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35119-7300-4F30-AE26-D46F0D9EC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00D98A-C9BA-4ED0-B13E-9383A4EF0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6194C4-8086-4C62-9503-DF47A398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0BA-5723-4F88-8E28-25ECD32E3D0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1BC96-FA0B-404A-9338-55C32147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E2927F-D2F1-4D60-A773-D0A9CDE2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5D7-F12C-48C6-B76D-27DB4B62C3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5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63854-CDB9-4599-8F8C-2C08C24A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276D46-71C9-4DF8-9527-8D5FB4352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16471-4A8C-4809-83E0-936532D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0BA-5723-4F88-8E28-25ECD32E3D0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054EE1-F9CC-4045-AA30-65355271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E406C7-CE57-4C94-949E-3CCB6C5F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5D7-F12C-48C6-B76D-27DB4B62C3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05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FCA852-CCBB-468F-999B-F6AA30DDE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5A6E8A-F8A5-4256-BA38-394BA5EC6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169A3-286B-4AA7-A13C-B3A27015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0BA-5723-4F88-8E28-25ECD32E3D0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4F870-76B7-41E4-AE2F-0E7EB6C1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2218D8-1FD3-4204-B93F-07203B7D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5D7-F12C-48C6-B76D-27DB4B62C3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7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E34BD-8A94-4D32-8D22-74BC4E0B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1E826-933F-4FBC-B6B7-C01799E4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C8C56-D0C9-472D-B034-DF10BBA0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0BA-5723-4F88-8E28-25ECD32E3D0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2C4AF-3D31-4421-8CF7-ED546868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8372E-E2E2-42F0-9FDF-5D1B5EAA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5D7-F12C-48C6-B76D-27DB4B62C3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80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9FB0C-3B9A-4AE6-884B-579A22D49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659F99-924C-47CA-930E-F95D9675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1BEFEA-576B-4FFE-9A85-6CF9E169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0BA-5723-4F88-8E28-25ECD32E3D0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4A8A1-7A81-4A14-B2E7-903BF616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46CE82-B116-46EF-993A-BF4DE222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5D7-F12C-48C6-B76D-27DB4B62C3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8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72D11-B36F-493F-B7A6-ADF9F2AE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9B6728-EAEF-4BB8-B462-CE3F3CE51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E9798E-F966-4789-95C3-C4628B429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AA7AFC-2A69-4F3A-BC42-34DD8D21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0BA-5723-4F88-8E28-25ECD32E3D0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B35A58-A56A-439D-8968-57AE18F1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FEBA93-25A5-4037-99CB-1BE6A474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5D7-F12C-48C6-B76D-27DB4B62C3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52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2DE89-F80A-4FB7-B933-81959589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BCF2F-68AE-4B82-A7C0-964CFCDBE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74823D-0C51-4B28-93FA-B851CF8B0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ACB31A-674E-4002-88EE-AC6CB5A9A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8D17E7-2A10-4C4A-92F5-C43323C1E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C12CF6-0570-4376-9C66-9134543A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0BA-5723-4F88-8E28-25ECD32E3D0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D988CA-7D35-4DA2-A65F-AB271412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5141AD-CF5E-471C-A9FE-F1E29500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5D7-F12C-48C6-B76D-27DB4B62C3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1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DB736-C02A-49C7-A202-F921FCBE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46CB55-92C9-462D-AF1B-E0E938DA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0BA-5723-4F88-8E28-25ECD32E3D0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0173CC-612F-48EA-B3AF-831D929D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7B470C-4D29-4A02-877A-553E87E1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5D7-F12C-48C6-B76D-27DB4B62C3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8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E1B58A-4B98-4A08-ACBB-A562C609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0BA-5723-4F88-8E28-25ECD32E3D0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6168A4-DDA8-43F0-B33D-1922809A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8C1291-8A01-4A9F-8289-613F89B1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5D7-F12C-48C6-B76D-27DB4B62C3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16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C492-CF7E-4B76-8D7F-34E7A382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9D5A9-D6BE-4081-A692-AD84D0B42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B59F0B-6D94-495A-A8EA-7B51CC794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102A3F-5F91-4FEA-B959-E7C9FE7A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0BA-5723-4F88-8E28-25ECD32E3D0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AC1787-6713-4341-AD62-18F4787D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A6B484-38A8-4B46-9814-F479019C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5D7-F12C-48C6-B76D-27DB4B62C3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96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4B4F2-16FB-4779-9B9A-D8577360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77BD39-18FF-4185-ABE7-5C1C3E18A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1E19E2-55FB-4E98-B014-7B8492C63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73C357-5CA6-48A0-B50D-0F3F7EF3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00BA-5723-4F88-8E28-25ECD32E3D0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00D671-643E-4709-B620-4BE203F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08EE3A-C027-4713-A1AF-3DB78AB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5D7-F12C-48C6-B76D-27DB4B62C3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4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AF4327-A399-49DD-994B-5E09DD85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5CAEF-061C-45B8-9D2D-E52A26A63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FECCE-FE8D-43EA-BD60-2CBC8F29F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00BA-5723-4F88-8E28-25ECD32E3D0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F5597E-F686-4A0A-8025-E95655682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11D09E-4A7D-4A75-8970-6099978CB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215D7-F12C-48C6-B76D-27DB4B62C3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82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B422FEA-27AD-4A2D-8A49-F3D52210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561975"/>
            <a:ext cx="55245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4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76F440-819B-4DC8-85C5-1AFA199B5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1" y="0"/>
            <a:ext cx="11475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AB189-923B-481D-BE94-AB100AE7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EB64DE-FFCE-483E-9BE7-5EF8DC02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367C22-D287-402F-9681-C4FE97EF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1" y="0"/>
            <a:ext cx="11475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75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T420</dc:creator>
  <cp:lastModifiedBy>T420</cp:lastModifiedBy>
  <cp:revision>3</cp:revision>
  <dcterms:created xsi:type="dcterms:W3CDTF">2019-12-11T12:11:12Z</dcterms:created>
  <dcterms:modified xsi:type="dcterms:W3CDTF">2019-12-11T15:58:17Z</dcterms:modified>
</cp:coreProperties>
</file>