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8117f151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8117f151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8117f151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8117f151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0b795e2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0b795e2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0b795e2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0b795e2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0b795e24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0b795e24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0b795e24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0b795e24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7d8ac7f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7d8ac7f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2358dc4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2358dc4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ec0b0ce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ec0b0ce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eeb26ea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eeb26ea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8117f15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8117f15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8117f151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8117f151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eeb26ead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eeb26ea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973185c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973185c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8117f15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8117f15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eeb26ea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eeb26ea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hyperlink" Target="https://www.chiark.greenend.org.uk/~sgtatham/putty/latest.html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hyperlink" Target="https://stackoverflow.com/questions/63030355/can-the-adafruit-dht22-library-be-modified-to-support-raspberry-pi-4-model-b-bc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Relationship Id="rId7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raspberrypi.org/blog/raspberry-pi-imager-imaging-utility/" TargetMode="External"/><Relationship Id="rId4" Type="http://schemas.openxmlformats.org/officeDocument/2006/relationships/hyperlink" Target="https://howchoo.com/g/ote0ywmzywj/how-to-enable-ssh-on-raspbian-without-a-scree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shellhacks.com/raspberry-pi-default-password-how-to-change/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tread01.com/p/142367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hyperlink" Target="https://chrome.google.com/webstore/detail/vnc%C2%AE-viewer-for-google-ch/iabmpiboiopbgfabjmgeedhcmjenhbla/related" TargetMode="External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目標</a:t>
            </a:r>
            <a:endParaRPr/>
          </a:p>
        </p:txBody>
      </p:sp>
      <p:sp>
        <p:nvSpPr>
          <p:cNvPr id="55" name="Google Shape;55;p13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</a:t>
            </a:r>
            <a:r>
              <a:rPr lang="zh-TW"/>
              <a:t>建立SSH連線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2.讀取GPIO與DHT11溫濕度感測器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3.建立MQTT服務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3.建立Node Red Dashboard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8238"/>
            <a:ext cx="243840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243000" y="4606875"/>
            <a:ext cx="46653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hlinkClick r:id="rId4"/>
              </a:rPr>
              <a:t>https://www.chiark.greenend.org.uk/~sgtatham/putty/latest.html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0975" y="1138313"/>
            <a:ext cx="5691325" cy="17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0974" y="3048565"/>
            <a:ext cx="5691325" cy="163338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243000" y="1070538"/>
            <a:ext cx="3000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如果想上傳檔案進RPI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GPIO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79075" y="1125275"/>
            <a:ext cx="3263100" cy="3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import RPi.GPIO as GPIO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import time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# Use physical pin numbers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GPIO.setmode(GPIO.BOARD)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# Set up header pin 12 (GPIO18) as an input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ledPin = 12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print "Setup Pin 12 is OutPut..."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GPIO.setup(ledPin, GPIO.OUT)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print "Starting... 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while True: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  print "Set Output False"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  GPIO.output(ledPin, False)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  time.sleep(1)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  print "Set Output True"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  GPIO.output(ledPin, True)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  time.sleep(1)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675" y="445025"/>
            <a:ext cx="4155101" cy="20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857525" y="4670700"/>
            <a:ext cx="38118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試著自行改成GPIO11~GPIO12對接跑跑看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675" y="2420405"/>
            <a:ext cx="4092100" cy="2414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MQTT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380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Mosquitto Broker</a:t>
            </a:r>
            <a:endParaRPr/>
          </a:p>
          <a:p>
            <a:pPr indent="0" lvl="0" marL="152400" marR="152400" rtl="0" algn="l">
              <a:lnSpc>
                <a:spcPct val="143181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D2D2D2"/>
                </a:solidFill>
                <a:highlight>
                  <a:srgbClr val="2F333D"/>
                </a:highlight>
                <a:latin typeface="Courier New"/>
                <a:ea typeface="Courier New"/>
                <a:cs typeface="Courier New"/>
                <a:sym typeface="Courier New"/>
              </a:rPr>
              <a:t>apt-get install mosquitto mosquitto-clients</a:t>
            </a:r>
            <a:endParaRPr sz="1050">
              <a:solidFill>
                <a:srgbClr val="D2D2D2"/>
              </a:solidFill>
              <a:highlight>
                <a:srgbClr val="2F33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3181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D2D2D2"/>
                </a:solidFill>
                <a:highlight>
                  <a:srgbClr val="2F333D"/>
                </a:highlight>
                <a:latin typeface="Courier New"/>
                <a:ea typeface="Courier New"/>
                <a:cs typeface="Courier New"/>
                <a:sym typeface="Courier New"/>
              </a:rPr>
              <a:t>service mosquitto status</a:t>
            </a:r>
            <a:endParaRPr sz="1050">
              <a:solidFill>
                <a:srgbClr val="D2D2D2"/>
              </a:solidFill>
              <a:highlight>
                <a:srgbClr val="2F33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3181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2D2D2"/>
              </a:solidFill>
              <a:highlight>
                <a:srgbClr val="2F33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500" y="1640175"/>
            <a:ext cx="1832411" cy="102373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3969725" y="1256175"/>
            <a:ext cx="30000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Client via chrome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725" y="2639720"/>
            <a:ext cx="3808801" cy="2373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Publish MQTT Message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243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900"/>
              <a:t>import paho.mqtt.client as paho</a:t>
            </a:r>
            <a:endParaRPr sz="900"/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900"/>
              <a:t>broker="127.0.0.1"</a:t>
            </a:r>
            <a:endParaRPr sz="900"/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900"/>
              <a:t>client= paho.Client("client-001") </a:t>
            </a:r>
            <a:endParaRPr sz="900"/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900"/>
              <a:t>client.connect(broker)</a:t>
            </a:r>
            <a:endParaRPr sz="900"/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900"/>
              <a:t>print("publishing ")</a:t>
            </a:r>
            <a:endParaRPr sz="900"/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900"/>
              <a:t>client.publish("Test</a:t>
            </a:r>
            <a:r>
              <a:rPr lang="zh-TW" sz="900"/>
              <a:t>","This is clie</a:t>
            </a:r>
            <a:r>
              <a:rPr lang="zh-TW" sz="900"/>
              <a:t>nt-001")</a:t>
            </a:r>
            <a:endParaRPr sz="900"/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900"/>
              <a:t>client.disconnect()</a:t>
            </a:r>
            <a:endParaRPr sz="900"/>
          </a:p>
        </p:txBody>
      </p:sp>
      <p:sp>
        <p:nvSpPr>
          <p:cNvPr id="148" name="Google Shape;148;p25"/>
          <p:cNvSpPr txBox="1"/>
          <p:nvPr/>
        </p:nvSpPr>
        <p:spPr>
          <a:xfrm>
            <a:off x="451400" y="4149550"/>
            <a:ext cx="3109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D5156"/>
                </a:solidFill>
                <a:highlight>
                  <a:srgbClr val="FFFFFF"/>
                </a:highlight>
              </a:rPr>
              <a:t>自行安裝模組: </a:t>
            </a:r>
            <a:r>
              <a:rPr lang="zh-TW" sz="1050">
                <a:highlight>
                  <a:srgbClr val="FFFFFF"/>
                </a:highlight>
              </a:rPr>
              <a:t>pip3 install paho-mqtt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275" y="870975"/>
            <a:ext cx="3553100" cy="417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DTH11</a:t>
            </a:r>
            <a:r>
              <a:rPr lang="zh-TW"/>
              <a:t>溫濕度感測器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79250" y="1210375"/>
            <a:ext cx="409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使用模組: </a:t>
            </a:r>
            <a:r>
              <a:rPr lang="zh-TW" sz="11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pip3 install Adafruit_DHT</a:t>
            </a:r>
            <a:endParaRPr sz="11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用nano編輯 : nano DHT11.py</a:t>
            </a:r>
            <a:endParaRPr sz="11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Example:</a:t>
            </a:r>
            <a:endParaRPr sz="11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750">
                <a:solidFill>
                  <a:srgbClr val="4A86E8"/>
                </a:solidFill>
              </a:rPr>
              <a:t>import Adafruit_DHT </a:t>
            </a:r>
            <a:endParaRPr sz="75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750">
                <a:solidFill>
                  <a:srgbClr val="4A86E8"/>
                </a:solidFill>
              </a:rPr>
              <a:t>DHT_SENSOR = Adafruit_DHT.DHT11 </a:t>
            </a:r>
            <a:endParaRPr sz="75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750">
                <a:solidFill>
                  <a:srgbClr val="4A86E8"/>
                </a:solidFill>
              </a:rPr>
              <a:t>DHT_PIN = 4  </a:t>
            </a:r>
            <a:endParaRPr sz="75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750">
                <a:solidFill>
                  <a:srgbClr val="4A86E8"/>
                </a:solidFill>
              </a:rPr>
              <a:t>while True:</a:t>
            </a:r>
            <a:endParaRPr sz="75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750">
                <a:solidFill>
                  <a:srgbClr val="4A86E8"/>
                </a:solidFill>
              </a:rPr>
              <a:t>    humidity, temperature = Adafruit_DHT.read_retry(DHT_SENSOR, DHT_PIN)</a:t>
            </a:r>
            <a:endParaRPr sz="75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750">
                <a:solidFill>
                  <a:srgbClr val="4A86E8"/>
                </a:solidFill>
              </a:rPr>
              <a:t>    if humidity is not None and temperature is not None:</a:t>
            </a:r>
            <a:endParaRPr sz="75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750">
                <a:solidFill>
                  <a:srgbClr val="4A86E8"/>
                </a:solidFill>
              </a:rPr>
              <a:t>        print("Temp={0:0.2f}*C  Humidity={1:0.2f}%".format(temperature, humidity))</a:t>
            </a:r>
            <a:endParaRPr sz="75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750">
                <a:solidFill>
                  <a:srgbClr val="4A86E8"/>
                </a:solidFill>
              </a:rPr>
              <a:t>    else:</a:t>
            </a:r>
            <a:endParaRPr sz="75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750">
                <a:solidFill>
                  <a:srgbClr val="4A86E8"/>
                </a:solidFill>
              </a:rPr>
              <a:t>        print("Failed to retrieve data from HDT11 sensor")</a:t>
            </a:r>
            <a:endParaRPr sz="75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825" y="1210375"/>
            <a:ext cx="33909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4437025" y="3271375"/>
            <a:ext cx="43350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RPI 4B的陷阱</a:t>
            </a: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650" u="sng">
                <a:solidFill>
                  <a:schemeClr val="hlink"/>
                </a:solidFill>
                <a:hlinkClick r:id="rId4"/>
              </a:rPr>
              <a:t>https://stackoverflow.com/questions/63030355/can-the-adafruit-dht22-library-be-modified-to-support-raspberry-pi-4-model-b-bc</a:t>
            </a:r>
            <a:endParaRPr sz="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作業(DTH+MQTT)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00" y="1649350"/>
            <a:ext cx="8391300" cy="29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node-red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260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03200" marR="101600" rtl="0" algn="l">
              <a:lnSpc>
                <a:spcPct val="12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553333"/>
                </a:solidFill>
                <a:highlight>
                  <a:srgbClr val="F3E7E7"/>
                </a:highlight>
                <a:latin typeface="Courier New"/>
                <a:ea typeface="Courier New"/>
                <a:cs typeface="Courier New"/>
                <a:sym typeface="Courier New"/>
              </a:rPr>
              <a:t>apt-get install nodered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03200" marR="101600" rtl="0" algn="l">
              <a:lnSpc>
                <a:spcPct val="12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zh-TW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zh-TW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03200" marR="101600" rtl="0" algn="l">
              <a:lnSpc>
                <a:spcPct val="12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zh-TW" sz="10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zh-TW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//192.168.1.113:1880</a:t>
            </a:r>
            <a:endParaRPr sz="10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50" y="2571750"/>
            <a:ext cx="3075624" cy="13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125" y="445025"/>
            <a:ext cx="4509450" cy="23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5325" y="4349250"/>
            <a:ext cx="2056275" cy="7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7325" y="3490700"/>
            <a:ext cx="1360026" cy="16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4477313" y="2981263"/>
            <a:ext cx="3109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D5156"/>
                </a:solidFill>
                <a:highlight>
                  <a:srgbClr val="FFFFFF"/>
                </a:highlight>
              </a:rPr>
              <a:t>將原本的MQTT溫溼度資料先改成Json格式</a:t>
            </a: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D5156"/>
                </a:solidFill>
                <a:highlight>
                  <a:srgbClr val="FFFFFF"/>
                </a:highlight>
              </a:rPr>
              <a:t>再設計function</a:t>
            </a: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2045" y="3490708"/>
            <a:ext cx="300195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關機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sudo shutdown -h now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燒入器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https://www.raspberrypi.org/blog/raspberry-pi-imager-imaging-utility/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SSH Enable(If you want ssh enabled in the first time)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4"/>
              </a:rPr>
              <a:t>https://howchoo.com/g/ote0ywmzywj/how-to-enable-ssh-on-raspbian-without-a-screen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Linklocal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850" y="1152475"/>
            <a:ext cx="5534425" cy="38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SSH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5072425" y="4502700"/>
            <a:ext cx="3000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Raspbian默认的用户名密码是pi/raspberry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740" y="1017725"/>
            <a:ext cx="3363365" cy="31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400" y="1017725"/>
            <a:ext cx="3630450" cy="35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Password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改密碼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https://www.shellhacks.com/raspberry-pi-default-password-how-to-change/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raspi-config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75" y="2731649"/>
            <a:ext cx="3629475" cy="21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Network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設定好WiFi會方便點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297" y="1647747"/>
            <a:ext cx="4646250" cy="26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常用指令及目錄整理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u="sng">
                <a:solidFill>
                  <a:schemeClr val="hlink"/>
                </a:solidFill>
                <a:hlinkClick r:id="rId3"/>
              </a:rPr>
              <a:t>https://www.itread01.com/p/142367.html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D5156"/>
                </a:solidFill>
                <a:highlight>
                  <a:srgbClr val="FFFFFF"/>
                </a:highlight>
              </a:rPr>
              <a:t>※目前我們只需要cd\ls\rm\cat就可以了</a:t>
            </a: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VNC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25" y="1383325"/>
            <a:ext cx="4321876" cy="2740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750" y="1383325"/>
            <a:ext cx="4153625" cy="128957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4914900" y="2672900"/>
            <a:ext cx="36066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u="sng">
                <a:solidFill>
                  <a:schemeClr val="hlink"/>
                </a:solidFill>
                <a:hlinkClick r:id="rId5"/>
              </a:rPr>
              <a:t>https://chrome.google.com/webstore/detail/vnc%C2%AE-viewer-for-google-ch/iabmpiboiopbgfabjmgeedhcmjenhbla/related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6250" y="3480650"/>
            <a:ext cx="3423901" cy="13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5379326" y="4785050"/>
            <a:ext cx="21039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4D5156"/>
                </a:solidFill>
                <a:highlight>
                  <a:srgbClr val="FFFFFF"/>
                </a:highlight>
              </a:rPr>
              <a:t>如果不行 可以改解析度看看</a:t>
            </a: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Python hello world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2200"/>
            <a:ext cx="4419599" cy="2794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875" y="1142100"/>
            <a:ext cx="2895975" cy="21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5875" y="3667850"/>
            <a:ext cx="4109225" cy="11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