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396" r:id="rId5"/>
    <p:sldId id="484" r:id="rId6"/>
    <p:sldId id="469" r:id="rId7"/>
    <p:sldId id="482" r:id="rId8"/>
    <p:sldId id="489" r:id="rId9"/>
    <p:sldId id="490" r:id="rId10"/>
    <p:sldId id="491" r:id="rId11"/>
    <p:sldId id="483" r:id="rId12"/>
    <p:sldId id="492" r:id="rId13"/>
    <p:sldId id="485" r:id="rId14"/>
    <p:sldId id="487" r:id="rId15"/>
    <p:sldId id="481" r:id="rId16"/>
    <p:sldId id="412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915DD4E-F88B-4D74-A3BA-4FFC783B8BCC}">
          <p14:sldIdLst>
            <p14:sldId id="396"/>
            <p14:sldId id="484"/>
            <p14:sldId id="469"/>
            <p14:sldId id="482"/>
            <p14:sldId id="489"/>
            <p14:sldId id="490"/>
            <p14:sldId id="491"/>
            <p14:sldId id="483"/>
            <p14:sldId id="492"/>
            <p14:sldId id="485"/>
            <p14:sldId id="487"/>
            <p14:sldId id="481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80">
          <p15:clr>
            <a:srgbClr val="A4A3A4"/>
          </p15:clr>
        </p15:guide>
        <p15:guide id="2" pos="288">
          <p15:clr>
            <a:srgbClr val="A4A3A4"/>
          </p15:clr>
        </p15:guide>
        <p15:guide id="3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  <p:cmAuthor id="2" name="Kaia Communications" initials="JF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E"/>
    <a:srgbClr val="005FBB"/>
    <a:srgbClr val="061922"/>
    <a:srgbClr val="B4BABD"/>
    <a:srgbClr val="D7DF23"/>
    <a:srgbClr val="8DC63F"/>
    <a:srgbClr val="F37021"/>
    <a:srgbClr val="0071C5"/>
    <a:srgbClr val="FFC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7343" autoAdjust="0"/>
  </p:normalViewPr>
  <p:slideViewPr>
    <p:cSldViewPr snapToGrid="0">
      <p:cViewPr varScale="1">
        <p:scale>
          <a:sx n="70" d="100"/>
          <a:sy n="70" d="100"/>
        </p:scale>
        <p:origin x="1464" y="72"/>
      </p:cViewPr>
      <p:guideLst>
        <p:guide orient="horz" pos="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832" y="-7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77A597-2F7A-4F90-B0E8-7F2243D45B7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4E0CD9F6-15A6-4D69-A5E8-F1EB168F7EFC}">
      <dgm:prSet phldrT="[Texto]"/>
      <dgm:spPr/>
      <dgm:t>
        <a:bodyPr/>
        <a:lstStyle/>
        <a:p>
          <a:r>
            <a:rPr lang="es-AR" smtClean="0"/>
            <a:t>Activity</a:t>
          </a:r>
          <a:endParaRPr lang="es-AR" dirty="0"/>
        </a:p>
      </dgm:t>
    </dgm:pt>
    <dgm:pt modelId="{597CB11A-38B0-48DF-90D4-2B246E9243E5}" type="parTrans" cxnId="{3A3C9B62-4E21-41AA-AE95-06DB904226D5}">
      <dgm:prSet/>
      <dgm:spPr/>
      <dgm:t>
        <a:bodyPr/>
        <a:lstStyle/>
        <a:p>
          <a:endParaRPr lang="es-AR"/>
        </a:p>
      </dgm:t>
    </dgm:pt>
    <dgm:pt modelId="{C44627DA-4675-4733-A7AA-731AFEC421E0}" type="sibTrans" cxnId="{3A3C9B62-4E21-41AA-AE95-06DB904226D5}">
      <dgm:prSet/>
      <dgm:spPr/>
      <dgm:t>
        <a:bodyPr/>
        <a:lstStyle/>
        <a:p>
          <a:endParaRPr lang="es-AR"/>
        </a:p>
      </dgm:t>
    </dgm:pt>
    <dgm:pt modelId="{E81329AF-94CB-4075-A0EC-23ECD31EE322}">
      <dgm:prSet phldrT="[Texto]"/>
      <dgm:spPr/>
      <dgm:t>
        <a:bodyPr/>
        <a:lstStyle/>
        <a:p>
          <a:r>
            <a:rPr lang="es-AR" smtClean="0"/>
            <a:t>Service</a:t>
          </a:r>
          <a:endParaRPr lang="es-AR" dirty="0"/>
        </a:p>
      </dgm:t>
    </dgm:pt>
    <dgm:pt modelId="{6942905B-639B-4D4A-94E8-BEDD749657CF}" type="parTrans" cxnId="{3194A4BC-655C-4E69-9E5D-EBF860C631CC}">
      <dgm:prSet/>
      <dgm:spPr/>
      <dgm:t>
        <a:bodyPr/>
        <a:lstStyle/>
        <a:p>
          <a:endParaRPr lang="es-AR"/>
        </a:p>
      </dgm:t>
    </dgm:pt>
    <dgm:pt modelId="{853637FB-CA67-4DF2-82D2-893A1F2492D2}" type="sibTrans" cxnId="{3194A4BC-655C-4E69-9E5D-EBF860C631CC}">
      <dgm:prSet/>
      <dgm:spPr/>
      <dgm:t>
        <a:bodyPr/>
        <a:lstStyle/>
        <a:p>
          <a:endParaRPr lang="es-AR"/>
        </a:p>
      </dgm:t>
    </dgm:pt>
    <dgm:pt modelId="{A05FA4FE-5224-4225-8802-A163E7394AF4}">
      <dgm:prSet phldrT="[Texto]"/>
      <dgm:spPr/>
      <dgm:t>
        <a:bodyPr/>
        <a:lstStyle/>
        <a:p>
          <a:r>
            <a:rPr lang="es-AR" smtClean="0"/>
            <a:t>Content Provider</a:t>
          </a:r>
          <a:endParaRPr lang="es-AR" dirty="0"/>
        </a:p>
      </dgm:t>
    </dgm:pt>
    <dgm:pt modelId="{4AB878D4-164A-47E0-BFB0-FE28F15076CA}" type="parTrans" cxnId="{AD8C3161-D72C-413A-8A63-A95EB80D91E4}">
      <dgm:prSet/>
      <dgm:spPr/>
      <dgm:t>
        <a:bodyPr/>
        <a:lstStyle/>
        <a:p>
          <a:endParaRPr lang="es-AR"/>
        </a:p>
      </dgm:t>
    </dgm:pt>
    <dgm:pt modelId="{E5A1A0C8-26F7-4CE6-97D8-81ECAC3AD02D}" type="sibTrans" cxnId="{AD8C3161-D72C-413A-8A63-A95EB80D91E4}">
      <dgm:prSet/>
      <dgm:spPr/>
      <dgm:t>
        <a:bodyPr/>
        <a:lstStyle/>
        <a:p>
          <a:endParaRPr lang="es-AR"/>
        </a:p>
      </dgm:t>
    </dgm:pt>
    <dgm:pt modelId="{873AAB64-7DD0-4E90-A572-29CCAC2EBAE6}">
      <dgm:prSet phldrT="[Texto]"/>
      <dgm:spPr/>
      <dgm:t>
        <a:bodyPr/>
        <a:lstStyle/>
        <a:p>
          <a:r>
            <a:rPr lang="es-AR" smtClean="0"/>
            <a:t>Broadcast Receiver</a:t>
          </a:r>
          <a:endParaRPr lang="es-AR" dirty="0"/>
        </a:p>
      </dgm:t>
    </dgm:pt>
    <dgm:pt modelId="{1719D38E-9181-42E1-9714-02C514B8A7A6}" type="parTrans" cxnId="{D7676E52-1520-4997-9C6D-477E55AE251C}">
      <dgm:prSet/>
      <dgm:spPr/>
      <dgm:t>
        <a:bodyPr/>
        <a:lstStyle/>
        <a:p>
          <a:endParaRPr lang="es-AR"/>
        </a:p>
      </dgm:t>
    </dgm:pt>
    <dgm:pt modelId="{996C75D8-148C-42D9-AE3D-BB81070A20CC}" type="sibTrans" cxnId="{D7676E52-1520-4997-9C6D-477E55AE251C}">
      <dgm:prSet/>
      <dgm:spPr/>
      <dgm:t>
        <a:bodyPr/>
        <a:lstStyle/>
        <a:p>
          <a:endParaRPr lang="es-AR"/>
        </a:p>
      </dgm:t>
    </dgm:pt>
    <dgm:pt modelId="{D02C5BBF-774C-4FFD-821F-2A482B6806BE}">
      <dgm:prSet phldrT="[Texto]"/>
      <dgm:spPr/>
      <dgm:t>
        <a:bodyPr/>
        <a:lstStyle/>
        <a:p>
          <a:r>
            <a:rPr lang="es-AR" smtClean="0"/>
            <a:t>Componentes visuales que permiten interacción con el usuario</a:t>
          </a:r>
          <a:endParaRPr lang="es-AR" dirty="0"/>
        </a:p>
      </dgm:t>
    </dgm:pt>
    <dgm:pt modelId="{BDC615E5-FDD1-45C5-B7C0-5AC96C8A1E5C}" type="parTrans" cxnId="{A93E9AAB-7851-4D17-881B-B9871B3832F7}">
      <dgm:prSet/>
      <dgm:spPr/>
      <dgm:t>
        <a:bodyPr/>
        <a:lstStyle/>
        <a:p>
          <a:endParaRPr lang="en-US"/>
        </a:p>
      </dgm:t>
    </dgm:pt>
    <dgm:pt modelId="{455213A3-1C1F-41BB-A75B-25F6331973A7}" type="sibTrans" cxnId="{A93E9AAB-7851-4D17-881B-B9871B3832F7}">
      <dgm:prSet/>
      <dgm:spPr/>
      <dgm:t>
        <a:bodyPr/>
        <a:lstStyle/>
        <a:p>
          <a:endParaRPr lang="en-US"/>
        </a:p>
      </dgm:t>
    </dgm:pt>
    <dgm:pt modelId="{27C19029-F0DF-4BDD-AB43-A68FC5386230}">
      <dgm:prSet phldrT="[Texto]"/>
      <dgm:spPr/>
      <dgm:t>
        <a:bodyPr/>
        <a:lstStyle/>
        <a:p>
          <a:r>
            <a:rPr lang="es-AR" smtClean="0"/>
            <a:t>Componentes NO visuales que realizan tareas complejas en background.</a:t>
          </a:r>
          <a:endParaRPr lang="es-AR" dirty="0"/>
        </a:p>
      </dgm:t>
    </dgm:pt>
    <dgm:pt modelId="{56D1F6BA-1F8E-41EC-A9C1-FF89FFCB1C3E}" type="parTrans" cxnId="{12DD6690-98F8-46FB-8B34-569104E04717}">
      <dgm:prSet/>
      <dgm:spPr/>
      <dgm:t>
        <a:bodyPr/>
        <a:lstStyle/>
        <a:p>
          <a:endParaRPr lang="en-US"/>
        </a:p>
      </dgm:t>
    </dgm:pt>
    <dgm:pt modelId="{C513732B-0651-4290-AC11-738446F258F2}" type="sibTrans" cxnId="{12DD6690-98F8-46FB-8B34-569104E04717}">
      <dgm:prSet/>
      <dgm:spPr/>
      <dgm:t>
        <a:bodyPr/>
        <a:lstStyle/>
        <a:p>
          <a:endParaRPr lang="en-US"/>
        </a:p>
      </dgm:t>
    </dgm:pt>
    <dgm:pt modelId="{2AB2552D-1316-489E-8897-C459AB27608E}">
      <dgm:prSet phldrT="[Texto]"/>
      <dgm:spPr/>
      <dgm:t>
        <a:bodyPr/>
        <a:lstStyle/>
        <a:p>
          <a:r>
            <a:rPr lang="es-AR" dirty="0" smtClean="0"/>
            <a:t>Componentes que exponen una interfaz que permite exponer datos que aplicación puede consumir y/o compartir. </a:t>
          </a:r>
          <a:endParaRPr lang="es-AR" dirty="0"/>
        </a:p>
      </dgm:t>
    </dgm:pt>
    <dgm:pt modelId="{ECCDC2A5-8C50-4A29-A594-E324E01B186E}" type="parTrans" cxnId="{8CE856D2-36A4-46B2-91A3-3A536C3936F4}">
      <dgm:prSet/>
      <dgm:spPr/>
      <dgm:t>
        <a:bodyPr/>
        <a:lstStyle/>
        <a:p>
          <a:endParaRPr lang="en-US"/>
        </a:p>
      </dgm:t>
    </dgm:pt>
    <dgm:pt modelId="{1141E831-483B-42CA-9662-73F6DE7726A4}" type="sibTrans" cxnId="{8CE856D2-36A4-46B2-91A3-3A536C3936F4}">
      <dgm:prSet/>
      <dgm:spPr/>
      <dgm:t>
        <a:bodyPr/>
        <a:lstStyle/>
        <a:p>
          <a:endParaRPr lang="en-US"/>
        </a:p>
      </dgm:t>
    </dgm:pt>
    <dgm:pt modelId="{BDECEBB6-A9A0-4AAC-B009-57743B5E757A}">
      <dgm:prSet phldrT="[Texto]"/>
      <dgm:spPr/>
      <dgm:t>
        <a:bodyPr/>
        <a:lstStyle/>
        <a:p>
          <a:r>
            <a:rPr lang="es-AR" smtClean="0"/>
            <a:t>Implementación del patrón observer para el sistema de broadcasts del OS e.g. (batería, conectividad, etc.)</a:t>
          </a:r>
          <a:endParaRPr lang="es-AR" dirty="0"/>
        </a:p>
      </dgm:t>
    </dgm:pt>
    <dgm:pt modelId="{23AFFECD-88A3-425C-A689-CEC59E03B28B}" type="parTrans" cxnId="{5AD7089E-806F-4A01-A33D-7BCC03CAB64A}">
      <dgm:prSet/>
      <dgm:spPr/>
      <dgm:t>
        <a:bodyPr/>
        <a:lstStyle/>
        <a:p>
          <a:endParaRPr lang="en-US"/>
        </a:p>
      </dgm:t>
    </dgm:pt>
    <dgm:pt modelId="{2AC8AC5C-B2E0-4096-864D-4C70CB857410}" type="sibTrans" cxnId="{5AD7089E-806F-4A01-A33D-7BCC03CAB64A}">
      <dgm:prSet/>
      <dgm:spPr/>
      <dgm:t>
        <a:bodyPr/>
        <a:lstStyle/>
        <a:p>
          <a:endParaRPr lang="en-US"/>
        </a:p>
      </dgm:t>
    </dgm:pt>
    <dgm:pt modelId="{783F403A-455E-4B20-94EF-11FC2A007EDD}" type="pres">
      <dgm:prSet presAssocID="{7C77A597-2F7A-4F90-B0E8-7F2243D45B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1DAC7E-BF03-4060-9E78-6C50F578382F}" type="pres">
      <dgm:prSet presAssocID="{4E0CD9F6-15A6-4D69-A5E8-F1EB168F7EFC}" presName="linNode" presStyleCnt="0"/>
      <dgm:spPr/>
      <dgm:t>
        <a:bodyPr/>
        <a:lstStyle/>
        <a:p>
          <a:endParaRPr lang="en-US"/>
        </a:p>
      </dgm:t>
    </dgm:pt>
    <dgm:pt modelId="{757021FB-7299-4AF5-B753-2023FFBA1D9D}" type="pres">
      <dgm:prSet presAssocID="{4E0CD9F6-15A6-4D69-A5E8-F1EB168F7EF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C6F09-DDA6-4D1A-B711-867FE09F40A4}" type="pres">
      <dgm:prSet presAssocID="{4E0CD9F6-15A6-4D69-A5E8-F1EB168F7EF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BA528-FBB3-41BD-A3C1-9A1FE4773807}" type="pres">
      <dgm:prSet presAssocID="{C44627DA-4675-4733-A7AA-731AFEC421E0}" presName="sp" presStyleCnt="0"/>
      <dgm:spPr/>
      <dgm:t>
        <a:bodyPr/>
        <a:lstStyle/>
        <a:p>
          <a:endParaRPr lang="en-US"/>
        </a:p>
      </dgm:t>
    </dgm:pt>
    <dgm:pt modelId="{61447611-B3CB-4F11-BD4B-0BA5167CD752}" type="pres">
      <dgm:prSet presAssocID="{E81329AF-94CB-4075-A0EC-23ECD31EE322}" presName="linNode" presStyleCnt="0"/>
      <dgm:spPr/>
      <dgm:t>
        <a:bodyPr/>
        <a:lstStyle/>
        <a:p>
          <a:endParaRPr lang="en-US"/>
        </a:p>
      </dgm:t>
    </dgm:pt>
    <dgm:pt modelId="{6575D581-46A2-4FE0-9B4A-53DC804B5805}" type="pres">
      <dgm:prSet presAssocID="{E81329AF-94CB-4075-A0EC-23ECD31EE32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5A0B8-B953-40B4-8CBA-EC020848E4E2}" type="pres">
      <dgm:prSet presAssocID="{E81329AF-94CB-4075-A0EC-23ECD31EE322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67FD3-3C2F-4AC7-B56A-2DF93D255BBD}" type="pres">
      <dgm:prSet presAssocID="{853637FB-CA67-4DF2-82D2-893A1F2492D2}" presName="sp" presStyleCnt="0"/>
      <dgm:spPr/>
      <dgm:t>
        <a:bodyPr/>
        <a:lstStyle/>
        <a:p>
          <a:endParaRPr lang="en-US"/>
        </a:p>
      </dgm:t>
    </dgm:pt>
    <dgm:pt modelId="{99FF3E2A-BD74-4DE2-950D-1D79C64AA1C9}" type="pres">
      <dgm:prSet presAssocID="{A05FA4FE-5224-4225-8802-A163E7394AF4}" presName="linNode" presStyleCnt="0"/>
      <dgm:spPr/>
      <dgm:t>
        <a:bodyPr/>
        <a:lstStyle/>
        <a:p>
          <a:endParaRPr lang="en-US"/>
        </a:p>
      </dgm:t>
    </dgm:pt>
    <dgm:pt modelId="{3371FBEE-64B7-4A3D-95DD-C832B2E033D9}" type="pres">
      <dgm:prSet presAssocID="{A05FA4FE-5224-4225-8802-A163E7394AF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DAED5-A7F8-4859-B96A-0107A7D70547}" type="pres">
      <dgm:prSet presAssocID="{A05FA4FE-5224-4225-8802-A163E7394AF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D3744-8EBB-4F6B-9E87-CFED73902FA9}" type="pres">
      <dgm:prSet presAssocID="{E5A1A0C8-26F7-4CE6-97D8-81ECAC3AD02D}" presName="sp" presStyleCnt="0"/>
      <dgm:spPr/>
      <dgm:t>
        <a:bodyPr/>
        <a:lstStyle/>
        <a:p>
          <a:endParaRPr lang="en-US"/>
        </a:p>
      </dgm:t>
    </dgm:pt>
    <dgm:pt modelId="{4FA5C149-2F12-4052-91FF-6A58BF8142B3}" type="pres">
      <dgm:prSet presAssocID="{873AAB64-7DD0-4E90-A572-29CCAC2EBAE6}" presName="linNode" presStyleCnt="0"/>
      <dgm:spPr/>
      <dgm:t>
        <a:bodyPr/>
        <a:lstStyle/>
        <a:p>
          <a:endParaRPr lang="en-US"/>
        </a:p>
      </dgm:t>
    </dgm:pt>
    <dgm:pt modelId="{BFF4FFA5-4C09-4FE3-A9DE-50C4446358BE}" type="pres">
      <dgm:prSet presAssocID="{873AAB64-7DD0-4E90-A572-29CCAC2EBAE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F0A5E-E8BD-4C3E-AD19-2646E7C6FDC6}" type="pres">
      <dgm:prSet presAssocID="{873AAB64-7DD0-4E90-A572-29CCAC2EBAE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3E9AAB-7851-4D17-881B-B9871B3832F7}" srcId="{4E0CD9F6-15A6-4D69-A5E8-F1EB168F7EFC}" destId="{D02C5BBF-774C-4FFD-821F-2A482B6806BE}" srcOrd="0" destOrd="0" parTransId="{BDC615E5-FDD1-45C5-B7C0-5AC96C8A1E5C}" sibTransId="{455213A3-1C1F-41BB-A75B-25F6331973A7}"/>
    <dgm:cxn modelId="{1BC2D52C-58D7-48EE-81B1-8D5854250EFB}" type="presOf" srcId="{2AB2552D-1316-489E-8897-C459AB27608E}" destId="{857DAED5-A7F8-4859-B96A-0107A7D70547}" srcOrd="0" destOrd="0" presId="urn:microsoft.com/office/officeart/2005/8/layout/vList5"/>
    <dgm:cxn modelId="{5EB66E50-7E03-4A3E-B71B-2FEEFB865C92}" type="presOf" srcId="{A05FA4FE-5224-4225-8802-A163E7394AF4}" destId="{3371FBEE-64B7-4A3D-95DD-C832B2E033D9}" srcOrd="0" destOrd="0" presId="urn:microsoft.com/office/officeart/2005/8/layout/vList5"/>
    <dgm:cxn modelId="{505FB9D3-465D-4C6A-903D-5D40E517610D}" type="presOf" srcId="{E81329AF-94CB-4075-A0EC-23ECD31EE322}" destId="{6575D581-46A2-4FE0-9B4A-53DC804B5805}" srcOrd="0" destOrd="0" presId="urn:microsoft.com/office/officeart/2005/8/layout/vList5"/>
    <dgm:cxn modelId="{0209A8F1-0C07-41EF-9F76-F0C7710B31B7}" type="presOf" srcId="{27C19029-F0DF-4BDD-AB43-A68FC5386230}" destId="{E255A0B8-B953-40B4-8CBA-EC020848E4E2}" srcOrd="0" destOrd="0" presId="urn:microsoft.com/office/officeart/2005/8/layout/vList5"/>
    <dgm:cxn modelId="{3E4B626A-FED3-4B70-8365-408DA2E4A0CD}" type="presOf" srcId="{BDECEBB6-A9A0-4AAC-B009-57743B5E757A}" destId="{22DF0A5E-E8BD-4C3E-AD19-2646E7C6FDC6}" srcOrd="0" destOrd="0" presId="urn:microsoft.com/office/officeart/2005/8/layout/vList5"/>
    <dgm:cxn modelId="{D7676E52-1520-4997-9C6D-477E55AE251C}" srcId="{7C77A597-2F7A-4F90-B0E8-7F2243D45B7C}" destId="{873AAB64-7DD0-4E90-A572-29CCAC2EBAE6}" srcOrd="3" destOrd="0" parTransId="{1719D38E-9181-42E1-9714-02C514B8A7A6}" sibTransId="{996C75D8-148C-42D9-AE3D-BB81070A20CC}"/>
    <dgm:cxn modelId="{3194A4BC-655C-4E69-9E5D-EBF860C631CC}" srcId="{7C77A597-2F7A-4F90-B0E8-7F2243D45B7C}" destId="{E81329AF-94CB-4075-A0EC-23ECD31EE322}" srcOrd="1" destOrd="0" parTransId="{6942905B-639B-4D4A-94E8-BEDD749657CF}" sibTransId="{853637FB-CA67-4DF2-82D2-893A1F2492D2}"/>
    <dgm:cxn modelId="{8CE856D2-36A4-46B2-91A3-3A536C3936F4}" srcId="{A05FA4FE-5224-4225-8802-A163E7394AF4}" destId="{2AB2552D-1316-489E-8897-C459AB27608E}" srcOrd="0" destOrd="0" parTransId="{ECCDC2A5-8C50-4A29-A594-E324E01B186E}" sibTransId="{1141E831-483B-42CA-9662-73F6DE7726A4}"/>
    <dgm:cxn modelId="{7CBEC1CF-3987-49C7-AFDB-B7AEC6EF776F}" type="presOf" srcId="{4E0CD9F6-15A6-4D69-A5E8-F1EB168F7EFC}" destId="{757021FB-7299-4AF5-B753-2023FFBA1D9D}" srcOrd="0" destOrd="0" presId="urn:microsoft.com/office/officeart/2005/8/layout/vList5"/>
    <dgm:cxn modelId="{5AD7089E-806F-4A01-A33D-7BCC03CAB64A}" srcId="{873AAB64-7DD0-4E90-A572-29CCAC2EBAE6}" destId="{BDECEBB6-A9A0-4AAC-B009-57743B5E757A}" srcOrd="0" destOrd="0" parTransId="{23AFFECD-88A3-425C-A689-CEC59E03B28B}" sibTransId="{2AC8AC5C-B2E0-4096-864D-4C70CB857410}"/>
    <dgm:cxn modelId="{C044320E-D0EB-43F5-AA9F-3EFDDD1217E5}" type="presOf" srcId="{7C77A597-2F7A-4F90-B0E8-7F2243D45B7C}" destId="{783F403A-455E-4B20-94EF-11FC2A007EDD}" srcOrd="0" destOrd="0" presId="urn:microsoft.com/office/officeart/2005/8/layout/vList5"/>
    <dgm:cxn modelId="{74EE4869-EFAA-466F-A465-E6EC1511E24C}" type="presOf" srcId="{873AAB64-7DD0-4E90-A572-29CCAC2EBAE6}" destId="{BFF4FFA5-4C09-4FE3-A9DE-50C4446358BE}" srcOrd="0" destOrd="0" presId="urn:microsoft.com/office/officeart/2005/8/layout/vList5"/>
    <dgm:cxn modelId="{62831B2A-7C6F-4DAB-88F9-67C53D6F2475}" type="presOf" srcId="{D02C5BBF-774C-4FFD-821F-2A482B6806BE}" destId="{B06C6F09-DDA6-4D1A-B711-867FE09F40A4}" srcOrd="0" destOrd="0" presId="urn:microsoft.com/office/officeart/2005/8/layout/vList5"/>
    <dgm:cxn modelId="{12DD6690-98F8-46FB-8B34-569104E04717}" srcId="{E81329AF-94CB-4075-A0EC-23ECD31EE322}" destId="{27C19029-F0DF-4BDD-AB43-A68FC5386230}" srcOrd="0" destOrd="0" parTransId="{56D1F6BA-1F8E-41EC-A9C1-FF89FFCB1C3E}" sibTransId="{C513732B-0651-4290-AC11-738446F258F2}"/>
    <dgm:cxn modelId="{AD8C3161-D72C-413A-8A63-A95EB80D91E4}" srcId="{7C77A597-2F7A-4F90-B0E8-7F2243D45B7C}" destId="{A05FA4FE-5224-4225-8802-A163E7394AF4}" srcOrd="2" destOrd="0" parTransId="{4AB878D4-164A-47E0-BFB0-FE28F15076CA}" sibTransId="{E5A1A0C8-26F7-4CE6-97D8-81ECAC3AD02D}"/>
    <dgm:cxn modelId="{3A3C9B62-4E21-41AA-AE95-06DB904226D5}" srcId="{7C77A597-2F7A-4F90-B0E8-7F2243D45B7C}" destId="{4E0CD9F6-15A6-4D69-A5E8-F1EB168F7EFC}" srcOrd="0" destOrd="0" parTransId="{597CB11A-38B0-48DF-90D4-2B246E9243E5}" sibTransId="{C44627DA-4675-4733-A7AA-731AFEC421E0}"/>
    <dgm:cxn modelId="{F0E5F795-C1D6-4642-99E5-EB8CFA3D4C69}" type="presParOf" srcId="{783F403A-455E-4B20-94EF-11FC2A007EDD}" destId="{FC1DAC7E-BF03-4060-9E78-6C50F578382F}" srcOrd="0" destOrd="0" presId="urn:microsoft.com/office/officeart/2005/8/layout/vList5"/>
    <dgm:cxn modelId="{36E140CE-2641-46AE-AB94-46CE0B30A186}" type="presParOf" srcId="{FC1DAC7E-BF03-4060-9E78-6C50F578382F}" destId="{757021FB-7299-4AF5-B753-2023FFBA1D9D}" srcOrd="0" destOrd="0" presId="urn:microsoft.com/office/officeart/2005/8/layout/vList5"/>
    <dgm:cxn modelId="{D54D3A1A-318C-4E82-895E-D0B76970D0A1}" type="presParOf" srcId="{FC1DAC7E-BF03-4060-9E78-6C50F578382F}" destId="{B06C6F09-DDA6-4D1A-B711-867FE09F40A4}" srcOrd="1" destOrd="0" presId="urn:microsoft.com/office/officeart/2005/8/layout/vList5"/>
    <dgm:cxn modelId="{835D5375-1F13-45BA-BCBA-8BEDEC4E6AD4}" type="presParOf" srcId="{783F403A-455E-4B20-94EF-11FC2A007EDD}" destId="{B00BA528-FBB3-41BD-A3C1-9A1FE4773807}" srcOrd="1" destOrd="0" presId="urn:microsoft.com/office/officeart/2005/8/layout/vList5"/>
    <dgm:cxn modelId="{5776E185-D1FD-48BD-8ABA-0F4CE97989DB}" type="presParOf" srcId="{783F403A-455E-4B20-94EF-11FC2A007EDD}" destId="{61447611-B3CB-4F11-BD4B-0BA5167CD752}" srcOrd="2" destOrd="0" presId="urn:microsoft.com/office/officeart/2005/8/layout/vList5"/>
    <dgm:cxn modelId="{9C74F07B-E194-4355-AEDE-7157E897BADA}" type="presParOf" srcId="{61447611-B3CB-4F11-BD4B-0BA5167CD752}" destId="{6575D581-46A2-4FE0-9B4A-53DC804B5805}" srcOrd="0" destOrd="0" presId="urn:microsoft.com/office/officeart/2005/8/layout/vList5"/>
    <dgm:cxn modelId="{C96D86A3-1E53-4FDB-B052-2A26AD8FA9BD}" type="presParOf" srcId="{61447611-B3CB-4F11-BD4B-0BA5167CD752}" destId="{E255A0B8-B953-40B4-8CBA-EC020848E4E2}" srcOrd="1" destOrd="0" presId="urn:microsoft.com/office/officeart/2005/8/layout/vList5"/>
    <dgm:cxn modelId="{CA9909F7-534A-43D1-A9D7-4D116A3EBB75}" type="presParOf" srcId="{783F403A-455E-4B20-94EF-11FC2A007EDD}" destId="{4D967FD3-3C2F-4AC7-B56A-2DF93D255BBD}" srcOrd="3" destOrd="0" presId="urn:microsoft.com/office/officeart/2005/8/layout/vList5"/>
    <dgm:cxn modelId="{E8EF22EA-1F77-4370-9177-045247823543}" type="presParOf" srcId="{783F403A-455E-4B20-94EF-11FC2A007EDD}" destId="{99FF3E2A-BD74-4DE2-950D-1D79C64AA1C9}" srcOrd="4" destOrd="0" presId="urn:microsoft.com/office/officeart/2005/8/layout/vList5"/>
    <dgm:cxn modelId="{21653B80-12FB-4B39-AF6D-43C124C17172}" type="presParOf" srcId="{99FF3E2A-BD74-4DE2-950D-1D79C64AA1C9}" destId="{3371FBEE-64B7-4A3D-95DD-C832B2E033D9}" srcOrd="0" destOrd="0" presId="urn:microsoft.com/office/officeart/2005/8/layout/vList5"/>
    <dgm:cxn modelId="{AC9A45D3-AE69-4C5B-B257-C23AEF4AF751}" type="presParOf" srcId="{99FF3E2A-BD74-4DE2-950D-1D79C64AA1C9}" destId="{857DAED5-A7F8-4859-B96A-0107A7D70547}" srcOrd="1" destOrd="0" presId="urn:microsoft.com/office/officeart/2005/8/layout/vList5"/>
    <dgm:cxn modelId="{602848FA-928F-4002-A0D7-FB156C7483D9}" type="presParOf" srcId="{783F403A-455E-4B20-94EF-11FC2A007EDD}" destId="{CAAD3744-8EBB-4F6B-9E87-CFED73902FA9}" srcOrd="5" destOrd="0" presId="urn:microsoft.com/office/officeart/2005/8/layout/vList5"/>
    <dgm:cxn modelId="{15F11EFC-83D3-44A4-A643-6B665C9D7AA6}" type="presParOf" srcId="{783F403A-455E-4B20-94EF-11FC2A007EDD}" destId="{4FA5C149-2F12-4052-91FF-6A58BF8142B3}" srcOrd="6" destOrd="0" presId="urn:microsoft.com/office/officeart/2005/8/layout/vList5"/>
    <dgm:cxn modelId="{B377CCB5-27FD-4088-B044-66E234B563E0}" type="presParOf" srcId="{4FA5C149-2F12-4052-91FF-6A58BF8142B3}" destId="{BFF4FFA5-4C09-4FE3-A9DE-50C4446358BE}" srcOrd="0" destOrd="0" presId="urn:microsoft.com/office/officeart/2005/8/layout/vList5"/>
    <dgm:cxn modelId="{81639BA9-B258-4278-8916-09405E2A1C8B}" type="presParOf" srcId="{4FA5C149-2F12-4052-91FF-6A58BF8142B3}" destId="{22DF0A5E-E8BD-4C3E-AD19-2646E7C6FD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10/3/2013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ckup1.png"/>
          <p:cNvPicPr>
            <a:picLocks noChangeAspect="1"/>
          </p:cNvPicPr>
          <p:nvPr userDrawn="1"/>
        </p:nvPicPr>
        <p:blipFill>
          <a:blip r:embed="rId2" cstate="print"/>
          <a:srcRect l="1545"/>
          <a:stretch>
            <a:fillRect/>
          </a:stretch>
        </p:blipFill>
        <p:spPr>
          <a:xfrm>
            <a:off x="0" y="4622496"/>
            <a:ext cx="7603268" cy="2070404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235" y="4759461"/>
            <a:ext cx="6784760" cy="955646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85000"/>
              </a:lnSpc>
              <a:defRPr sz="3600" b="0" i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dirty="0" smtClean="0"/>
              <a:t>Presentation Title </a:t>
            </a:r>
            <a:br>
              <a:rPr lang="en-US" altLang="ja-JP" dirty="0" smtClean="0"/>
            </a:br>
            <a:r>
              <a:rPr lang="en-US" altLang="ja-JP" dirty="0" smtClean="0"/>
              <a:t>can fit across two lines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7695" y="5788278"/>
            <a:ext cx="4466738" cy="449354"/>
          </a:xfrm>
        </p:spPr>
        <p:txBody>
          <a:bodyPr wrap="square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Presenter Name, Title</a:t>
            </a:r>
            <a:br>
              <a:rPr lang="en-US" dirty="0" smtClean="0">
                <a:latin typeface="Verdana" charset="0"/>
              </a:rPr>
            </a:br>
            <a:r>
              <a:rPr lang="en-US" dirty="0" smtClean="0">
                <a:latin typeface="Verdana" charset="0"/>
              </a:rPr>
              <a:t>Organization</a:t>
            </a:r>
            <a:br>
              <a:rPr lang="en-US" dirty="0" smtClean="0">
                <a:latin typeface="Verdana" charset="0"/>
              </a:rPr>
            </a:br>
            <a:r>
              <a:rPr lang="en-US" dirty="0" smtClean="0">
                <a:latin typeface="Verdana" charset="0"/>
              </a:rPr>
              <a:t>Month, Day 2012</a:t>
            </a:r>
            <a:endParaRPr lang="en-US" dirty="0"/>
          </a:p>
        </p:txBody>
      </p:sp>
      <p:pic>
        <p:nvPicPr>
          <p:cNvPr id="9" name="Picture 8" descr="Intel_logo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cap="none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tx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8" name="Picture 13" descr="IT@Intel-LG_wht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4203" y="6488113"/>
            <a:ext cx="688975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91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ckup1.png"/>
          <p:cNvPicPr>
            <a:picLocks noChangeAspect="1"/>
          </p:cNvPicPr>
          <p:nvPr userDrawn="1"/>
        </p:nvPicPr>
        <p:blipFill>
          <a:blip r:embed="rId2" cstate="print"/>
          <a:srcRect l="2316"/>
          <a:stretch>
            <a:fillRect/>
          </a:stretch>
        </p:blipFill>
        <p:spPr>
          <a:xfrm>
            <a:off x="0" y="364368"/>
            <a:ext cx="7603268" cy="2086732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235" y="514033"/>
            <a:ext cx="6784760" cy="955646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85000"/>
              </a:lnSpc>
              <a:defRPr sz="3600" b="0" i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dirty="0" smtClean="0"/>
              <a:t>Presentation Title </a:t>
            </a:r>
            <a:br>
              <a:rPr lang="en-US" altLang="ja-JP" dirty="0" smtClean="0"/>
            </a:br>
            <a:r>
              <a:rPr lang="en-US" altLang="ja-JP" dirty="0" smtClean="0"/>
              <a:t>can fit across two lines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7695" y="1517450"/>
            <a:ext cx="4466738" cy="449354"/>
          </a:xfrm>
        </p:spPr>
        <p:txBody>
          <a:bodyPr wrap="square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Presenter Name, Title</a:t>
            </a:r>
            <a:br>
              <a:rPr lang="en-US" dirty="0" smtClean="0">
                <a:latin typeface="Verdana" charset="0"/>
              </a:rPr>
            </a:br>
            <a:r>
              <a:rPr lang="en-US" dirty="0" smtClean="0">
                <a:latin typeface="Verdana" charset="0"/>
              </a:rPr>
              <a:t>Organization</a:t>
            </a:r>
            <a:br>
              <a:rPr lang="en-US" dirty="0" smtClean="0">
                <a:latin typeface="Verdana" charset="0"/>
              </a:rPr>
            </a:br>
            <a:r>
              <a:rPr lang="en-US" dirty="0" smtClean="0">
                <a:latin typeface="Verdana" charset="0"/>
              </a:rPr>
              <a:t>Month, Day 2012</a:t>
            </a:r>
            <a:endParaRPr lang="en-US" dirty="0"/>
          </a:p>
        </p:txBody>
      </p:sp>
      <p:pic>
        <p:nvPicPr>
          <p:cNvPr id="9" name="Picture 8" descr="Intel_logo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200" y="2514600"/>
            <a:ext cx="4626864" cy="1362456"/>
          </a:xfrm>
        </p:spPr>
        <p:txBody>
          <a:bodyPr/>
          <a:lstStyle>
            <a:lvl1pPr>
              <a:defRPr sz="3600" b="0"/>
            </a:lvl1pPr>
          </a:lstStyle>
          <a:p>
            <a:r>
              <a:rPr lang="en-US" dirty="0" smtClean="0"/>
              <a:t>Section Divider</a:t>
            </a:r>
            <a:endParaRPr lang="en-US" dirty="0"/>
          </a:p>
        </p:txBody>
      </p:sp>
      <p:pic>
        <p:nvPicPr>
          <p:cNvPr id="5" name="Picture 13" descr="IT@Intel-LG_wht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971" y="6461653"/>
            <a:ext cx="688975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00601"/>
            <a:ext cx="82296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cap="none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Sub-Section Divider</a:t>
            </a:r>
            <a:endParaRPr lang="en-US" dirty="0"/>
          </a:p>
        </p:txBody>
      </p:sp>
      <p:pic>
        <p:nvPicPr>
          <p:cNvPr id="5" name="Picture 2" descr="Intel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8361363" y="6400800"/>
            <a:ext cx="57308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IT@Intel-LG_wht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4103" y="6488113"/>
            <a:ext cx="688975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7" y="192024"/>
            <a:ext cx="8714232" cy="88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01168" y="1161288"/>
            <a:ext cx="8714232" cy="5137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01168" y="6304870"/>
            <a:ext cx="6958012" cy="263525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200"/>
              </a:spcBef>
              <a:defRPr sz="1000"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Click to add footnotes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63" y="191861"/>
            <a:ext cx="8714232" cy="88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201168" y="1161289"/>
            <a:ext cx="8714232" cy="5137912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01168" y="6304870"/>
            <a:ext cx="6958012" cy="263525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200"/>
              </a:spcBef>
              <a:defRPr sz="1000"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Click to add footnotes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63" y="191861"/>
            <a:ext cx="8714232" cy="889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01168" y="1161288"/>
            <a:ext cx="4318000" cy="5137912"/>
          </a:xfrm>
        </p:spPr>
        <p:txBody>
          <a:bodyPr/>
          <a:lstStyle>
            <a:lvl1pPr>
              <a:defRPr b="1">
                <a:solidFill>
                  <a:srgbClr val="FFDA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61749" y="1161288"/>
            <a:ext cx="4254046" cy="5139702"/>
          </a:xfrm>
        </p:spPr>
        <p:txBody>
          <a:bodyPr/>
          <a:lstStyle>
            <a:lvl1pPr>
              <a:defRPr b="1">
                <a:solidFill>
                  <a:srgbClr val="FFDA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201168" y="6304870"/>
            <a:ext cx="6958012" cy="263525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200"/>
              </a:spcBef>
              <a:defRPr sz="1000"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Click to add footnotes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01168" y="6304870"/>
            <a:ext cx="6958012" cy="263525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200"/>
              </a:spcBef>
              <a:defRPr sz="1000"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Click to add footnotes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01168" y="6304870"/>
            <a:ext cx="6958012" cy="263525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200"/>
              </a:spcBef>
              <a:defRPr sz="1000"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Click to add footnotes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1"/>
            </a:gs>
            <a:gs pos="95000">
              <a:schemeClr val="accent1">
                <a:lumMod val="75000"/>
              </a:schemeClr>
            </a:gs>
          </a:gsLst>
          <a:lin ang="13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1563" y="191861"/>
            <a:ext cx="871423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161825"/>
            <a:ext cx="8732838" cy="5197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8" name="Picture 2" descr="Intel_whit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black">
          <a:xfrm>
            <a:off x="8361363" y="6400800"/>
            <a:ext cx="57308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3" descr="IT@Intel-LG_wht_RG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404103" y="6488113"/>
            <a:ext cx="688975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58788" y="6611938"/>
            <a:ext cx="6761162" cy="138112"/>
          </a:xfrm>
          <a:prstGeom prst="rect">
            <a:avLst/>
          </a:prstGeom>
          <a:noFill/>
        </p:spPr>
        <p:txBody>
          <a:bodyPr lIns="0" tIns="0" rIns="0" bIns="0" anchor="b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sz="900" dirty="0">
                <a:solidFill>
                  <a:srgbClr val="FFFFFF"/>
                </a:solidFill>
                <a:latin typeface="Arial Narrow" charset="0"/>
                <a:ea typeface="MS PGothic" pitchFamily="34" charset="-128"/>
                <a:cs typeface="MS PGothic" pitchFamily="34" charset="-128"/>
              </a:rPr>
              <a:t>Copyright © </a:t>
            </a:r>
            <a:r>
              <a:rPr lang="en-US" sz="900" dirty="0" smtClean="0">
                <a:solidFill>
                  <a:srgbClr val="FFFFFF"/>
                </a:solidFill>
                <a:latin typeface="Arial Narrow" charset="0"/>
                <a:ea typeface="MS PGothic" pitchFamily="34" charset="-128"/>
                <a:cs typeface="MS PGothic" pitchFamily="34" charset="-128"/>
              </a:rPr>
              <a:t>2012, </a:t>
            </a:r>
            <a:r>
              <a:rPr lang="en-US" sz="900" dirty="0">
                <a:solidFill>
                  <a:srgbClr val="FFFFFF"/>
                </a:solidFill>
                <a:latin typeface="Arial Narrow" charset="0"/>
                <a:ea typeface="MS PGothic" pitchFamily="34" charset="-128"/>
                <a:cs typeface="MS PGothic" pitchFamily="34" charset="-128"/>
              </a:rPr>
              <a:t>Intel Corporation. All rights </a:t>
            </a:r>
            <a:r>
              <a:rPr lang="en-US" sz="900" dirty="0" smtClean="0">
                <a:solidFill>
                  <a:srgbClr val="FFFFFF"/>
                </a:solidFill>
                <a:latin typeface="Arial Narrow" charset="0"/>
                <a:ea typeface="MS PGothic" pitchFamily="34" charset="-128"/>
                <a:cs typeface="MS PGothic" pitchFamily="34" charset="-128"/>
              </a:rPr>
              <a:t>reserved.</a:t>
            </a:r>
            <a:endParaRPr lang="en-US" sz="900" dirty="0">
              <a:solidFill>
                <a:srgbClr val="FFFFFF"/>
              </a:solidFill>
              <a:latin typeface="Arial Narrow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203200" y="6611938"/>
            <a:ext cx="377825" cy="1381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fld id="{7D2A9CFC-5553-6944-AC30-8A281C7C59B1}" type="slidenum">
              <a:rPr lang="en-US" sz="9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pPr algn="l">
                <a:defRPr/>
              </a:pPr>
              <a:t>‹#›</a:t>
            </a:fld>
            <a:endParaRPr lang="en-US" sz="900" dirty="0">
              <a:solidFill>
                <a:srgbClr val="FFFFFF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8" r:id="rId2"/>
    <p:sldLayoutId id="2147485976" r:id="rId3"/>
    <p:sldLayoutId id="2147485992" r:id="rId4"/>
    <p:sldLayoutId id="2147485957" r:id="rId5"/>
    <p:sldLayoutId id="2147485979" r:id="rId6"/>
    <p:sldLayoutId id="2147485959" r:id="rId7"/>
    <p:sldLayoutId id="2147485961" r:id="rId8"/>
    <p:sldLayoutId id="2147485962" r:id="rId9"/>
    <p:sldLayoutId id="2147485975" r:id="rId10"/>
    <p:sldLayoutId id="2147485964" r:id="rId11"/>
    <p:sldLayoutId id="2147485971" r:id="rId12"/>
    <p:sldLayoutId id="2147486007" r:id="rId1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Verdana"/>
          <a:ea typeface="+mj-ea"/>
          <a:cs typeface="Verdana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000">
          <a:solidFill>
            <a:schemeClr val="tx1"/>
          </a:solidFill>
          <a:latin typeface="Verdana"/>
          <a:ea typeface="+mn-ea"/>
          <a:cs typeface="Verdana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000">
          <a:solidFill>
            <a:schemeClr val="tx1"/>
          </a:solidFill>
          <a:latin typeface="Verdana"/>
          <a:cs typeface="Verdana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>
          <a:solidFill>
            <a:schemeClr val="tx1"/>
          </a:solidFill>
          <a:latin typeface="Verdana"/>
          <a:cs typeface="Verdana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600" b="0" i="0">
          <a:solidFill>
            <a:schemeClr val="tx1"/>
          </a:solidFill>
          <a:latin typeface="Verdana"/>
          <a:cs typeface="Verdana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Verdana"/>
          <a:cs typeface="Verdana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142875" y="573280"/>
            <a:ext cx="7372349" cy="837152"/>
          </a:xfrm>
        </p:spPr>
        <p:txBody>
          <a:bodyPr/>
          <a:lstStyle/>
          <a:p>
            <a:r>
              <a:rPr lang="en-US" sz="3200" dirty="0" smtClean="0"/>
              <a:t>Building Blocks</a:t>
            </a:r>
            <a:br>
              <a:rPr lang="en-US" sz="3200" dirty="0" smtClean="0"/>
            </a:br>
            <a:r>
              <a:rPr lang="en-US" sz="3200" dirty="0" smtClean="0"/>
              <a:t>Services</a:t>
            </a:r>
            <a:endParaRPr lang="en-US" sz="3200" dirty="0"/>
          </a:p>
        </p:txBody>
      </p:sp>
      <p:sp>
        <p:nvSpPr>
          <p:cNvPr id="8" name="Subtitle 5"/>
          <p:cNvSpPr>
            <a:spLocks noGrp="1"/>
          </p:cNvSpPr>
          <p:nvPr>
            <p:ph type="subTitle" idx="1"/>
          </p:nvPr>
        </p:nvSpPr>
        <p:spPr>
          <a:xfrm>
            <a:off x="357695" y="1450775"/>
            <a:ext cx="4466738" cy="498598"/>
          </a:xfrm>
        </p:spPr>
        <p:txBody>
          <a:bodyPr/>
          <a:lstStyle/>
          <a:p>
            <a:r>
              <a:rPr lang="en-US" b="1" dirty="0" smtClean="0"/>
              <a:t>Albertina Durante</a:t>
            </a:r>
          </a:p>
          <a:p>
            <a:r>
              <a:rPr lang="en-US" b="1" dirty="0" smtClean="0"/>
              <a:t>Intel </a:t>
            </a:r>
            <a:r>
              <a:rPr lang="en-US" b="1" dirty="0"/>
              <a:t>ASDC </a:t>
            </a:r>
          </a:p>
          <a:p>
            <a:r>
              <a:rPr lang="en-US" b="1" dirty="0" smtClean="0"/>
              <a:t>2013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9046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Solo son </a:t>
            </a:r>
            <a:r>
              <a:rPr lang="en-US" dirty="0" err="1" smtClean="0"/>
              <a:t>accesibles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components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pertenecen</a:t>
            </a:r>
            <a:r>
              <a:rPr lang="en-US" dirty="0" smtClean="0"/>
              <a:t> al </a:t>
            </a:r>
            <a:r>
              <a:rPr lang="en-US" dirty="0" err="1" smtClean="0"/>
              <a:t>proceso</a:t>
            </a:r>
            <a:r>
              <a:rPr lang="en-US" dirty="0" smtClean="0"/>
              <a:t> de la </a:t>
            </a:r>
            <a:r>
              <a:rPr lang="en-US" dirty="0" err="1" smtClean="0"/>
              <a:t>aplicacion</a:t>
            </a:r>
            <a:r>
              <a:rPr lang="en-US" dirty="0" smtClean="0"/>
              <a:t> host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inician</a:t>
            </a:r>
            <a:r>
              <a:rPr lang="en-US" dirty="0" smtClean="0"/>
              <a:t> con </a:t>
            </a:r>
            <a:r>
              <a:rPr lang="en-US" dirty="0" err="1" smtClean="0"/>
              <a:t>Context.startService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1 – </a:t>
            </a:r>
            <a:r>
              <a:rPr lang="en-US" dirty="0" err="1" smtClean="0"/>
              <a:t>onCreate</a:t>
            </a:r>
            <a:endParaRPr lang="en-US" dirty="0" smtClean="0"/>
          </a:p>
          <a:p>
            <a:r>
              <a:rPr lang="en-US" dirty="0" smtClean="0"/>
              <a:t>2 – </a:t>
            </a:r>
            <a:r>
              <a:rPr lang="en-US" dirty="0" err="1" smtClean="0"/>
              <a:t>onStartCommand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sucesivas</a:t>
            </a:r>
            <a:r>
              <a:rPr lang="en-US" dirty="0" smtClean="0"/>
              <a:t> </a:t>
            </a:r>
            <a:r>
              <a:rPr lang="en-US" dirty="0" err="1" smtClean="0"/>
              <a:t>llamadas</a:t>
            </a:r>
            <a:r>
              <a:rPr lang="en-US" dirty="0" smtClean="0"/>
              <a:t> al service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iniciado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establece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conexion</a:t>
            </a:r>
            <a:r>
              <a:rPr lang="en-US" dirty="0" smtClean="0"/>
              <a:t> con el service con </a:t>
            </a:r>
            <a:r>
              <a:rPr lang="en-US" dirty="0" err="1" smtClean="0"/>
              <a:t>Context.bindService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Permite</a:t>
            </a:r>
            <a:r>
              <a:rPr lang="en-US" dirty="0" smtClean="0"/>
              <a:t> accede a los </a:t>
            </a:r>
            <a:r>
              <a:rPr lang="en-US" dirty="0" err="1" smtClean="0"/>
              <a:t>metodos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expone</a:t>
            </a:r>
            <a:r>
              <a:rPr lang="en-US" dirty="0" smtClean="0"/>
              <a:t> el Service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366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procesos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Aplicaciones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 smtClean="0"/>
              <a:t>Activites</a:t>
            </a:r>
            <a:r>
              <a:rPr lang="en-US" dirty="0" smtClean="0"/>
              <a:t>, Broadcast Receivers,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Exponen</a:t>
            </a:r>
            <a:r>
              <a:rPr lang="en-US" dirty="0" smtClean="0"/>
              <a:t> </a:t>
            </a:r>
            <a:r>
              <a:rPr lang="en-US" dirty="0" err="1" smtClean="0"/>
              <a:t>funcionalidad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interfaz</a:t>
            </a:r>
            <a:endParaRPr lang="en-US" dirty="0"/>
          </a:p>
          <a:p>
            <a:r>
              <a:rPr lang="en-US" dirty="0" smtClean="0"/>
              <a:t>- Android Interface Description Language – AIDL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inician</a:t>
            </a:r>
            <a:r>
              <a:rPr lang="en-US" dirty="0" smtClean="0"/>
              <a:t> con </a:t>
            </a:r>
            <a:r>
              <a:rPr lang="en-US" dirty="0" err="1" smtClean="0"/>
              <a:t>Context.bindService</a:t>
            </a:r>
            <a:endParaRPr lang="en-US" dirty="0"/>
          </a:p>
          <a:p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establecen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relación</a:t>
            </a:r>
            <a:r>
              <a:rPr lang="en-US" dirty="0" smtClean="0"/>
              <a:t> con Services – binding</a:t>
            </a:r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comunicación</a:t>
            </a:r>
            <a:r>
              <a:rPr lang="en-US" dirty="0" smtClean="0"/>
              <a:t> </a:t>
            </a:r>
            <a:r>
              <a:rPr lang="en-US" dirty="0" err="1" smtClean="0"/>
              <a:t>bidireccional</a:t>
            </a:r>
            <a:r>
              <a:rPr lang="en-US" dirty="0" smtClean="0"/>
              <a:t> entre components y realizer </a:t>
            </a:r>
            <a:r>
              <a:rPr lang="en-US" dirty="0" err="1" smtClean="0"/>
              <a:t>llamadas</a:t>
            </a:r>
            <a:r>
              <a:rPr lang="en-US" dirty="0" smtClean="0"/>
              <a:t> a la </a:t>
            </a:r>
            <a:r>
              <a:rPr lang="en-US" dirty="0" err="1" smtClean="0"/>
              <a:t>funcionalidad</a:t>
            </a:r>
            <a:r>
              <a:rPr lang="en-US" dirty="0" smtClean="0"/>
              <a:t> </a:t>
            </a:r>
            <a:r>
              <a:rPr lang="en-US" dirty="0" err="1" smtClean="0"/>
              <a:t>expuesta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service</a:t>
            </a:r>
          </a:p>
          <a:p>
            <a:r>
              <a:rPr lang="en-US" dirty="0" smtClean="0"/>
              <a:t>El Service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activo</a:t>
            </a:r>
            <a:r>
              <a:rPr lang="en-US" dirty="0" smtClean="0"/>
              <a:t> </a:t>
            </a:r>
            <a:r>
              <a:rPr lang="en-US" dirty="0" err="1" smtClean="0"/>
              <a:t>mientras</a:t>
            </a:r>
            <a:r>
              <a:rPr lang="en-US" dirty="0" smtClean="0"/>
              <a:t> </a:t>
            </a:r>
            <a:r>
              <a:rPr lang="en-US" dirty="0" err="1" smtClean="0"/>
              <a:t>tenga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bindeados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942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161825"/>
            <a:ext cx="8732838" cy="541710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 err="1" smtClean="0"/>
              <a:t>Desarrollar</a:t>
            </a:r>
            <a:r>
              <a:rPr lang="en-US" sz="1500" dirty="0" smtClean="0"/>
              <a:t> </a:t>
            </a:r>
            <a:r>
              <a:rPr lang="en-US" sz="1500" dirty="0" err="1" smtClean="0"/>
              <a:t>una</a:t>
            </a:r>
            <a:r>
              <a:rPr lang="en-US" sz="1500" dirty="0" smtClean="0"/>
              <a:t> </a:t>
            </a:r>
            <a:r>
              <a:rPr lang="en-US" sz="1500" smtClean="0"/>
              <a:t>aplicación</a:t>
            </a:r>
            <a:r>
              <a:rPr lang="en-US" sz="1500" dirty="0" smtClean="0"/>
              <a:t> </a:t>
            </a:r>
            <a:r>
              <a:rPr lang="en-US" sz="1500" dirty="0" err="1" smtClean="0"/>
              <a:t>que</a:t>
            </a:r>
            <a:r>
              <a:rPr lang="en-US" sz="1500" dirty="0" smtClean="0"/>
              <a:t> </a:t>
            </a:r>
            <a:r>
              <a:rPr lang="en-US" sz="1500" dirty="0" err="1" smtClean="0"/>
              <a:t>simule</a:t>
            </a:r>
            <a:r>
              <a:rPr lang="en-US" sz="1500" dirty="0" smtClean="0"/>
              <a:t> la </a:t>
            </a:r>
            <a:r>
              <a:rPr lang="en-US" sz="1500" dirty="0" err="1" smtClean="0"/>
              <a:t>descarga</a:t>
            </a:r>
            <a:r>
              <a:rPr lang="en-US" sz="1500" dirty="0" smtClean="0"/>
              <a:t> de </a:t>
            </a:r>
            <a:r>
              <a:rPr lang="en-US" sz="1500" dirty="0" err="1" smtClean="0"/>
              <a:t>datos</a:t>
            </a:r>
            <a:r>
              <a:rPr lang="en-US" sz="1500" dirty="0" smtClean="0"/>
              <a:t> de un web service, </a:t>
            </a:r>
            <a:r>
              <a:rPr lang="en-US" sz="1500" dirty="0" err="1" smtClean="0"/>
              <a:t>tener</a:t>
            </a:r>
            <a:r>
              <a:rPr lang="en-US" sz="1500" dirty="0" smtClean="0"/>
              <a:t> en </a:t>
            </a:r>
            <a:r>
              <a:rPr lang="en-US" sz="1500" dirty="0" err="1" smtClean="0"/>
              <a:t>cuenta</a:t>
            </a:r>
            <a:r>
              <a:rPr lang="en-US" sz="1500" dirty="0" smtClean="0"/>
              <a:t> lo </a:t>
            </a:r>
            <a:r>
              <a:rPr lang="en-US" sz="1500" dirty="0" err="1" smtClean="0"/>
              <a:t>siguiente</a:t>
            </a:r>
            <a:r>
              <a:rPr lang="en-US" sz="1500" dirty="0" smtClean="0"/>
              <a:t>:</a:t>
            </a:r>
          </a:p>
          <a:p>
            <a:pPr marL="528638" lvl="1" indent="-342900">
              <a:buFont typeface="+mj-lt"/>
              <a:buAutoNum type="arabicPeriod"/>
            </a:pPr>
            <a:r>
              <a:rPr lang="en-US" sz="1500" dirty="0" smtClean="0"/>
              <a:t>Se </a:t>
            </a:r>
            <a:r>
              <a:rPr lang="en-US" sz="1500" dirty="0" err="1" smtClean="0"/>
              <a:t>debe</a:t>
            </a:r>
            <a:r>
              <a:rPr lang="en-US" sz="1500" dirty="0" smtClean="0"/>
              <a:t> </a:t>
            </a:r>
            <a:r>
              <a:rPr lang="en-US" sz="1500" dirty="0" err="1" smtClean="0"/>
              <a:t>indicar</a:t>
            </a:r>
            <a:r>
              <a:rPr lang="en-US" sz="1500" dirty="0" smtClean="0"/>
              <a:t> al </a:t>
            </a:r>
            <a:r>
              <a:rPr lang="en-US" sz="1500" dirty="0" err="1" smtClean="0"/>
              <a:t>usuario</a:t>
            </a:r>
            <a:r>
              <a:rPr lang="en-US" sz="1500" dirty="0" smtClean="0"/>
              <a:t> el </a:t>
            </a:r>
            <a:r>
              <a:rPr lang="en-US" sz="1500" dirty="0" err="1" smtClean="0"/>
              <a:t>progreso</a:t>
            </a:r>
            <a:r>
              <a:rPr lang="en-US" sz="1500" dirty="0" smtClean="0"/>
              <a:t> de la </a:t>
            </a:r>
            <a:r>
              <a:rPr lang="en-US" sz="1500" dirty="0" err="1" smtClean="0"/>
              <a:t>tarea</a:t>
            </a:r>
            <a:endParaRPr lang="en-US" sz="1500" dirty="0" smtClean="0"/>
          </a:p>
          <a:p>
            <a:pPr marL="528638" lvl="1" indent="-342900">
              <a:buFont typeface="+mj-lt"/>
              <a:buAutoNum type="arabicPeriod"/>
            </a:pPr>
            <a:r>
              <a:rPr lang="en-US" sz="1500" dirty="0" smtClean="0"/>
              <a:t>No </a:t>
            </a:r>
            <a:r>
              <a:rPr lang="en-US" sz="1500" dirty="0" err="1" smtClean="0"/>
              <a:t>debe</a:t>
            </a:r>
            <a:r>
              <a:rPr lang="en-US" sz="1500" dirty="0" smtClean="0"/>
              <a:t> </a:t>
            </a:r>
            <a:r>
              <a:rPr lang="en-US" sz="1500" dirty="0" err="1" smtClean="0"/>
              <a:t>bloquear</a:t>
            </a:r>
            <a:r>
              <a:rPr lang="en-US" sz="1500" dirty="0" smtClean="0"/>
              <a:t> la UI</a:t>
            </a:r>
          </a:p>
          <a:p>
            <a:pPr marL="528638" lvl="1" indent="-342900">
              <a:buFont typeface="+mj-lt"/>
              <a:buAutoNum type="arabicPeriod"/>
            </a:pPr>
            <a:r>
              <a:rPr lang="en-US" sz="1500" dirty="0" smtClean="0"/>
              <a:t>El </a:t>
            </a:r>
            <a:r>
              <a:rPr lang="en-US" sz="1500" dirty="0" err="1" smtClean="0"/>
              <a:t>usuario</a:t>
            </a:r>
            <a:r>
              <a:rPr lang="en-US" sz="1500" dirty="0" smtClean="0"/>
              <a:t> </a:t>
            </a:r>
            <a:r>
              <a:rPr lang="en-US" sz="1500" dirty="0" err="1" smtClean="0"/>
              <a:t>debe</a:t>
            </a:r>
            <a:r>
              <a:rPr lang="en-US" sz="1500" dirty="0" smtClean="0"/>
              <a:t> </a:t>
            </a:r>
            <a:r>
              <a:rPr lang="en-US" sz="1500" dirty="0" err="1" smtClean="0"/>
              <a:t>poder</a:t>
            </a:r>
            <a:r>
              <a:rPr lang="en-US" sz="1500" dirty="0" smtClean="0"/>
              <a:t> </a:t>
            </a:r>
            <a:r>
              <a:rPr lang="en-US" sz="1500" dirty="0" err="1" smtClean="0"/>
              <a:t>seguir</a:t>
            </a:r>
            <a:r>
              <a:rPr lang="en-US" sz="1500" dirty="0" smtClean="0"/>
              <a:t> </a:t>
            </a:r>
            <a:r>
              <a:rPr lang="en-US" sz="1500" dirty="0" err="1" smtClean="0"/>
              <a:t>utilizando</a:t>
            </a:r>
            <a:r>
              <a:rPr lang="en-US" sz="1500" dirty="0" smtClean="0"/>
              <a:t> </a:t>
            </a:r>
            <a:r>
              <a:rPr lang="en-US" sz="1500" dirty="0" err="1" smtClean="0"/>
              <a:t>las</a:t>
            </a:r>
            <a:r>
              <a:rPr lang="en-US" sz="1500" dirty="0" smtClean="0"/>
              <a:t> </a:t>
            </a:r>
            <a:r>
              <a:rPr lang="en-US" sz="1500" dirty="0" err="1" smtClean="0"/>
              <a:t>aplicaciones</a:t>
            </a:r>
            <a:r>
              <a:rPr lang="en-US" sz="1500" dirty="0" smtClean="0"/>
              <a:t> y el service </a:t>
            </a:r>
            <a:r>
              <a:rPr lang="en-US" sz="1500" dirty="0" err="1" smtClean="0"/>
              <a:t>corriendo</a:t>
            </a:r>
            <a:endParaRPr lang="en-US" sz="1500" dirty="0" smtClean="0"/>
          </a:p>
          <a:p>
            <a:pPr marL="528638" lvl="1" indent="-342900">
              <a:buFont typeface="+mj-lt"/>
              <a:buAutoNum type="arabicPeriod"/>
            </a:pPr>
            <a:r>
              <a:rPr lang="en-US" sz="1500" dirty="0" err="1" smtClean="0"/>
              <a:t>Solamente</a:t>
            </a:r>
            <a:r>
              <a:rPr lang="en-US" sz="1500" dirty="0" smtClean="0"/>
              <a:t> la </a:t>
            </a:r>
            <a:r>
              <a:rPr lang="en-US" sz="1500" dirty="0" err="1" smtClean="0"/>
              <a:t>aplicación</a:t>
            </a:r>
            <a:r>
              <a:rPr lang="en-US" sz="1500" dirty="0" smtClean="0"/>
              <a:t> host </a:t>
            </a:r>
            <a:r>
              <a:rPr lang="en-US" sz="1500" dirty="0" err="1" smtClean="0"/>
              <a:t>puede</a:t>
            </a:r>
            <a:r>
              <a:rPr lang="en-US" sz="1500" dirty="0" smtClean="0"/>
              <a:t> accede al service</a:t>
            </a:r>
          </a:p>
          <a:p>
            <a:pPr marL="528638" lvl="1" indent="-342900">
              <a:buFont typeface="+mj-lt"/>
              <a:buAutoNum type="arabicPeriod"/>
            </a:pPr>
            <a:r>
              <a:rPr lang="en-US" sz="1500" dirty="0" err="1" smtClean="0"/>
              <a:t>Actualizar</a:t>
            </a:r>
            <a:r>
              <a:rPr lang="en-US" sz="1500" dirty="0" smtClean="0"/>
              <a:t> la </a:t>
            </a:r>
            <a:r>
              <a:rPr lang="en-US" sz="1500" dirty="0" err="1" smtClean="0"/>
              <a:t>aplicación</a:t>
            </a:r>
            <a:r>
              <a:rPr lang="en-US" sz="1500" dirty="0" smtClean="0"/>
              <a:t> para </a:t>
            </a:r>
            <a:r>
              <a:rPr lang="en-US" sz="1500" dirty="0" err="1" smtClean="0"/>
              <a:t>que</a:t>
            </a:r>
            <a:r>
              <a:rPr lang="en-US" sz="1500" dirty="0" smtClean="0"/>
              <a:t> </a:t>
            </a:r>
            <a:r>
              <a:rPr lang="en-US" sz="1500" dirty="0" err="1" smtClean="0"/>
              <a:t>pueda</a:t>
            </a:r>
            <a:r>
              <a:rPr lang="en-US" sz="1500" dirty="0" smtClean="0"/>
              <a:t> </a:t>
            </a:r>
            <a:r>
              <a:rPr lang="en-US" sz="1500" dirty="0" err="1" smtClean="0"/>
              <a:t>descargar</a:t>
            </a:r>
            <a:r>
              <a:rPr lang="en-US" sz="1500" dirty="0" smtClean="0"/>
              <a:t> pdfs y </a:t>
            </a:r>
            <a:r>
              <a:rPr lang="en-US" sz="1500" dirty="0" err="1" smtClean="0"/>
              <a:t>almacenarlos</a:t>
            </a:r>
            <a:r>
              <a:rPr lang="en-US" sz="1500" dirty="0" smtClean="0"/>
              <a:t> en la </a:t>
            </a:r>
            <a:r>
              <a:rPr lang="en-US" sz="1500" dirty="0" err="1" smtClean="0"/>
              <a:t>memoria</a:t>
            </a:r>
            <a:r>
              <a:rPr lang="en-US" sz="1500" dirty="0" smtClean="0"/>
              <a:t> </a:t>
            </a:r>
            <a:r>
              <a:rPr lang="en-US" sz="1500" dirty="0" err="1" smtClean="0"/>
              <a:t>externa</a:t>
            </a:r>
            <a:r>
              <a:rPr lang="en-US" sz="1500" dirty="0" smtClean="0"/>
              <a:t> </a:t>
            </a:r>
            <a:r>
              <a:rPr lang="en-US" sz="1500" dirty="0" err="1" smtClean="0"/>
              <a:t>sd</a:t>
            </a:r>
            <a:endParaRPr lang="en-US" sz="1500" dirty="0" smtClean="0"/>
          </a:p>
          <a:p>
            <a:pPr lvl="1" indent="0">
              <a:buNone/>
            </a:pPr>
            <a:endParaRPr 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500" dirty="0" err="1" smtClean="0"/>
              <a:t>Desarrollar</a:t>
            </a:r>
            <a:r>
              <a:rPr lang="en-US" sz="1500" dirty="0" smtClean="0"/>
              <a:t> un service </a:t>
            </a:r>
            <a:r>
              <a:rPr lang="en-US" sz="1500" dirty="0" err="1" smtClean="0"/>
              <a:t>que</a:t>
            </a:r>
            <a:r>
              <a:rPr lang="en-US" sz="1500" dirty="0" smtClean="0"/>
              <a:t> sea </a:t>
            </a:r>
            <a:r>
              <a:rPr lang="en-US" sz="1500" dirty="0" err="1" smtClean="0"/>
              <a:t>proveedor</a:t>
            </a:r>
            <a:r>
              <a:rPr lang="en-US" sz="1500" dirty="0"/>
              <a:t> </a:t>
            </a:r>
            <a:r>
              <a:rPr lang="en-US" sz="1500" dirty="0" smtClean="0"/>
              <a:t>de </a:t>
            </a:r>
            <a:r>
              <a:rPr lang="en-US" sz="1500" dirty="0" err="1" smtClean="0"/>
              <a:t>búsqueda</a:t>
            </a:r>
            <a:r>
              <a:rPr lang="en-US" sz="1500" dirty="0" smtClean="0"/>
              <a:t>, con </a:t>
            </a:r>
            <a:r>
              <a:rPr lang="en-US" sz="1500" dirty="0" err="1" smtClean="0"/>
              <a:t>las</a:t>
            </a:r>
            <a:r>
              <a:rPr lang="en-US" sz="1500" dirty="0" smtClean="0"/>
              <a:t> </a:t>
            </a:r>
            <a:r>
              <a:rPr lang="en-US" sz="1500" dirty="0" err="1" smtClean="0"/>
              <a:t>siguientes</a:t>
            </a:r>
            <a:r>
              <a:rPr lang="en-US" sz="1500" dirty="0" smtClean="0"/>
              <a:t> </a:t>
            </a:r>
            <a:r>
              <a:rPr lang="en-US" sz="1500" dirty="0" err="1" smtClean="0"/>
              <a:t>condiciones</a:t>
            </a:r>
            <a:r>
              <a:rPr lang="en-US" sz="1500" dirty="0" smtClean="0"/>
              <a:t>:</a:t>
            </a:r>
          </a:p>
          <a:p>
            <a:pPr marL="528638" lvl="1" indent="-342900">
              <a:buFont typeface="+mj-lt"/>
              <a:buAutoNum type="arabicPeriod"/>
            </a:pPr>
            <a:r>
              <a:rPr lang="en-US" sz="1500" dirty="0" smtClean="0"/>
              <a:t>El service </a:t>
            </a:r>
            <a:r>
              <a:rPr lang="en-US" sz="1500" dirty="0" err="1" smtClean="0"/>
              <a:t>debe</a:t>
            </a:r>
            <a:r>
              <a:rPr lang="en-US" sz="1500" dirty="0" smtClean="0"/>
              <a:t> </a:t>
            </a:r>
            <a:r>
              <a:rPr lang="en-US" sz="1500" dirty="0" err="1" smtClean="0"/>
              <a:t>ser</a:t>
            </a:r>
            <a:r>
              <a:rPr lang="en-US" sz="1500" dirty="0" smtClean="0"/>
              <a:t> accessible </a:t>
            </a:r>
            <a:r>
              <a:rPr lang="en-US" sz="1500" dirty="0" err="1" smtClean="0"/>
              <a:t>por</a:t>
            </a:r>
            <a:r>
              <a:rPr lang="en-US" sz="1500" dirty="0" smtClean="0"/>
              <a:t> </a:t>
            </a:r>
            <a:r>
              <a:rPr lang="en-US" sz="1500" dirty="0" err="1" smtClean="0"/>
              <a:t>otros</a:t>
            </a:r>
            <a:r>
              <a:rPr lang="en-US" sz="1500" dirty="0" smtClean="0"/>
              <a:t> </a:t>
            </a:r>
            <a:r>
              <a:rPr lang="en-US" sz="1500" dirty="0" err="1" smtClean="0"/>
              <a:t>procesos</a:t>
            </a:r>
            <a:endParaRPr lang="en-US" sz="1500" dirty="0" smtClean="0"/>
          </a:p>
          <a:p>
            <a:pPr marL="528638" lvl="1" indent="-342900">
              <a:buFont typeface="+mj-lt"/>
              <a:buAutoNum type="arabicPeriod"/>
            </a:pPr>
            <a:r>
              <a:rPr lang="en-US" sz="1500" dirty="0" err="1" smtClean="0"/>
              <a:t>Puede</a:t>
            </a:r>
            <a:r>
              <a:rPr lang="en-US" sz="1500" dirty="0" smtClean="0"/>
              <a:t> realizer </a:t>
            </a:r>
            <a:r>
              <a:rPr lang="en-US" sz="1500" dirty="0" err="1" smtClean="0"/>
              <a:t>búsqueda</a:t>
            </a:r>
            <a:r>
              <a:rPr lang="en-US" sz="1500" dirty="0" smtClean="0"/>
              <a:t> local y/o </a:t>
            </a:r>
            <a:r>
              <a:rPr lang="en-US" sz="1500" dirty="0" err="1" smtClean="0"/>
              <a:t>consumiendo</a:t>
            </a:r>
            <a:r>
              <a:rPr lang="en-US" sz="1500" dirty="0" smtClean="0"/>
              <a:t> un web service </a:t>
            </a:r>
          </a:p>
          <a:p>
            <a:pPr marL="342900" indent="-342900">
              <a:buFont typeface="+mj-lt"/>
              <a:buAutoNum type="arabicPeriod"/>
            </a:pPr>
            <a:endParaRPr lang="en-US" sz="1500" dirty="0" smtClean="0"/>
          </a:p>
          <a:p>
            <a:pPr marL="342900" indent="-342900">
              <a:buFont typeface="+mj-lt"/>
              <a:buAutoNum type="arabicPeriod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15650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2"/>
          <a:stretch>
            <a:fillRect/>
          </a:stretch>
        </p:blipFill>
        <p:spPr>
          <a:xfrm>
            <a:off x="0" y="2660944"/>
            <a:ext cx="7377256" cy="14350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Gracias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26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err="1" smtClean="0"/>
              <a:t>Concepto</a:t>
            </a:r>
            <a:r>
              <a:rPr lang="en-US" dirty="0" smtClean="0"/>
              <a:t> de Service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err="1" smtClean="0"/>
              <a:t>Definición</a:t>
            </a: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Service Lifecycle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err="1" smtClean="0"/>
              <a:t>Tipos</a:t>
            </a:r>
            <a:endParaRPr lang="es-AR" dirty="0" smtClean="0"/>
          </a:p>
          <a:p>
            <a:pPr marL="528638" lvl="1" indent="-342900">
              <a:buFont typeface="Wingdings" pitchFamily="2" charset="2"/>
              <a:buChar char="§"/>
            </a:pPr>
            <a:r>
              <a:rPr lang="es-AR" dirty="0" smtClean="0"/>
              <a:t>Locales</a:t>
            </a:r>
          </a:p>
          <a:p>
            <a:pPr marL="528638" lvl="1" indent="-342900">
              <a:buFont typeface="Wingdings" pitchFamily="2" charset="2"/>
              <a:buChar char="§"/>
            </a:pPr>
            <a:r>
              <a:rPr lang="es-AR" dirty="0" smtClean="0"/>
              <a:t>Remotos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s-AR" dirty="0" smtClean="0"/>
              <a:t>Ejercicios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991" y="3516995"/>
            <a:ext cx="2901286" cy="200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489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Componentes principales de una aplicación</a:t>
            </a:r>
            <a:endParaRPr lang="es-AR" dirty="0"/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913761105"/>
              </p:ext>
            </p:extLst>
          </p:nvPr>
        </p:nvGraphicFramePr>
        <p:xfrm>
          <a:off x="381000" y="1371600"/>
          <a:ext cx="851535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541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Concepto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Componente</a:t>
            </a:r>
            <a:r>
              <a:rPr lang="en-US" dirty="0" smtClean="0"/>
              <a:t> de los </a:t>
            </a:r>
            <a:r>
              <a:rPr lang="en-US" dirty="0" err="1" smtClean="0"/>
              <a:t>bloques</a:t>
            </a:r>
            <a:r>
              <a:rPr lang="en-US" dirty="0" smtClean="0"/>
              <a:t> de </a:t>
            </a:r>
            <a:r>
              <a:rPr lang="en-US" dirty="0" err="1" smtClean="0"/>
              <a:t>construccion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</a:p>
          <a:p>
            <a:pPr marL="528638" lvl="1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de </a:t>
            </a:r>
            <a:r>
              <a:rPr lang="en-US" dirty="0" err="1" smtClean="0"/>
              <a:t>larga</a:t>
            </a:r>
            <a:r>
              <a:rPr lang="en-US" dirty="0" smtClean="0"/>
              <a:t> </a:t>
            </a:r>
            <a:r>
              <a:rPr lang="en-US" dirty="0" err="1" smtClean="0"/>
              <a:t>duracion</a:t>
            </a:r>
            <a:r>
              <a:rPr lang="en-US" dirty="0" smtClean="0"/>
              <a:t> en background</a:t>
            </a:r>
          </a:p>
          <a:p>
            <a:pPr marL="528638" lvl="1" indent="-342900">
              <a:buFont typeface="Wingdings" panose="05000000000000000000" pitchFamily="2" charset="2"/>
              <a:buChar char="§"/>
            </a:pPr>
            <a:r>
              <a:rPr lang="en-US" dirty="0" err="1"/>
              <a:t>Proveer</a:t>
            </a:r>
            <a:r>
              <a:rPr lang="en-US" dirty="0"/>
              <a:t>/</a:t>
            </a:r>
            <a:r>
              <a:rPr lang="en-US" dirty="0" err="1"/>
              <a:t>Exponer</a:t>
            </a:r>
            <a:r>
              <a:rPr lang="en-US" dirty="0"/>
              <a:t> </a:t>
            </a:r>
            <a:r>
              <a:rPr lang="en-US" dirty="0" err="1"/>
              <a:t>funcionalidad</a:t>
            </a:r>
            <a:r>
              <a:rPr lang="en-US" dirty="0"/>
              <a:t> a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No </a:t>
            </a:r>
            <a:r>
              <a:rPr lang="en-US" dirty="0" err="1" smtClean="0"/>
              <a:t>posee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 UI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necesariamente</a:t>
            </a:r>
            <a:r>
              <a:rPr lang="en-US" dirty="0"/>
              <a:t> </a:t>
            </a:r>
            <a:r>
              <a:rPr lang="en-US" dirty="0" err="1"/>
              <a:t>activamente</a:t>
            </a:r>
            <a:r>
              <a:rPr lang="en-US" dirty="0"/>
              <a:t> hacienda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 smtClean="0"/>
              <a:t>funcion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Analogia</a:t>
            </a:r>
            <a:r>
              <a:rPr lang="en-US" dirty="0" smtClean="0"/>
              <a:t>: </a:t>
            </a:r>
            <a:r>
              <a:rPr lang="en-US" dirty="0" err="1" smtClean="0"/>
              <a:t>similares</a:t>
            </a:r>
            <a:r>
              <a:rPr lang="en-US" dirty="0" smtClean="0"/>
              <a:t> a daemons de Unix/Linux o </a:t>
            </a:r>
            <a:r>
              <a:rPr lang="en-US" dirty="0" err="1" smtClean="0"/>
              <a:t>servicios</a:t>
            </a:r>
            <a:r>
              <a:rPr lang="en-US" dirty="0" smtClean="0"/>
              <a:t> de Windows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Service </a:t>
            </a:r>
            <a:r>
              <a:rPr lang="en-US" dirty="0" err="1" smtClean="0"/>
              <a:t>LifeCycle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8761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Concepto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Service se </a:t>
            </a:r>
            <a:r>
              <a:rPr lang="en-US" dirty="0" err="1" smtClean="0"/>
              <a:t>ejecuta</a:t>
            </a:r>
            <a:r>
              <a:rPr lang="en-US" dirty="0" smtClean="0"/>
              <a:t> en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proceso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 </a:t>
            </a:r>
            <a:r>
              <a:rPr lang="en-US" dirty="0" err="1" smtClean="0"/>
              <a:t>creo</a:t>
            </a:r>
            <a:r>
              <a:rPr lang="en-US" dirty="0" smtClean="0"/>
              <a:t> al </a:t>
            </a:r>
            <a:r>
              <a:rPr lang="en-US" dirty="0" err="1" smtClean="0"/>
              <a:t>meno</a:t>
            </a:r>
            <a:r>
              <a:rPr lang="en-US" dirty="0" smtClean="0"/>
              <a:t> </a:t>
            </a:r>
            <a:r>
              <a:rPr lang="en-US" dirty="0" err="1" smtClean="0"/>
              <a:t>sque</a:t>
            </a:r>
            <a:r>
              <a:rPr lang="en-US" dirty="0" smtClean="0"/>
              <a:t> se </a:t>
            </a:r>
            <a:r>
              <a:rPr lang="en-US" dirty="0" err="1" smtClean="0"/>
              <a:t>indique</a:t>
            </a:r>
            <a:r>
              <a:rPr lang="en-US" dirty="0" smtClean="0"/>
              <a:t> lo </a:t>
            </a:r>
            <a:r>
              <a:rPr lang="en-US" dirty="0" err="1" smtClean="0"/>
              <a:t>contrario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 en el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corer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instancie</a:t>
            </a:r>
            <a:r>
              <a:rPr lang="en-US" dirty="0" smtClean="0"/>
              <a:t> y </a:t>
            </a:r>
            <a:r>
              <a:rPr lang="en-US" dirty="0" err="1" smtClean="0"/>
              <a:t>ejecute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No </a:t>
            </a:r>
            <a:r>
              <a:rPr lang="en-US" dirty="0" err="1" smtClean="0"/>
              <a:t>es</a:t>
            </a:r>
            <a:r>
              <a:rPr lang="en-US" dirty="0" smtClean="0"/>
              <a:t> un Thread,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bloqueantes</a:t>
            </a:r>
            <a:r>
              <a:rPr lang="en-US" dirty="0" smtClean="0"/>
              <a:t> del main process de la </a:t>
            </a:r>
            <a:r>
              <a:rPr lang="en-US" dirty="0" err="1" smtClean="0"/>
              <a:t>aplicacion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ejecutarse</a:t>
            </a:r>
            <a:r>
              <a:rPr lang="en-US" dirty="0" smtClean="0"/>
              <a:t> en threads</a:t>
            </a:r>
          </a:p>
          <a:p>
            <a:pPr marL="528638" lvl="1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Evitar</a:t>
            </a:r>
            <a:r>
              <a:rPr lang="en-US" dirty="0" smtClean="0"/>
              <a:t> ANR, </a:t>
            </a:r>
            <a:r>
              <a:rPr lang="en-US" dirty="0" err="1" smtClean="0"/>
              <a:t>favorecer</a:t>
            </a:r>
            <a:r>
              <a:rPr lang="en-US" dirty="0" smtClean="0"/>
              <a:t> responsiveness</a:t>
            </a:r>
          </a:p>
          <a:p>
            <a:pPr marL="528638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AsyncTask</a:t>
            </a:r>
            <a:r>
              <a:rPr lang="en-US" dirty="0" smtClean="0"/>
              <a:t> y Threads/Runnable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 smtClean="0"/>
              <a:t>IntentService</a:t>
            </a:r>
            <a:r>
              <a:rPr lang="en-US" b="1" dirty="0" smtClean="0"/>
              <a:t> – </a:t>
            </a:r>
            <a:r>
              <a:rPr lang="en-US" b="1" dirty="0" err="1" smtClean="0"/>
              <a:t>hereda</a:t>
            </a:r>
            <a:r>
              <a:rPr lang="en-US" b="1" dirty="0" smtClean="0"/>
              <a:t> de Service</a:t>
            </a:r>
          </a:p>
          <a:p>
            <a:pPr marL="528638" lvl="1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Maneja</a:t>
            </a:r>
            <a:r>
              <a:rPr lang="en-US" dirty="0" smtClean="0"/>
              <a:t> </a:t>
            </a:r>
            <a:r>
              <a:rPr lang="en-US" dirty="0" err="1" smtClean="0"/>
              <a:t>requestes-tareas</a:t>
            </a:r>
            <a:r>
              <a:rPr lang="en-US" dirty="0" smtClean="0"/>
              <a:t> </a:t>
            </a:r>
            <a:r>
              <a:rPr lang="en-US" dirty="0" err="1" smtClean="0"/>
              <a:t>asincronas</a:t>
            </a:r>
            <a:r>
              <a:rPr lang="en-US" dirty="0" smtClean="0"/>
              <a:t> on demand</a:t>
            </a:r>
          </a:p>
          <a:p>
            <a:pPr marL="528638" lvl="1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Cada</a:t>
            </a:r>
            <a:r>
              <a:rPr lang="en-US" dirty="0" smtClean="0"/>
              <a:t> Intent se </a:t>
            </a:r>
            <a:r>
              <a:rPr lang="en-US" dirty="0" err="1" smtClean="0"/>
              <a:t>maneja</a:t>
            </a:r>
            <a:r>
              <a:rPr lang="en-US" dirty="0" smtClean="0"/>
              <a:t> en worker thread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implementacion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9041" y="1161825"/>
            <a:ext cx="7615809" cy="67710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Un Service no </a:t>
            </a:r>
            <a:r>
              <a:rPr lang="en-US" sz="2000" b="1" i="1" dirty="0" err="1" smtClean="0"/>
              <a:t>corre</a:t>
            </a:r>
            <a:r>
              <a:rPr lang="en-US" sz="2000" b="1" i="1" dirty="0" smtClean="0"/>
              <a:t> en </a:t>
            </a:r>
            <a:r>
              <a:rPr lang="en-US" sz="2000" b="1" i="1" dirty="0" err="1" smtClean="0"/>
              <a:t>su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propio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proceso</a:t>
            </a:r>
            <a:r>
              <a:rPr lang="en-US" sz="2000" b="1" i="1" dirty="0" smtClean="0"/>
              <a:t> y no </a:t>
            </a:r>
            <a:r>
              <a:rPr lang="en-US" sz="2000" b="1" i="1" dirty="0" err="1" smtClean="0"/>
              <a:t>es</a:t>
            </a:r>
            <a:r>
              <a:rPr lang="en-US" sz="2000" b="1" i="1" dirty="0" smtClean="0"/>
              <a:t> un Thread</a:t>
            </a:r>
            <a:endParaRPr lang="en-US" sz="2000" b="1" i="1" dirty="0"/>
          </a:p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21189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Service, </a:t>
            </a:r>
            <a:r>
              <a:rPr lang="en-US" dirty="0" err="1" smtClean="0"/>
              <a:t>Hereda</a:t>
            </a:r>
            <a:r>
              <a:rPr lang="en-US" dirty="0" smtClean="0"/>
              <a:t> de Context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r>
              <a:rPr lang="en-US" dirty="0" err="1" smtClean="0"/>
              <a:t>onBind</a:t>
            </a:r>
            <a:r>
              <a:rPr lang="en-US" dirty="0" smtClean="0"/>
              <a:t>(Intent intent)</a:t>
            </a:r>
          </a:p>
          <a:p>
            <a:r>
              <a:rPr lang="en-US" dirty="0"/>
              <a:t>	</a:t>
            </a:r>
            <a:r>
              <a:rPr lang="en-US" dirty="0" err="1" smtClean="0"/>
              <a:t>onRebind</a:t>
            </a:r>
            <a:r>
              <a:rPr lang="en-US" dirty="0" smtClean="0"/>
              <a:t>(Intent intent)</a:t>
            </a:r>
          </a:p>
          <a:p>
            <a:r>
              <a:rPr lang="en-US" dirty="0"/>
              <a:t>	</a:t>
            </a:r>
            <a:r>
              <a:rPr lang="en-US" dirty="0" err="1" smtClean="0"/>
              <a:t>onStartComman</a:t>
            </a:r>
            <a:r>
              <a:rPr lang="en-US" dirty="0"/>
              <a:t>(</a:t>
            </a:r>
            <a:r>
              <a:rPr lang="en-US" dirty="0" smtClean="0"/>
              <a:t>Intent intent, </a:t>
            </a:r>
            <a:r>
              <a:rPr lang="en-US" dirty="0" err="1" smtClean="0"/>
              <a:t>int</a:t>
            </a:r>
            <a:r>
              <a:rPr lang="en-US" dirty="0" smtClean="0"/>
              <a:t> flags,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startId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err="1" smtClean="0"/>
              <a:t>stopSelf</a:t>
            </a:r>
            <a:r>
              <a:rPr lang="en-US" dirty="0" smtClean="0"/>
              <a:t>() – </a:t>
            </a:r>
            <a:r>
              <a:rPr lang="en-US" dirty="0" err="1" smtClean="0"/>
              <a:t>stopSelf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startId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IntentService</a:t>
            </a:r>
            <a:r>
              <a:rPr lang="en-US" dirty="0" smtClean="0"/>
              <a:t>, </a:t>
            </a:r>
            <a:r>
              <a:rPr lang="en-US" dirty="0" err="1" smtClean="0"/>
              <a:t>hereda</a:t>
            </a:r>
            <a:r>
              <a:rPr lang="en-US" dirty="0" smtClean="0"/>
              <a:t> de Service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onHandleIntent</a:t>
            </a:r>
            <a:r>
              <a:rPr lang="en-US" dirty="0" smtClean="0"/>
              <a:t>(Intent intent)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132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Inicialización</a:t>
            </a:r>
            <a:r>
              <a:rPr lang="en-US" dirty="0" smtClean="0"/>
              <a:t> de Services</a:t>
            </a:r>
          </a:p>
          <a:p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Context.startService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/>
              <a:t>Service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solamente</a:t>
            </a:r>
            <a:r>
              <a:rPr lang="en-US" sz="1600" dirty="0" smtClean="0"/>
              <a:t> son </a:t>
            </a:r>
            <a:r>
              <a:rPr lang="en-US" sz="1600" dirty="0" err="1" smtClean="0"/>
              <a:t>expuestos</a:t>
            </a:r>
            <a:r>
              <a:rPr lang="en-US" sz="1600" dirty="0" smtClean="0"/>
              <a:t> </a:t>
            </a:r>
            <a:r>
              <a:rPr lang="en-US" sz="1600" dirty="0" err="1" smtClean="0"/>
              <a:t>localmente</a:t>
            </a:r>
            <a:r>
              <a:rPr lang="en-US" sz="1600" dirty="0" smtClean="0"/>
              <a:t> y se </a:t>
            </a:r>
            <a:r>
              <a:rPr lang="en-US" sz="1600" dirty="0" err="1" smtClean="0"/>
              <a:t>consumen</a:t>
            </a:r>
            <a:r>
              <a:rPr lang="en-US" sz="1600" dirty="0" smtClean="0"/>
              <a:t> </a:t>
            </a:r>
            <a:r>
              <a:rPr lang="en-US" sz="1600" dirty="0" err="1"/>
              <a:t>localmente</a:t>
            </a:r>
            <a:r>
              <a:rPr lang="en-US" sz="1600" dirty="0" smtClean="0"/>
              <a:t>: components en el </a:t>
            </a:r>
            <a:r>
              <a:rPr lang="en-US" sz="1600" dirty="0" err="1" smtClean="0"/>
              <a:t>mismo</a:t>
            </a:r>
            <a:r>
              <a:rPr lang="en-US" sz="1600" dirty="0" smtClean="0"/>
              <a:t> </a:t>
            </a:r>
            <a:r>
              <a:rPr lang="en-US" sz="1600" dirty="0" err="1" smtClean="0"/>
              <a:t>proceso</a:t>
            </a:r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Local Service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/>
              <a:t>Objetivo</a:t>
            </a:r>
            <a:r>
              <a:rPr lang="en-US" sz="1600" dirty="0"/>
              <a:t>: </a:t>
            </a:r>
            <a:r>
              <a:rPr lang="en-US" sz="1600" dirty="0" err="1"/>
              <a:t>ejecutar</a:t>
            </a:r>
            <a:r>
              <a:rPr lang="en-US" sz="1600" dirty="0"/>
              <a:t> </a:t>
            </a:r>
            <a:r>
              <a:rPr lang="en-US" sz="1600" dirty="0" err="1"/>
              <a:t>tareas</a:t>
            </a:r>
            <a:r>
              <a:rPr lang="en-US" sz="1600" dirty="0"/>
              <a:t> para la </a:t>
            </a:r>
            <a:r>
              <a:rPr lang="en-US" sz="1600" dirty="0" err="1"/>
              <a:t>aplicacion</a:t>
            </a:r>
            <a:r>
              <a:rPr lang="en-US" sz="1600" dirty="0"/>
              <a:t> host del service</a:t>
            </a:r>
          </a:p>
          <a:p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Context.bindService</a:t>
            </a:r>
            <a:r>
              <a:rPr lang="en-US" dirty="0"/>
              <a:t>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/>
              <a:t>Service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puede</a:t>
            </a:r>
            <a:r>
              <a:rPr lang="en-US" sz="1600" dirty="0"/>
              <a:t>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llamado</a:t>
            </a:r>
            <a:r>
              <a:rPr lang="en-US" sz="1600" dirty="0"/>
              <a:t> a </a:t>
            </a:r>
            <a:r>
              <a:rPr lang="en-US" sz="1600" dirty="0" err="1"/>
              <a:t>traves</a:t>
            </a:r>
            <a:r>
              <a:rPr lang="en-US" sz="1600" dirty="0"/>
              <a:t> de </a:t>
            </a:r>
            <a:r>
              <a:rPr lang="en-US" sz="1600" dirty="0" err="1"/>
              <a:t>Interprocess</a:t>
            </a:r>
            <a:r>
              <a:rPr lang="en-US" sz="1600" dirty="0"/>
              <a:t> communication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/>
              <a:t>Expone</a:t>
            </a:r>
            <a:r>
              <a:rPr lang="en-US" sz="1600" dirty="0"/>
              <a:t> </a:t>
            </a:r>
            <a:r>
              <a:rPr lang="en-US" sz="1600" dirty="0" err="1"/>
              <a:t>funcionalidad</a:t>
            </a:r>
            <a:r>
              <a:rPr lang="en-US" sz="1600" dirty="0"/>
              <a:t> para </a:t>
            </a:r>
            <a:r>
              <a:rPr lang="en-US" sz="1600" dirty="0" err="1"/>
              <a:t>otros</a:t>
            </a:r>
            <a:r>
              <a:rPr lang="en-US" sz="1600" dirty="0"/>
              <a:t> </a:t>
            </a:r>
            <a:r>
              <a:rPr lang="en-US" sz="1600" dirty="0" err="1" smtClean="0"/>
              <a:t>procesos</a:t>
            </a:r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Remote Service</a:t>
            </a:r>
            <a:endParaRPr lang="en-US" sz="1600" dirty="0"/>
          </a:p>
          <a:p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Context.startForeground</a:t>
            </a:r>
            <a:r>
              <a:rPr lang="en-US" dirty="0" smtClean="0"/>
              <a:t>()</a:t>
            </a:r>
          </a:p>
          <a:p>
            <a:r>
              <a:rPr lang="en-US" sz="1600" dirty="0" smtClean="0"/>
              <a:t>Service se </a:t>
            </a:r>
            <a:r>
              <a:rPr lang="en-US" sz="1600" dirty="0" err="1" smtClean="0"/>
              <a:t>ejecuta</a:t>
            </a:r>
            <a:r>
              <a:rPr lang="en-US" sz="1600" dirty="0" smtClean="0"/>
              <a:t> en el foreground del main process, mayor </a:t>
            </a:r>
            <a:r>
              <a:rPr lang="en-US" sz="1600" dirty="0" err="1" smtClean="0"/>
              <a:t>nivel</a:t>
            </a:r>
            <a:r>
              <a:rPr lang="en-US" sz="1600" dirty="0" smtClean="0"/>
              <a:t> de </a:t>
            </a:r>
            <a:r>
              <a:rPr lang="en-US" sz="1600" dirty="0" err="1" smtClean="0"/>
              <a:t>prioridad</a:t>
            </a:r>
            <a:r>
              <a:rPr lang="en-US" sz="1600" dirty="0" smtClean="0"/>
              <a:t>, el Sistema lo </a:t>
            </a:r>
            <a:r>
              <a:rPr lang="en-US" sz="1600" dirty="0" err="1" smtClean="0"/>
              <a:t>mantiene</a:t>
            </a:r>
            <a:r>
              <a:rPr lang="en-US" sz="1600" dirty="0" smtClean="0"/>
              <a:t> vivo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5712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Lifecycle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99" y="1080861"/>
            <a:ext cx="3843959" cy="498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1563" y="2169993"/>
            <a:ext cx="3439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+mn-lt"/>
              </a:rPr>
              <a:t>El </a:t>
            </a:r>
            <a:r>
              <a:rPr lang="en-US" b="1" dirty="0" err="1" smtClean="0">
                <a:latin typeface="+mn-lt"/>
              </a:rPr>
              <a:t>ciclo</a:t>
            </a:r>
            <a:r>
              <a:rPr lang="en-US" b="1" dirty="0" smtClean="0">
                <a:latin typeface="+mn-lt"/>
              </a:rPr>
              <a:t> de </a:t>
            </a:r>
            <a:r>
              <a:rPr lang="en-US" b="1" dirty="0" err="1" smtClean="0">
                <a:latin typeface="+mn-lt"/>
              </a:rPr>
              <a:t>vida</a:t>
            </a:r>
            <a:r>
              <a:rPr lang="en-US" b="1" dirty="0" smtClean="0">
                <a:latin typeface="+mn-lt"/>
              </a:rPr>
              <a:t> del service </a:t>
            </a:r>
            <a:r>
              <a:rPr lang="en-US" b="1" dirty="0" err="1" smtClean="0">
                <a:latin typeface="+mn-lt"/>
              </a:rPr>
              <a:t>depende</a:t>
            </a:r>
            <a:r>
              <a:rPr lang="en-US" b="1" dirty="0" smtClean="0">
                <a:latin typeface="+mn-lt"/>
              </a:rPr>
              <a:t> de </a:t>
            </a:r>
            <a:r>
              <a:rPr lang="en-US" b="1" dirty="0" err="1" smtClean="0">
                <a:latin typeface="+mn-lt"/>
              </a:rPr>
              <a:t>si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es</a:t>
            </a:r>
            <a:r>
              <a:rPr lang="en-US" b="1" dirty="0" smtClean="0">
                <a:latin typeface="+mn-lt"/>
              </a:rPr>
              <a:t> Local o </a:t>
            </a:r>
            <a:r>
              <a:rPr lang="en-US" b="1" dirty="0" err="1" smtClean="0">
                <a:latin typeface="+mn-lt"/>
              </a:rPr>
              <a:t>Remoto</a:t>
            </a:r>
            <a:endParaRPr lang="en-US" b="1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+mn-lt"/>
              </a:rPr>
              <a:t>Se </a:t>
            </a:r>
            <a:r>
              <a:rPr lang="en-US" b="1" dirty="0" err="1" smtClean="0">
                <a:latin typeface="+mn-lt"/>
              </a:rPr>
              <a:t>recomienda</a:t>
            </a:r>
            <a:r>
              <a:rPr lang="en-US" b="1" dirty="0" smtClean="0">
                <a:latin typeface="+mn-lt"/>
              </a:rPr>
              <a:t> no </a:t>
            </a:r>
            <a:r>
              <a:rPr lang="en-US" b="1" dirty="0" err="1" smtClean="0">
                <a:latin typeface="+mn-lt"/>
              </a:rPr>
              <a:t>proveer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una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implementacion</a:t>
            </a:r>
            <a:r>
              <a:rPr lang="en-US" b="1" dirty="0" smtClean="0">
                <a:latin typeface="+mn-lt"/>
              </a:rPr>
              <a:t> de Service </a:t>
            </a:r>
            <a:r>
              <a:rPr lang="en-US" b="1" dirty="0" err="1" smtClean="0">
                <a:latin typeface="+mn-lt"/>
              </a:rPr>
              <a:t>que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soporte</a:t>
            </a:r>
            <a:r>
              <a:rPr lang="en-US" b="1" dirty="0" smtClean="0">
                <a:latin typeface="+mn-lt"/>
              </a:rPr>
              <a:t> ambos </a:t>
            </a:r>
            <a:r>
              <a:rPr lang="en-US" b="1" dirty="0" err="1" smtClean="0">
                <a:latin typeface="+mn-lt"/>
              </a:rPr>
              <a:t>tipos</a:t>
            </a:r>
            <a:endParaRPr lang="en-US" b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78363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63" y="1161825"/>
            <a:ext cx="8734475" cy="5197246"/>
          </a:xfrm>
        </p:spPr>
        <p:txBody>
          <a:bodyPr/>
          <a:lstStyle/>
          <a:p>
            <a:r>
              <a:rPr lang="en-US" dirty="0" err="1" smtClean="0"/>
              <a:t>Ciclo</a:t>
            </a:r>
            <a:r>
              <a:rPr lang="en-US" dirty="0" smtClean="0"/>
              <a:t> de Vida del Service de </a:t>
            </a:r>
            <a:r>
              <a:rPr lang="en-US" dirty="0" err="1" smtClean="0"/>
              <a:t>acuerdo</a:t>
            </a:r>
            <a:r>
              <a:rPr lang="en-US" dirty="0" smtClean="0"/>
              <a:t> al </a:t>
            </a:r>
            <a:r>
              <a:rPr lang="en-US" dirty="0" err="1" smtClean="0"/>
              <a:t>Ciclo</a:t>
            </a:r>
            <a:r>
              <a:rPr lang="en-US" dirty="0" smtClean="0"/>
              <a:t> de Vida del </a:t>
            </a:r>
            <a:r>
              <a:rPr lang="en-US" dirty="0" err="1" smtClean="0"/>
              <a:t>Proceso</a:t>
            </a:r>
            <a:endParaRPr lang="en-US" dirty="0" smtClean="0"/>
          </a:p>
          <a:p>
            <a:r>
              <a:rPr lang="en-US" dirty="0" err="1" smtClean="0"/>
              <a:t>Mientras</a:t>
            </a:r>
            <a:r>
              <a:rPr lang="en-US" dirty="0" smtClean="0"/>
              <a:t> el service </a:t>
            </a:r>
            <a:r>
              <a:rPr lang="en-US" dirty="0" err="1" smtClean="0"/>
              <a:t>este</a:t>
            </a:r>
            <a:r>
              <a:rPr lang="en-US" dirty="0" smtClean="0"/>
              <a:t> en la </a:t>
            </a:r>
            <a:r>
              <a:rPr lang="en-US" dirty="0" err="1" smtClean="0"/>
              <a:t>ejecucion</a:t>
            </a:r>
            <a:r>
              <a:rPr lang="en-US" dirty="0" smtClean="0"/>
              <a:t> de </a:t>
            </a:r>
            <a:r>
              <a:rPr lang="en-US" dirty="0" err="1" smtClean="0"/>
              <a:t>onCreate</a:t>
            </a:r>
            <a:r>
              <a:rPr lang="en-US" dirty="0" smtClean="0"/>
              <a:t>(), </a:t>
            </a:r>
            <a:r>
              <a:rPr lang="en-US" dirty="0" err="1" smtClean="0"/>
              <a:t>onStartCommand</a:t>
            </a:r>
            <a:r>
              <a:rPr lang="en-US" dirty="0" smtClean="0"/>
              <a:t>(), </a:t>
            </a:r>
            <a:r>
              <a:rPr lang="en-US" dirty="0" err="1" smtClean="0"/>
              <a:t>onDestroy</a:t>
            </a:r>
            <a:r>
              <a:rPr lang="en-US" dirty="0" smtClean="0"/>
              <a:t>(), el </a:t>
            </a:r>
            <a:r>
              <a:rPr lang="en-US" dirty="0" err="1" smtClean="0"/>
              <a:t>proceso</a:t>
            </a:r>
            <a:r>
              <a:rPr lang="en-US" dirty="0" smtClean="0"/>
              <a:t> host se </a:t>
            </a:r>
            <a:r>
              <a:rPr lang="en-US" dirty="0" err="1" smtClean="0"/>
              <a:t>convierte</a:t>
            </a:r>
            <a:r>
              <a:rPr lang="en-US" dirty="0" smtClean="0"/>
              <a:t> en </a:t>
            </a:r>
            <a:r>
              <a:rPr lang="en-US" dirty="0" err="1" smtClean="0"/>
              <a:t>proceso</a:t>
            </a:r>
            <a:r>
              <a:rPr lang="en-US" dirty="0" smtClean="0"/>
              <a:t> foreground para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llame</a:t>
            </a:r>
            <a:r>
              <a:rPr lang="en-US" dirty="0" smtClean="0"/>
              <a:t> a kill y el </a:t>
            </a:r>
            <a:r>
              <a:rPr lang="en-US" dirty="0" err="1" smtClean="0"/>
              <a:t>codigo</a:t>
            </a:r>
            <a:r>
              <a:rPr lang="en-US" dirty="0" smtClean="0"/>
              <a:t> se </a:t>
            </a:r>
            <a:r>
              <a:rPr lang="en-US" dirty="0" err="1" smtClean="0"/>
              <a:t>ejecute</a:t>
            </a:r>
            <a:r>
              <a:rPr lang="en-US" dirty="0" smtClean="0"/>
              <a:t> de forma </a:t>
            </a:r>
            <a:r>
              <a:rPr lang="en-US" dirty="0" err="1" smtClean="0"/>
              <a:t>segura</a:t>
            </a:r>
            <a:r>
              <a:rPr lang="en-US" dirty="0" smtClean="0"/>
              <a:t> sin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haga</a:t>
            </a:r>
            <a:r>
              <a:rPr lang="en-US" dirty="0" smtClean="0"/>
              <a:t> kill al </a:t>
            </a:r>
            <a:r>
              <a:rPr lang="en-US" dirty="0" err="1" smtClean="0"/>
              <a:t>proceso</a:t>
            </a:r>
            <a:endParaRPr lang="en-US" dirty="0" smtClean="0"/>
          </a:p>
          <a:p>
            <a:r>
              <a:rPr lang="en-US" dirty="0" err="1" smtClean="0"/>
              <a:t>Proceso</a:t>
            </a:r>
            <a:r>
              <a:rPr lang="en-US" dirty="0" smtClean="0"/>
              <a:t> host &lt;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proceso</a:t>
            </a:r>
            <a:r>
              <a:rPr lang="en-US" dirty="0" smtClean="0"/>
              <a:t> visible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&gt;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procesos</a:t>
            </a:r>
            <a:r>
              <a:rPr lang="en-US" dirty="0" smtClean="0"/>
              <a:t> no </a:t>
            </a:r>
            <a:r>
              <a:rPr lang="en-US" dirty="0" err="1" smtClean="0"/>
              <a:t>visibles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son </a:t>
            </a:r>
            <a:r>
              <a:rPr lang="en-US" dirty="0" err="1" smtClean="0"/>
              <a:t>pocos</a:t>
            </a:r>
            <a:r>
              <a:rPr lang="en-US" dirty="0"/>
              <a:t> </a:t>
            </a:r>
            <a:r>
              <a:rPr lang="en-US" dirty="0" smtClean="0"/>
              <a:t>los </a:t>
            </a:r>
            <a:r>
              <a:rPr lang="en-US" dirty="0" err="1" smtClean="0"/>
              <a:t>procesos</a:t>
            </a:r>
            <a:r>
              <a:rPr lang="en-US" dirty="0" smtClean="0"/>
              <a:t> no </a:t>
            </a:r>
            <a:r>
              <a:rPr lang="en-US" dirty="0" err="1" smtClean="0"/>
              <a:t>visibles</a:t>
            </a:r>
            <a:r>
              <a:rPr lang="en-US" dirty="0" smtClean="0"/>
              <a:t> </a:t>
            </a:r>
            <a:r>
              <a:rPr lang="en-US" dirty="0" err="1" smtClean="0"/>
              <a:t>imporantes</a:t>
            </a:r>
            <a:r>
              <a:rPr lang="en-US" dirty="0" smtClean="0"/>
              <a:t>, se </a:t>
            </a:r>
            <a:r>
              <a:rPr lang="en-US" dirty="0" err="1" smtClean="0"/>
              <a:t>considera</a:t>
            </a:r>
            <a:r>
              <a:rPr lang="en-US" dirty="0" smtClean="0"/>
              <a:t> un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prioridad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solo se </a:t>
            </a:r>
            <a:r>
              <a:rPr lang="en-US" dirty="0" err="1" smtClean="0"/>
              <a:t>aplica</a:t>
            </a:r>
            <a:r>
              <a:rPr lang="en-US" dirty="0" smtClean="0"/>
              <a:t> kill en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extremos</a:t>
            </a:r>
            <a:endParaRPr lang="en-US" dirty="0" smtClean="0"/>
          </a:p>
          <a:p>
            <a:r>
              <a:rPr lang="en-US" dirty="0" smtClean="0"/>
              <a:t>Si hay clients </a:t>
            </a:r>
            <a:r>
              <a:rPr lang="en-US" dirty="0" err="1" smtClean="0"/>
              <a:t>bindeados</a:t>
            </a:r>
            <a:r>
              <a:rPr lang="en-US" dirty="0" smtClean="0"/>
              <a:t> al Service, </a:t>
            </a:r>
            <a:r>
              <a:rPr lang="en-US" dirty="0" err="1" smtClean="0"/>
              <a:t>tanto</a:t>
            </a:r>
            <a:r>
              <a:rPr lang="en-US" dirty="0" smtClean="0"/>
              <a:t> los clients </a:t>
            </a:r>
            <a:r>
              <a:rPr lang="en-US" dirty="0" err="1" smtClean="0"/>
              <a:t>como</a:t>
            </a:r>
            <a:r>
              <a:rPr lang="en-US" dirty="0" smtClean="0"/>
              <a:t> el service </a:t>
            </a:r>
            <a:r>
              <a:rPr lang="en-US" dirty="0" err="1" smtClean="0"/>
              <a:t>tienen</a:t>
            </a:r>
            <a:r>
              <a:rPr lang="en-US" dirty="0" smtClean="0"/>
              <a:t>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importancia</a:t>
            </a:r>
            <a:r>
              <a:rPr lang="en-US" dirty="0" smtClean="0"/>
              <a:t>: </a:t>
            </a:r>
            <a:r>
              <a:rPr lang="en-US" dirty="0" err="1" smtClean="0"/>
              <a:t>cliente</a:t>
            </a:r>
            <a:r>
              <a:rPr lang="en-US" dirty="0" smtClean="0"/>
              <a:t> visible </a:t>
            </a:r>
            <a:r>
              <a:rPr lang="en-US" dirty="0" smtClean="0">
                <a:sym typeface="Wingdings" panose="05000000000000000000" pitchFamily="2" charset="2"/>
              </a:rPr>
              <a:t> service visible al </a:t>
            </a:r>
            <a:r>
              <a:rPr lang="en-US" dirty="0" err="1" smtClean="0">
                <a:sym typeface="Wingdings" panose="05000000000000000000" pitchFamily="2" charset="2"/>
              </a:rPr>
              <a:t>usuario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startForeground</a:t>
            </a:r>
            <a:r>
              <a:rPr lang="en-US" dirty="0" smtClean="0">
                <a:sym typeface="Wingdings" panose="05000000000000000000" pitchFamily="2" charset="2"/>
              </a:rPr>
              <a:t>  no </a:t>
            </a:r>
            <a:r>
              <a:rPr lang="en-US" dirty="0" err="1" smtClean="0">
                <a:sym typeface="Wingdings" panose="05000000000000000000" pitchFamily="2" charset="2"/>
              </a:rPr>
              <a:t>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candidato</a:t>
            </a:r>
            <a:r>
              <a:rPr lang="en-US" dirty="0" smtClean="0">
                <a:sym typeface="Wingdings" panose="05000000000000000000" pitchFamily="2" charset="2"/>
              </a:rPr>
              <a:t> para </a:t>
            </a:r>
            <a:r>
              <a:rPr lang="en-US" dirty="0" err="1" smtClean="0">
                <a:sym typeface="Wingdings" panose="05000000000000000000" pitchFamily="2" charset="2"/>
              </a:rPr>
              <a:t>ser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killeable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108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ntel_LTtemplate_121410">
  <a:themeElements>
    <a:clrScheme name="Custom 78">
      <a:dk1>
        <a:srgbClr val="FFFFFF"/>
      </a:dk1>
      <a:lt1>
        <a:srgbClr val="061922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FDB813"/>
      </a:hlink>
      <a:folHlink>
        <a:srgbClr val="A6CE39"/>
      </a:folHlink>
    </a:clrScheme>
    <a:fontScheme name="Intel Verdana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70208AD82F5143B4F5B61CCB0173F3" ma:contentTypeVersion="0" ma:contentTypeDescription="Create a new document." ma:contentTypeScope="" ma:versionID="ae7ed21d84afda2215c1cd8ca39c092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4A94C8E-3E2B-4AD9-8D67-7815198BE085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D3E6C2-A756-4E66-9DBC-01FF94B49C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8932</TotalTime>
  <Words>701</Words>
  <Application>Microsoft Office PowerPoint</Application>
  <PresentationFormat>On-screen Show (4:3)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MS PGothic</vt:lpstr>
      <vt:lpstr>Arial</vt:lpstr>
      <vt:lpstr>Arial Narrow</vt:lpstr>
      <vt:lpstr>Calibri</vt:lpstr>
      <vt:lpstr>Neo Sans Intel</vt:lpstr>
      <vt:lpstr>Neo Sans Intel Light</vt:lpstr>
      <vt:lpstr>Neo Sans Intel Medium</vt:lpstr>
      <vt:lpstr>Times</vt:lpstr>
      <vt:lpstr>Verdana</vt:lpstr>
      <vt:lpstr>Wingdings</vt:lpstr>
      <vt:lpstr>Intel_LTtemplate_121410</vt:lpstr>
      <vt:lpstr>Building Blocks Services</vt:lpstr>
      <vt:lpstr>Agenda</vt:lpstr>
      <vt:lpstr>Componentes principales de una aplicación</vt:lpstr>
      <vt:lpstr>Concepto</vt:lpstr>
      <vt:lpstr>Concepto</vt:lpstr>
      <vt:lpstr>Definición</vt:lpstr>
      <vt:lpstr>Definición</vt:lpstr>
      <vt:lpstr>Service Lifecycle</vt:lpstr>
      <vt:lpstr>Service Lifecycle</vt:lpstr>
      <vt:lpstr>Local Service</vt:lpstr>
      <vt:lpstr>Remote Service</vt:lpstr>
      <vt:lpstr>Ejercicio</vt:lpstr>
      <vt:lpstr>Gracias !!!</vt:lpstr>
    </vt:vector>
  </TitlesOfParts>
  <Company>Red Peak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creator>Red Peak</dc:creator>
  <cp:lastModifiedBy>Durante, Albertina</cp:lastModifiedBy>
  <cp:revision>866</cp:revision>
  <dcterms:created xsi:type="dcterms:W3CDTF">2012-02-16T00:29:11Z</dcterms:created>
  <dcterms:modified xsi:type="dcterms:W3CDTF">2013-10-03T19:32:37Z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0x010100FF70208AD82F5143B4F5B61CCB0173F3</vt:lpwstr>
  </property>
</Properties>
</file>