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f1e0907d7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f1e0907d7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f1e0907d7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f1e0907d7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f1e0907d7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f1e0907d7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f1e0907d7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f1e0907d7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Mineração de Dados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Adriano Araújo Martins de Resende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Dataset</a:t>
            </a:r>
            <a:endParaRPr sz="4800"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Teses e Dissertações de 2017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Entidade de Ensino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Área do conhecimento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Resumo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Palavras chave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etc.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Subárea</a:t>
            </a:r>
            <a:r>
              <a:rPr lang="pt-BR" sz="4800"/>
              <a:t> do Conhecimento/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Linha de Pesquisa</a:t>
            </a:r>
            <a:endParaRPr sz="4800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Classificação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Palavras chaves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Abstract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Orientador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Subtipo produção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Universidade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Sexo do Discente/Orientador</a:t>
            </a:r>
            <a:endParaRPr sz="4800"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Classificação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Nome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Outras Base de Dados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Área do conhecimento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10400" y="127425"/>
            <a:ext cx="8323200" cy="14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Número de páginas/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Área do conhecimento</a:t>
            </a:r>
            <a:endParaRPr sz="4800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Regressão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Subtipo Produção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Grande área do conhecimento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Área do conhecimento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