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2D720-3A0F-43F9-A0BC-A08C021B1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Tabela de preços de medicamentos - Anvisa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B2C25E-5CB1-4CA7-A76C-8B0EF85AA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Aluno: João Paulo Parreira Peixoto</a:t>
            </a:r>
          </a:p>
        </p:txBody>
      </p:sp>
    </p:spTree>
    <p:extLst>
      <p:ext uri="{BB962C8B-B14F-4D97-AF65-F5344CB8AC3E}">
        <p14:creationId xmlns:p14="http://schemas.microsoft.com/office/powerpoint/2010/main" val="214804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AE4EBD-F2A6-4E75-AD6D-2796B39B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67" y="578126"/>
            <a:ext cx="10765666" cy="5701748"/>
          </a:xfrm>
        </p:spPr>
        <p:txBody>
          <a:bodyPr>
            <a:no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NU_CNPJ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NO_RAZAO_SOCIAL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NU_REGISTRO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CO_GGREM*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CO_EAN*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NO_PRODUTO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DS_APRESENTACAO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DS_CAS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DS_SUBSTANCIA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TP_PRODUTO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TP_LCCT*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ST_REST_HOSP*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ST_CAP*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ST_CONFAZ87*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NU_PF0_INTEIRO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NU_PF18_INTEIRO </a:t>
            </a:r>
          </a:p>
        </p:txBody>
      </p:sp>
    </p:spTree>
    <p:extLst>
      <p:ext uri="{BB962C8B-B14F-4D97-AF65-F5344CB8AC3E}">
        <p14:creationId xmlns:p14="http://schemas.microsoft.com/office/powerpoint/2010/main" val="57629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581823E-B096-49EA-9EB5-F34F40155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99" y="912945"/>
            <a:ext cx="11990802" cy="50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6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301AD28-9BDF-4B62-A1AB-D6C251F85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525" y="484762"/>
            <a:ext cx="7884949" cy="58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4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75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Fatia</vt:lpstr>
      <vt:lpstr>Tabela de preços de medicamentos - Anvisa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Tabela de preços de medicamentos - Anvisa</dc:title>
  <dc:creator>João Paulo .</dc:creator>
  <cp:lastModifiedBy>João Paulo .</cp:lastModifiedBy>
  <cp:revision>2</cp:revision>
  <dcterms:created xsi:type="dcterms:W3CDTF">2018-09-11T18:09:16Z</dcterms:created>
  <dcterms:modified xsi:type="dcterms:W3CDTF">2018-09-11T18:30:37Z</dcterms:modified>
</cp:coreProperties>
</file>