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dbf392fce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dbf392fce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dbf392fce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dbf392fce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dbf392fce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dbf392fce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daf2a9bb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daf2a9bb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daf2a9bb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daf2a9bb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daf2a9bb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daf2a9bb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db10f81b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db10f81b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db10f81b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db10f81b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db10f81b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db10f81b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db10f81b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db10f81b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db10f81b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db10f81b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ifsoft.ro/~florentin.ipate/publications/SYNASC%202007%20Automatic%20State-Based%20Test%20Generation%20Using%20Genetic%20Algorithms.pdf" TargetMode="External"/><Relationship Id="rId4" Type="http://schemas.openxmlformats.org/officeDocument/2006/relationships/hyperlink" Target="http://www.ifsoft.ro/~florentin.ipate/publications/SYNASC%202007%20Automatic%20State-Based%20Test%20Generation%20Using%20Genetic%20Algorithms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Automatic State-Based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Generation Using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Genetic Algorithms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25" y="718000"/>
            <a:ext cx="7271374" cy="42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7739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729450" y="669300"/>
            <a:ext cx="76887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950" y="535200"/>
            <a:ext cx="7809699" cy="440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9450" y="562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End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Bibliography: 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Raluca Lefticaru, Florentin Ipate: Automatic State-Based Test Generation Using Genetic Algorithms, in SYNASC, 188-195 (2007).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GB" sz="1200" u="sng">
                <a:solidFill>
                  <a:srgbClr val="0563C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http://www.ifsoft.ro/~florentin.ipate/publications/SYNASC%202007%20Automatic%20State-Based%20Test%20Generation%20Using%20Genetic%20Algorithms.pdf</a:t>
            </a:r>
            <a:r>
              <a:rPr lang="en-GB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62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318925"/>
            <a:ext cx="7688700" cy="30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-&gt; Finite state machines (FSMs), </a:t>
            </a:r>
            <a:r>
              <a:rPr lang="en-GB" sz="1600"/>
              <a:t>or </a:t>
            </a:r>
            <a:r>
              <a:rPr b="1" lang="en-GB" sz="1600"/>
              <a:t>automata</a:t>
            </a:r>
            <a:r>
              <a:rPr lang="en-GB" sz="1600"/>
              <a:t>, are simple mathematical means of describing state diagrams</a:t>
            </a:r>
            <a:r>
              <a:rPr b="1" lang="en-GB" sz="1600"/>
              <a:t>. 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-&gt; </a:t>
            </a:r>
            <a:r>
              <a:rPr lang="en-GB" sz="1600"/>
              <a:t>It’s an abstract machine</a:t>
            </a:r>
            <a:r>
              <a:rPr b="1" lang="en-GB" sz="1600"/>
              <a:t> </a:t>
            </a:r>
            <a:r>
              <a:rPr lang="en-GB" sz="1600"/>
              <a:t>that can be in exactly one </a:t>
            </a:r>
            <a:r>
              <a:rPr b="1" lang="en-GB" sz="1600"/>
              <a:t>state</a:t>
            </a:r>
            <a:r>
              <a:rPr lang="en-GB" sz="1600"/>
              <a:t> of a finite number of states at any given time and in response to some </a:t>
            </a:r>
            <a:r>
              <a:rPr b="1" lang="en-GB" sz="1600"/>
              <a:t>inputs </a:t>
            </a:r>
            <a:r>
              <a:rPr lang="en-GB" sz="1600"/>
              <a:t>it can change to another state through a </a:t>
            </a:r>
            <a:r>
              <a:rPr b="1" lang="en-GB" sz="1600"/>
              <a:t>transition.</a:t>
            </a:r>
            <a:endParaRPr b="1" sz="1600"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-&gt; a </a:t>
            </a:r>
            <a:r>
              <a:rPr b="1" lang="en-GB" sz="1600"/>
              <a:t>FSM</a:t>
            </a:r>
            <a:r>
              <a:rPr lang="en-GB" sz="1600"/>
              <a:t>  consists of a finite set of states </a:t>
            </a:r>
            <a:r>
              <a:rPr b="1" lang="en-GB" sz="1600"/>
              <a:t>Q</a:t>
            </a:r>
            <a:r>
              <a:rPr lang="en-GB" sz="1600"/>
              <a:t>, of which one is the designated initial state </a:t>
            </a:r>
            <a:r>
              <a:rPr b="1" lang="en-GB" sz="1600"/>
              <a:t>q1</a:t>
            </a:r>
            <a:r>
              <a:rPr lang="en-GB" sz="1600"/>
              <a:t>, and transitions between states labelled by symbols from a finite alphabet </a:t>
            </a:r>
            <a:r>
              <a:rPr b="1" lang="en-GB" sz="1600"/>
              <a:t>X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-&gt; In the scope of this project we will use for illustrations the </a:t>
            </a:r>
            <a:r>
              <a:rPr b="1" lang="en-GB" sz="1600"/>
              <a:t>FSM</a:t>
            </a:r>
            <a:r>
              <a:rPr lang="en-GB" sz="1600"/>
              <a:t> model of a simplified </a:t>
            </a:r>
            <a:r>
              <a:rPr b="1" lang="en-GB" sz="1600"/>
              <a:t>Book</a:t>
            </a:r>
            <a:r>
              <a:rPr lang="en-GB" sz="1600"/>
              <a:t> class from a library system.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5075"/>
            <a:ext cx="9046350" cy="34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1472975" y="773375"/>
            <a:ext cx="18978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FSM</a:t>
            </a:r>
            <a:endParaRPr b="1" sz="2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5108925" y="808775"/>
            <a:ext cx="34851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State machine diagram</a:t>
            </a:r>
            <a:endParaRPr b="1" sz="2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649650" y="511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Genetic Algorithms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1429600"/>
            <a:ext cx="7688700" cy="29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-&gt; </a:t>
            </a:r>
            <a:r>
              <a:rPr b="1" lang="en-GB" sz="1400"/>
              <a:t>Genetic algorithms</a:t>
            </a:r>
            <a:r>
              <a:rPr lang="en-GB" sz="1400"/>
              <a:t> (GAs) are a particular class of evolutionary algorithms, that use techniques inspired from biology, such as selection, recombination (crossover) and mutation.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-&gt; </a:t>
            </a:r>
            <a:r>
              <a:rPr b="1" lang="en-GB" sz="1400"/>
              <a:t>GAs </a:t>
            </a:r>
            <a:r>
              <a:rPr lang="en-GB" sz="1400"/>
              <a:t>are used for problems which cannot be solved using traditional techniques and for which an exhaustive search of the solution space is impractical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150" y="2695450"/>
            <a:ext cx="4293701" cy="20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54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data generation strategy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1358650"/>
            <a:ext cx="7688700" cy="3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-&gt; The </a:t>
            </a:r>
            <a:r>
              <a:rPr b="1" lang="en-GB"/>
              <a:t>generation technique</a:t>
            </a:r>
            <a:r>
              <a:rPr lang="en-GB"/>
              <a:t> is based on the state diagram of the object under test and uses a </a:t>
            </a:r>
            <a:r>
              <a:rPr b="1" lang="en-GB"/>
              <a:t>genetic algorithm</a:t>
            </a:r>
            <a:r>
              <a:rPr lang="en-GB"/>
              <a:t> to search for the test data </a:t>
            </a:r>
            <a:r>
              <a:rPr b="1" lang="en-GB"/>
              <a:t>(input parameters)</a:t>
            </a:r>
            <a:r>
              <a:rPr lang="en-GB"/>
              <a:t> which satisfy some specified requirements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-&gt;The </a:t>
            </a:r>
            <a:r>
              <a:rPr b="1" lang="en-GB"/>
              <a:t>first step</a:t>
            </a:r>
            <a:r>
              <a:rPr lang="en-GB"/>
              <a:t> of the test generation is to obtain some valid paths in the state machine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-&gt;Once the state machine of the class is available (with </a:t>
            </a:r>
            <a:r>
              <a:rPr b="1" lang="en-GB"/>
              <a:t>guard conditions</a:t>
            </a:r>
            <a:r>
              <a:rPr lang="en-GB"/>
              <a:t> included in the transition labels),  it is possible to automatically obtain test sequences that accomplish these criteria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-&gt; The </a:t>
            </a:r>
            <a:r>
              <a:rPr b="1" lang="en-GB"/>
              <a:t>second step</a:t>
            </a:r>
            <a:r>
              <a:rPr lang="en-GB"/>
              <a:t> is finding, for each sequence, the input parameter values which trigger the methods in the sequence.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-&gt; In order to illustrate our approach we will consider the present state machine representation of a Book class, having the </a:t>
            </a:r>
            <a:r>
              <a:rPr b="1" lang="en-GB"/>
              <a:t>transitions</a:t>
            </a:r>
            <a:r>
              <a:rPr lang="en-GB"/>
              <a:t> labelled with the </a:t>
            </a:r>
            <a:r>
              <a:rPr b="1" lang="en-GB"/>
              <a:t>method </a:t>
            </a:r>
            <a:r>
              <a:rPr lang="en-GB"/>
              <a:t>names, including their </a:t>
            </a:r>
            <a:r>
              <a:rPr b="1" lang="en-GB"/>
              <a:t>parameter </a:t>
            </a:r>
            <a:r>
              <a:rPr lang="en-GB"/>
              <a:t>list and </a:t>
            </a:r>
            <a:r>
              <a:rPr b="1" lang="en-GB"/>
              <a:t>guard conditions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434925" y="822050"/>
            <a:ext cx="3983100" cy="42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-&gt;The </a:t>
            </a:r>
            <a:r>
              <a:rPr b="1" lang="en-GB" sz="1200"/>
              <a:t>Book</a:t>
            </a:r>
            <a:r>
              <a:rPr lang="en-GB" sz="1200"/>
              <a:t> class has public getters for the customer which has reserved or borrowed the book: </a:t>
            </a:r>
            <a:r>
              <a:rPr b="1" lang="en-GB" sz="1200"/>
              <a:t>getResCustId()</a:t>
            </a:r>
            <a:r>
              <a:rPr lang="en-GB" sz="1200"/>
              <a:t> and </a:t>
            </a:r>
            <a:r>
              <a:rPr b="1" lang="en-GB" sz="1200"/>
              <a:t>getBorCustId()</a:t>
            </a:r>
            <a:br>
              <a:rPr lang="en-GB" sz="1200"/>
            </a:b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-&gt; The </a:t>
            </a:r>
            <a:r>
              <a:rPr b="1" lang="en-GB" sz="1200"/>
              <a:t>guards</a:t>
            </a:r>
            <a:r>
              <a:rPr lang="en-GB" sz="1200"/>
              <a:t> express conditions related to the the input parameters and/or the current ”</a:t>
            </a:r>
            <a:r>
              <a:rPr b="1" lang="en-GB" sz="1200"/>
              <a:t>memory</a:t>
            </a:r>
            <a:r>
              <a:rPr lang="en-GB" sz="1200"/>
              <a:t>” of the machine: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-&gt; </a:t>
            </a:r>
            <a:r>
              <a:rPr b="1" lang="en-GB" sz="1200"/>
              <a:t>bor(x)[x = getResCustId()]</a:t>
            </a:r>
            <a:r>
              <a:rPr lang="en-GB" sz="1200"/>
              <a:t> transition from state R to state B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-&gt; </a:t>
            </a:r>
            <a:r>
              <a:rPr b="1" lang="en-GB" sz="1200"/>
              <a:t>bor(x)[x &lt;&gt; getResCustId()]</a:t>
            </a:r>
            <a:r>
              <a:rPr lang="en-GB" sz="1200"/>
              <a:t> transition from R to R (corresponding to a forbidden usage of the method).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-&gt; The derived constraints are: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 </a:t>
            </a:r>
            <a:r>
              <a:rPr b="1" lang="en-GB" sz="1200">
                <a:solidFill>
                  <a:srgbClr val="202122"/>
                </a:solidFill>
              </a:rPr>
              <a:t>x1, x2, x3, x4 &gt; 0</a:t>
            </a:r>
            <a:endParaRPr b="1" sz="1200">
              <a:solidFill>
                <a:srgbClr val="2021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200">
                <a:solidFill>
                  <a:srgbClr val="202122"/>
                </a:solidFill>
              </a:rPr>
              <a:t>x2 != x1, x3 = x1, x4 = x2</a:t>
            </a:r>
            <a:endParaRPr b="1" sz="1200">
              <a:solidFill>
                <a:srgbClr val="202122"/>
              </a:solidFill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25" y="803013"/>
            <a:ext cx="4130125" cy="2632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125" y="4013296"/>
            <a:ext cx="4048125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170125" y="3495650"/>
            <a:ext cx="398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Example:</a:t>
            </a:r>
            <a:endParaRPr b="1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7650" y="54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Chromosomes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7650" y="1369425"/>
            <a:ext cx="7688700" cy="3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-&gt; Given a particular path in the state machine like: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-&gt; and the corresponding constraints for each transition in the path, a </a:t>
            </a:r>
            <a:r>
              <a:rPr b="1" lang="en-GB"/>
              <a:t>chromosome </a:t>
            </a:r>
            <a:r>
              <a:rPr lang="en-GB"/>
              <a:t>(possible solution) is a list of input values, for example x = (x1, x2, x3, x4), corresponding to all parameters of the path methods (in the order they appear).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-&gt;If the sequence of method calls with parameter values from a </a:t>
            </a:r>
            <a:r>
              <a:rPr b="1" lang="en-GB"/>
              <a:t>chromosome X </a:t>
            </a:r>
            <a:r>
              <a:rPr lang="en-GB"/>
              <a:t>determines the transitions between the states specified by the path and validate the predicate of each transition, then x is a </a:t>
            </a:r>
            <a:r>
              <a:rPr b="1" lang="en-GB"/>
              <a:t>solution</a:t>
            </a:r>
            <a:r>
              <a:rPr lang="en-GB"/>
              <a:t> for the given path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900" y="1704525"/>
            <a:ext cx="3164475" cy="3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7650" y="591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Fitness calculation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7650" y="1323175"/>
            <a:ext cx="7688700" cy="3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77" y="1323175"/>
            <a:ext cx="4537856" cy="382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7325" y="1789988"/>
            <a:ext cx="4014900" cy="1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-735175" y="2972650"/>
            <a:ext cx="5108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4760025" y="3983575"/>
            <a:ext cx="35295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latin typeface="Lato"/>
                <a:ea typeface="Lato"/>
                <a:cs typeface="Lato"/>
                <a:sym typeface="Lato"/>
              </a:rPr>
              <a:t>Tracey’s </a:t>
            </a:r>
            <a:r>
              <a:rPr lang="en-GB" sz="1300">
                <a:latin typeface="Lato"/>
                <a:ea typeface="Lato"/>
                <a:cs typeface="Lato"/>
                <a:sym typeface="Lato"/>
              </a:rPr>
              <a:t>objective function for relational predicates.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The value K, K &gt; 0, refers to a constant which is always added if the term is not true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2925" y="525421"/>
            <a:ext cx="4537850" cy="1105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553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729450" y="1345625"/>
            <a:ext cx="7688700" cy="29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-&gt; Selected 10 valid paths for which we generate valid input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population size = 20,  num_generations = 200,   input_range = [-1000, 1000] ,                                            crossover_rate = 0.8,  mutation_rate = 1/15, tournament_size = 5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-&gt; </a:t>
            </a:r>
            <a:r>
              <a:rPr b="1" lang="en-GB"/>
              <a:t>Selection </a:t>
            </a:r>
            <a:r>
              <a:rPr lang="en-GB"/>
              <a:t>method: </a:t>
            </a:r>
            <a:r>
              <a:rPr b="1" lang="en-GB"/>
              <a:t>Tournament Selection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-&gt; </a:t>
            </a:r>
            <a:r>
              <a:rPr b="1" lang="en-GB"/>
              <a:t>Crossover </a:t>
            </a:r>
            <a:r>
              <a:rPr lang="en-GB"/>
              <a:t>method: for (x1, x2, …, x7) genes of parent 1 and (y1, y2, …, y7 genes of parent 2, genes of child will be:   </a:t>
            </a:r>
            <a:r>
              <a:rPr b="1" lang="en-GB"/>
              <a:t>Zi = α * (Xi - Yi) + Xi , where α = 0.2 and parent 1 is fitter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-&gt; </a:t>
            </a:r>
            <a:r>
              <a:rPr b="1" lang="en-GB"/>
              <a:t>Mutation </a:t>
            </a:r>
            <a:r>
              <a:rPr lang="en-GB"/>
              <a:t>method: for every gene that gets to be mutated, we will update it with a random number from the input_range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