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EC03-D404-1E48-97F1-FE6F793B9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33E3E-053C-3E40-9086-3D3506C79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C8806-6BCC-1145-885F-8509DB7D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63FD-3911-F841-B373-448A8F20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87E8-95D7-144D-AEC9-5E9CD18C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68F0-4198-E04E-8352-3CFCEA81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21D6B-4517-8942-9A23-E60DD1D27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982E-2A15-B44A-917E-D01AB983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D99B-5E23-BB42-937A-645FBC40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EF39-BD09-6343-8714-8D0FFBD7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ADBFF-DC8A-9D46-BA67-05504DEB6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D65BC-5AC4-BA42-855E-B4D2EE6F3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A2C8-152C-2E43-9140-7ABC4429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38AD-BBB8-5546-801C-9607E2E4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AC924-66AB-094A-909C-0B3FFD9F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9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02AE-D035-6F4C-BA24-9151DF99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C354-6EA0-7245-8CCC-34D64B42E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1797-036B-7B48-AB35-918D7DA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370F3-7B6A-E542-B959-21E8703B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48AE-F837-304D-962A-B88B5D74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E983-9519-2649-9EAD-8F8F16BE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D357-523A-D04E-834D-A3C261589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C0C3-FEAE-6E4A-B509-E2D9EFE6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0356-85DC-7045-9B19-ED9E6D26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91A9-1337-5D4B-B227-5A962AD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29C5-92C2-4E40-8234-66C3E4AC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E0AE-41AA-6F47-BE28-20F045317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662E-4CAB-6F48-8E2E-6799DB6E8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0BBF5-3C66-6347-81D1-DAE43AD0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3BA66-C946-C44A-A261-63322037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CCB82-F8D9-A644-9BB0-AD52166E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9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3F89-3D8A-7F4E-98C7-D0B8421F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554B4-571A-B94F-B1AD-147425222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B97C1-C36E-9B49-85CC-2F349A18E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112CE-5EBC-284C-BF79-51AE1E88B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FAA02-9EF4-6F4F-A25F-7E823D3F5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AA363-209A-FD4D-9F23-3D8D5F5D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8AD64-71AD-2141-8873-0BF51F95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37D42-6D81-BA48-A9EA-A529F89F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8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A1F1-ED7C-0542-9DC1-B2C847C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98B2-70B9-C943-A070-7DBC8E13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160C4-9755-0D4D-85BA-B366C1E4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DE8A5-6089-F448-9AD8-6E916BCF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8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18AD3-14D6-B14B-8356-21086350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D6785-F9BC-0649-8E8B-FA82E853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ED2DB-6BD6-0348-B537-D3CC6815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B2C7-7C2F-2248-BB1D-859DC9CD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E68B-917C-984F-9FBA-639DD890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27CE3-CC6B-0F4A-B14D-A9896DEE6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3051D-0BF9-2845-9DC6-CAD2171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CAC1-0B86-314E-B769-D0B4FD18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F1DB1-D3C2-2245-B598-210898B3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9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34BA-30AF-FA47-ACD8-35D946AD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EC09-781C-DA4F-85F0-820127759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45B2B-59A1-3E48-92C0-AFA2E7364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71C59-8FE9-9A4B-84BB-9AAD4CE3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B8C1-1346-2F44-8869-0E1404490F4F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77224-8A9B-9442-AEAF-AA43F4AB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E6E3E-3F8D-404A-810E-4A01A5B7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9D85D-3354-AC4E-B7D3-7864AB60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B5D92-A8D9-3B48-8217-1E445BEB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A0FC-C2B5-B743-9BCC-3D387FB69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B8C1-1346-2F44-8869-0E1404490F4F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3DE5-919B-A942-813C-FB4792BB6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5E44-DF89-7647-BC24-FFE8E8D54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8E207-9AB8-3E4D-9A22-10A76B5B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CF5E31-4205-5641-974D-54BF9BB96EF9}"/>
              </a:ext>
            </a:extLst>
          </p:cNvPr>
          <p:cNvSpPr/>
          <p:nvPr/>
        </p:nvSpPr>
        <p:spPr>
          <a:xfrm>
            <a:off x="2314575" y="1428751"/>
            <a:ext cx="1743075" cy="1285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Blotter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07A16CC-E282-8242-B262-ED95AB149EE8}"/>
              </a:ext>
            </a:extLst>
          </p:cNvPr>
          <p:cNvSpPr/>
          <p:nvPr/>
        </p:nvSpPr>
        <p:spPr>
          <a:xfrm>
            <a:off x="2414588" y="4071936"/>
            <a:ext cx="2614612" cy="19431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Meta Strategy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E122AE-3805-6A49-9E67-E63CC312FB77}"/>
              </a:ext>
            </a:extLst>
          </p:cNvPr>
          <p:cNvSpPr/>
          <p:nvPr/>
        </p:nvSpPr>
        <p:spPr>
          <a:xfrm>
            <a:off x="7367590" y="4618743"/>
            <a:ext cx="1743075" cy="1285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Portfolio Manager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D8FBC7-1FFF-8543-9B2A-9B1A63C8E713}"/>
              </a:ext>
            </a:extLst>
          </p:cNvPr>
          <p:cNvSpPr/>
          <p:nvPr/>
        </p:nvSpPr>
        <p:spPr>
          <a:xfrm>
            <a:off x="2671762" y="3169443"/>
            <a:ext cx="1028700" cy="5191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9DC830-79CA-164A-BFCD-DF7135E12B0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186112" y="2714626"/>
            <a:ext cx="1" cy="45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43FD10-8E35-624C-83CB-B1DAE603CD58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3186112" y="3688556"/>
            <a:ext cx="535782" cy="38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9DCD8-31B6-DB4E-882D-B7B0FF367C3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29200" y="5043487"/>
            <a:ext cx="2338390" cy="21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FA7F05B-1802-644D-B2DD-67334F5E306D}"/>
              </a:ext>
            </a:extLst>
          </p:cNvPr>
          <p:cNvSpPr/>
          <p:nvPr/>
        </p:nvSpPr>
        <p:spPr>
          <a:xfrm>
            <a:off x="2929533" y="4879180"/>
            <a:ext cx="1584723" cy="819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44A4E43-042B-E341-9091-8F1FDAA3C9FA}"/>
              </a:ext>
            </a:extLst>
          </p:cNvPr>
          <p:cNvSpPr/>
          <p:nvPr/>
        </p:nvSpPr>
        <p:spPr>
          <a:xfrm>
            <a:off x="4857750" y="681039"/>
            <a:ext cx="957263" cy="661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E36DB3A-DF5C-0140-813C-4E6D227B7778}"/>
              </a:ext>
            </a:extLst>
          </p:cNvPr>
          <p:cNvSpPr/>
          <p:nvPr/>
        </p:nvSpPr>
        <p:spPr>
          <a:xfrm>
            <a:off x="4857749" y="1654970"/>
            <a:ext cx="957263" cy="661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25340B-14AB-EB4E-8273-98BDD25C81B2}"/>
              </a:ext>
            </a:extLst>
          </p:cNvPr>
          <p:cNvCxnSpPr>
            <a:cxnSpLocks/>
            <a:stCxn id="26" idx="1"/>
            <a:endCxn id="5" idx="3"/>
          </p:cNvCxnSpPr>
          <p:nvPr/>
        </p:nvCxnSpPr>
        <p:spPr>
          <a:xfrm flipH="1">
            <a:off x="4057650" y="1012033"/>
            <a:ext cx="800100" cy="105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88A325-77D2-F548-86B4-2C8BB21A5D23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>
            <a:off x="4057650" y="1985964"/>
            <a:ext cx="800099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E2E27A4-80A5-9149-92C8-A617CA23E2FD}"/>
              </a:ext>
            </a:extLst>
          </p:cNvPr>
          <p:cNvSpPr/>
          <p:nvPr/>
        </p:nvSpPr>
        <p:spPr>
          <a:xfrm>
            <a:off x="6650835" y="3387907"/>
            <a:ext cx="1152524" cy="5191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Hist</a:t>
            </a:r>
            <a:r>
              <a:rPr lang="en-US" dirty="0"/>
              <a:t> Exec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AEDA0AD-F5E0-4948-A439-70ED8DC60E2D}"/>
              </a:ext>
            </a:extLst>
          </p:cNvPr>
          <p:cNvSpPr/>
          <p:nvPr/>
        </p:nvSpPr>
        <p:spPr>
          <a:xfrm>
            <a:off x="8167689" y="3387907"/>
            <a:ext cx="1028700" cy="5191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IB Exec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6BA509-0BF5-4944-93BB-2683FE60001A}"/>
              </a:ext>
            </a:extLst>
          </p:cNvPr>
          <p:cNvCxnSpPr>
            <a:cxnSpLocks/>
            <a:stCxn id="8" idx="3"/>
            <a:endCxn id="34" idx="1"/>
          </p:cNvCxnSpPr>
          <p:nvPr/>
        </p:nvCxnSpPr>
        <p:spPr>
          <a:xfrm>
            <a:off x="3700462" y="3429000"/>
            <a:ext cx="2950373" cy="21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0BA2AF-8C13-A041-B393-6865A166E072}"/>
              </a:ext>
            </a:extLst>
          </p:cNvPr>
          <p:cNvCxnSpPr>
            <a:cxnSpLocks/>
            <a:stCxn id="27" idx="3"/>
            <a:endCxn id="35" idx="0"/>
          </p:cNvCxnSpPr>
          <p:nvPr/>
        </p:nvCxnSpPr>
        <p:spPr>
          <a:xfrm>
            <a:off x="5815012" y="1985964"/>
            <a:ext cx="2867027" cy="140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B78423-CB14-FA47-AF6C-5F59911984AE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>
            <a:off x="7227097" y="3907020"/>
            <a:ext cx="1012031" cy="711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05C557-A085-9140-9F30-D7322A13EFA2}"/>
              </a:ext>
            </a:extLst>
          </p:cNvPr>
          <p:cNvCxnSpPr>
            <a:cxnSpLocks/>
            <a:stCxn id="35" idx="2"/>
            <a:endCxn id="7" idx="0"/>
          </p:cNvCxnSpPr>
          <p:nvPr/>
        </p:nvCxnSpPr>
        <p:spPr>
          <a:xfrm flipH="1">
            <a:off x="8239128" y="3907020"/>
            <a:ext cx="442911" cy="711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E1F6976-0AB9-4D47-91CD-B594423FDE8C}"/>
              </a:ext>
            </a:extLst>
          </p:cNvPr>
          <p:cNvSpPr/>
          <p:nvPr/>
        </p:nvSpPr>
        <p:spPr>
          <a:xfrm>
            <a:off x="8963028" y="1175555"/>
            <a:ext cx="1743075" cy="12858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1E3CCAD-20EC-CA4E-8147-392D929D6E1C}"/>
              </a:ext>
            </a:extLst>
          </p:cNvPr>
          <p:cNvCxnSpPr>
            <a:stCxn id="7" idx="3"/>
            <a:endCxn id="63" idx="2"/>
          </p:cNvCxnSpPr>
          <p:nvPr/>
        </p:nvCxnSpPr>
        <p:spPr>
          <a:xfrm flipV="1">
            <a:off x="9110665" y="2461430"/>
            <a:ext cx="723901" cy="2800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2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Wong</dc:creator>
  <cp:lastModifiedBy>Albert Wong</cp:lastModifiedBy>
  <cp:revision>2</cp:revision>
  <dcterms:created xsi:type="dcterms:W3CDTF">2018-10-27T03:57:34Z</dcterms:created>
  <dcterms:modified xsi:type="dcterms:W3CDTF">2018-10-27T04:40:13Z</dcterms:modified>
</cp:coreProperties>
</file>