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McCann" initials="C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99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3-23T14:45:45.108" idx="3">
    <p:pos x="4683" y="4040"/>
    <p:text>Citation?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29D4E-4637-4446-9838-B3CE5BC29B1D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EFB27-6FF1-4B7A-8364-32EB8D6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EFB27-6FF1-4B7A-8364-32EB8D6D6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3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5BE0-0A4A-49EA-BFEC-7F65141507FC}" type="datetimeFigureOut">
              <a:rPr lang="en-US" smtClean="0"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1361-0A46-4E0B-AF46-3089A50A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meghan.ragsdale\AppData\Local\Microsoft\Windows\Temporary Internet Files\Content.IE5\IYXBBARM\MC90028111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405"/>
            <a:ext cx="6248400" cy="66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582057"/>
            <a:ext cx="8686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ln w="762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urlz MT" pitchFamily="82" charset="0"/>
                <a:cs typeface="Aharoni" pitchFamily="2" charset="-79"/>
              </a:rPr>
              <a:t>RECYCLING</a:t>
            </a:r>
            <a:endParaRPr lang="en-US" sz="11500" b="1" dirty="0">
              <a:ln w="76200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rgbClr val="FFFF00">
                    <a:alpha val="60000"/>
                  </a:srgb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urlz MT" pitchFamily="82" charset="0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42" y="6304117"/>
            <a:ext cx="504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PLEASE NOTE: </a:t>
            </a:r>
          </a:p>
          <a:p>
            <a:r>
              <a:rPr lang="en-US" sz="1200" dirty="0" smtClean="0"/>
              <a:t>This PowerPoint is intended to be remodeled for the purposes of </a:t>
            </a:r>
            <a:r>
              <a:rPr lang="en-US" sz="1200" dirty="0" err="1" smtClean="0"/>
              <a:t>SlideFest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02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eghan.ragsdale\AppData\Local\Microsoft\Windows\Temporary Internet Files\Content.IE5\DSHW2H7T\MC90043756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58364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7685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18000">
                  <a:solidFill>
                    <a:srgbClr val="FF3399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81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So find the nearest recycling bin</a:t>
            </a:r>
          </a:p>
          <a:p>
            <a:pPr algn="ctr"/>
            <a:r>
              <a:rPr lang="en-US" sz="7200" b="1" dirty="0" smtClean="0">
                <a:ln w="18000">
                  <a:solidFill>
                    <a:srgbClr val="FF3399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81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&amp; </a:t>
            </a:r>
          </a:p>
          <a:p>
            <a:pPr algn="ctr"/>
            <a:r>
              <a:rPr lang="en-US" sz="7200" b="1" dirty="0" smtClean="0">
                <a:ln w="18000">
                  <a:solidFill>
                    <a:srgbClr val="FF3399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81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start recycling today!</a:t>
            </a:r>
            <a:endParaRPr lang="en-US" sz="7200" b="1" dirty="0">
              <a:ln w="18000">
                <a:solidFill>
                  <a:srgbClr val="FF3399"/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urlz MT" pitchFamily="8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2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6519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According to the Environmental Protection Agency, in 2009 </a:t>
            </a:r>
            <a:r>
              <a:rPr lang="en-US" sz="4400" b="1" dirty="0" smtClean="0">
                <a:ln w="18000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Americans </a:t>
            </a:r>
            <a:r>
              <a:rPr lang="en-US" sz="4400" b="1" dirty="0" smtClean="0">
                <a:ln w="18000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produced about </a:t>
            </a:r>
          </a:p>
          <a:p>
            <a:pPr algn="ctr"/>
            <a:r>
              <a:rPr lang="en-US" sz="4400" b="1" dirty="0" smtClean="0">
                <a:ln w="18000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243 million tons of trash.</a:t>
            </a:r>
            <a:endParaRPr lang="en-US" sz="4400" b="1" dirty="0">
              <a:ln w="18000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urlz MT" pitchFamily="82" charset="0"/>
              <a:cs typeface="Aharoni" pitchFamily="2" charset="-79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57200"/>
            <a:ext cx="8610600" cy="6247685"/>
            <a:chOff x="381000" y="610315"/>
            <a:chExt cx="8610600" cy="6247685"/>
          </a:xfrm>
        </p:grpSpPr>
        <p:pic>
          <p:nvPicPr>
            <p:cNvPr id="3074" name="Picture 2" descr="C:\Users\meghan.ragsdale\AppData\Local\Microsoft\Windows\Temporary Internet Files\Content.IE5\DSHW2H7T\MC90021565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070" y="2743200"/>
              <a:ext cx="2850530" cy="3111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meghan.ragsdale\AppData\Local\Microsoft\Windows\Temporary Internet Files\Content.IE5\OP18EFG3\MC900022705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529" y="3962400"/>
              <a:ext cx="2975871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meghan.ragsdale\AppData\Local\Microsoft\Windows\Temporary Internet Files\Content.IE5\DSHW2H7T\MC90010455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952" y="610315"/>
              <a:ext cx="1636765" cy="1814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meghan.ragsdale\AppData\Local\Microsoft\Windows\Temporary Internet Files\Content.IE5\0G10ZFML\MC900054932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733800"/>
              <a:ext cx="2743767" cy="2806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46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400" y="414278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rgbClr val="99FF99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That’s an average of about 4.3 pounds of waste per person per day!</a:t>
            </a:r>
            <a:endParaRPr lang="en-US" sz="3600" b="1" dirty="0">
              <a:ln w="18000">
                <a:solidFill>
                  <a:srgbClr val="99FF99"/>
                </a:solidFill>
                <a:prstDash val="solid"/>
                <a:miter lim="800000"/>
              </a:ln>
              <a:solidFill>
                <a:srgbClr val="99FF99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  <p:pic>
        <p:nvPicPr>
          <p:cNvPr id="1026" name="Picture 2" descr="C:\Users\meghan.ragsdale\Desktop\recycling\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17800"/>
            <a:ext cx="5638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eghan.ragsdale\AppData\Local\Microsoft\Windows\Temporary Internet Files\Content.IE5\OP18EFG3\MC90041359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38500"/>
            <a:ext cx="2113984" cy="3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28600"/>
            <a:ext cx="791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33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It’s important that we all do our part to save the environment.</a:t>
            </a:r>
            <a:endParaRPr lang="en-US" sz="4800" b="1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3399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urlz MT" pitchFamily="82" charset="0"/>
              <a:cs typeface="Aharoni" pitchFamily="2" charset="-79"/>
            </a:endParaRPr>
          </a:p>
        </p:txBody>
      </p:sp>
      <p:pic>
        <p:nvPicPr>
          <p:cNvPr id="11" name="Picture 3" descr="C:\Users\meghan.ragsdale\AppData\Local\Microsoft\Windows\Temporary Internet Files\Content.IE5\OP18EFG3\MC90041359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38500"/>
            <a:ext cx="2113984" cy="3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meghan.ragsdale\AppData\Local\Microsoft\Windows\Temporary Internet Files\Content.IE5\OP18EFG3\MC90041359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38500"/>
            <a:ext cx="2113984" cy="3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meghan.ragsdale\AppData\Local\Microsoft\Windows\Temporary Internet Files\Content.IE5\OP18EFG3\MC90041359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38500"/>
            <a:ext cx="2113984" cy="3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4209" y="76200"/>
            <a:ext cx="75339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Recycling is something we all have the power to do to save </a:t>
            </a:r>
          </a:p>
          <a:p>
            <a:pPr algn="ctr"/>
            <a:r>
              <a:rPr lang="en-US" sz="72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Mother Earth.</a:t>
            </a:r>
            <a:endParaRPr lang="en-US" sz="7200" b="1" dirty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5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eghan.ragsdale\AppData\Local\Microsoft\Windows\Temporary Internet Files\Content.IE5\IYXBBARM\MC90043749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6" y="4648661"/>
            <a:ext cx="1966555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meghan.ragsdale\AppData\Local\Microsoft\Windows\Temporary Internet Files\Content.IE5\DSHW2H7T\MC90043748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8661"/>
            <a:ext cx="1836943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meghan.ragsdale\AppData\Local\Microsoft\Windows\Temporary Internet Files\Content.IE5\OP18EFG3\MC90043749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18" y="4648661"/>
            <a:ext cx="1841737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meghan.ragsdale\AppData\Local\Microsoft\Windows\Temporary Internet Files\Content.IE5\IYXBBARM\MC90043750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27" y="227775"/>
            <a:ext cx="2100688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meghan.ragsdale\AppData\Local\Microsoft\Windows\Temporary Internet Files\Content.IE5\0G10ZFML\MC90043749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88" y="2465872"/>
            <a:ext cx="1829397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meghan.ragsdale\AppData\Local\Microsoft\Windows\Temporary Internet Files\Content.IE5\IYXBBARM\MC900437513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6" y="227775"/>
            <a:ext cx="187223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meghan.ragsdale\AppData\Local\Microsoft\Windows\Temporary Internet Files\Content.IE5\DSHW2H7T\MC900437499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3" y="2465872"/>
            <a:ext cx="1781101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meghan.ragsdale\AppData\Local\Microsoft\Windows\Temporary Internet Files\Content.IE5\IYXBBARM\MC900437511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73" y="227775"/>
            <a:ext cx="1873227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51971" y="2523523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800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Kids &amp; adults can </a:t>
            </a:r>
            <a:r>
              <a:rPr lang="en-US" sz="6000" b="1" dirty="0" smtClean="0">
                <a:ln w="1800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recycle.</a:t>
            </a:r>
            <a:endParaRPr lang="en-US" sz="6000" b="1" dirty="0">
              <a:ln w="18000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</a:ln>
              <a:solidFill>
                <a:schemeClr val="bg2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urlz MT" pitchFamily="8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952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eghan.ragsdale\AppData\Local\Microsoft\Windows\Temporary Internet Files\Content.IE5\IYXBBARM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191000" cy="587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228600"/>
            <a:ext cx="480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So, </a:t>
            </a:r>
          </a:p>
          <a:p>
            <a:pPr algn="ctr"/>
            <a:r>
              <a:rPr lang="en-US" sz="80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what exactly can you recycle?</a:t>
            </a:r>
            <a:endParaRPr lang="en-US" sz="8000" b="1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52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3244" y="5135940"/>
            <a:ext cx="892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33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All these items can be recycled</a:t>
            </a:r>
          </a:p>
          <a:p>
            <a:pPr algn="ctr"/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FF33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urlz MT" pitchFamily="82" charset="0"/>
                <a:cs typeface="Aharoni" pitchFamily="2" charset="-79"/>
              </a:rPr>
              <a:t>!!!!!!!!!!!!!!!!!!!!</a:t>
            </a:r>
            <a:endParaRPr lang="en-US" sz="5400" b="1" dirty="0">
              <a:ln w="18000">
                <a:solidFill>
                  <a:srgbClr val="00B050"/>
                </a:solidFill>
                <a:prstDash val="solid"/>
                <a:miter lim="800000"/>
              </a:ln>
              <a:solidFill>
                <a:srgbClr val="FF3399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urlz MT" pitchFamily="82" charset="0"/>
              <a:cs typeface="Aharoni" pitchFamily="2" charset="-79"/>
            </a:endParaRPr>
          </a:p>
        </p:txBody>
      </p:sp>
      <p:pic>
        <p:nvPicPr>
          <p:cNvPr id="2050" name="Picture 2" descr="C:\Users\meghan.ragsdale\Desktop\recycling\use100_54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816714" cy="3200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ghan.ragsdale\Desktop\recycling\Papelera__9_u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124200" cy="4165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3544" y="3967609"/>
            <a:ext cx="2911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Aluminum &amp; Plastic</a:t>
            </a:r>
            <a:endParaRPr lang="en-US" sz="32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0244" y="4419600"/>
            <a:ext cx="291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Newspapers</a:t>
            </a:r>
            <a:endParaRPr lang="en-US" sz="32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79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eghan.ragsdale\AppData\Local\Microsoft\Windows\Temporary Internet Files\Content.IE5\DSHW2H7T\MC9002859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799"/>
            <a:ext cx="6324143" cy="63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247" y="304799"/>
            <a:ext cx="868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Other items that can be recycled include: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33" y="947631"/>
            <a:ext cx="49138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Magazines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Junk mail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Glass soda bottles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Glass pasta jars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Soup cans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Coffee cans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Shampoo bottles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Cardboard boxes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Wrapping paper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Wine bottles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Jam jars</a:t>
            </a:r>
            <a:endParaRPr lang="en-US" sz="3200" b="1" dirty="0">
              <a:ln w="18000">
                <a:solidFill>
                  <a:srgbClr val="FF9900"/>
                </a:solidFill>
                <a:prstDash val="solid"/>
                <a:miter lim="800000"/>
              </a:ln>
              <a:solidFill>
                <a:srgbClr val="99FF99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6995" y="947631"/>
            <a:ext cx="4531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Clean aluminum foil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Outdated maps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Paper towel tubes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Tissue boxes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Empty cereal boxes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dirty="0" smtClean="0">
                <a:ln w="18000">
                  <a:solidFill>
                    <a:srgbClr val="FF9900"/>
                  </a:solidFill>
                  <a:prstDash val="solid"/>
                  <a:miter lim="800000"/>
                </a:ln>
                <a:solidFill>
                  <a:srgbClr val="99FF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  <a:cs typeface="Aharoni" pitchFamily="2" charset="-79"/>
              </a:rPr>
              <a:t>Cracked drinking glasses</a:t>
            </a:r>
            <a:endParaRPr lang="en-US" sz="3200" b="1" dirty="0">
              <a:ln w="18000">
                <a:solidFill>
                  <a:srgbClr val="FF9900"/>
                </a:solidFill>
                <a:prstDash val="solid"/>
                <a:miter lim="800000"/>
              </a:ln>
              <a:solidFill>
                <a:srgbClr val="99FF99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oper Black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70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161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Ragsdale</dc:creator>
  <cp:lastModifiedBy>erin.keeley</cp:lastModifiedBy>
  <cp:revision>88</cp:revision>
  <dcterms:created xsi:type="dcterms:W3CDTF">2011-02-04T18:35:34Z</dcterms:created>
  <dcterms:modified xsi:type="dcterms:W3CDTF">2011-03-24T00:50:08Z</dcterms:modified>
</cp:coreProperties>
</file>