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7FEBFB-E2AA-4DC4-CD39-9ED88C0E8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6910E1B-A3A5-F011-67D4-1CAB63878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F57846-F8B3-FF6D-E949-DE1A3AEA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330792-724D-A93D-1CE2-01B3FAFCB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85F43B-12B4-4B34-E118-E392010E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39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5B49EC-95A4-4B6C-259A-B29DB414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51D32A-3AE0-0838-9988-25A6ED459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91C45B-13EF-0444-0A53-321FF232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3EA000-D483-2CC7-280F-9588F68D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0D4181-7CE2-7B57-E1FB-40DA04A3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37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D78F365-F37C-8AE9-2565-4114FF857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894EC2A-6B6C-A13F-37B4-30CD4D854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5BFF32-A030-55DF-5BC8-B2F3F5A8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420BEA-D9C0-FB9A-E802-E43876187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F52B2B-3DE3-4E63-FDA6-93E11E2F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751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A35D3-DBA3-C7DF-83E3-AA4D69164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2C0610-5AA4-D774-734B-66BD173E7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CD23A4-2DD5-EC13-17F3-CB79AFBE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87FB94-42CE-7C64-90C7-1FFC6937A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814BD7-2B50-16EC-6BF8-CE3C632B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007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3CE122-D7AA-FABE-3D22-614742DAC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5137F9-C7F8-6694-969E-26F5E7FBE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132CBB-0DBC-AE0A-D225-3762DCA1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97F4606-7262-BA57-B2AB-CFA12EC7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DB7CA5-CA1E-791A-A5C5-9F5B464B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01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55E429-6766-78EC-096C-CEAB1828B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BE747-A8BF-A173-7CB7-0DE116DE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1DE6AE5-C53D-632A-2A6C-FD4A628A3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3F2D35-2182-5472-6D79-2CBB34E5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D05ED5-6790-086B-273A-378FBA888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69DBAE-3B01-3575-56CD-13787F60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9260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28EA8A-D98B-3177-82EB-D3C0EEDA9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D995C7-8517-1878-BA2C-19D60A64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CDF4760-74D1-0184-82A5-EE6F03B1B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74E0A2-8E6F-CBFC-BA06-7B98E1634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A8E577D-B7F4-9826-CA4E-2E50CE1E6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3991B3B-E2F8-E8E6-B270-5959159B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604572D-5140-F40C-F97D-319DA594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0B1883-2BE2-15A7-8431-EDCD50C7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393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AF8180-65D7-18A8-AAFF-C8001E370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BF52FE-A842-95DD-9337-6BBC3A68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7AB201-21BE-CF58-4557-445DCCE6E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9FB5BB4-A528-A82C-8F01-F08A27F5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033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A27CC0-4A6F-D218-7514-16A4C36F1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4FEF8B4-BF85-1D88-D8CC-044D10EF8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A39062-05A5-6DCB-FA8C-C39442088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018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BE5382-D31C-77F8-0D18-80A0273C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4F577A-40DC-FF81-A452-1D4F85C21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5041D0E-E723-31E2-B0B1-A71A421C1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32A111-3942-4569-61BB-AB7E0DA53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6C0D9EB-0055-8B44-4C45-6FA7DE87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BE793C6-53B7-2AD1-81AD-5B16A7F05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698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B4365A-C440-A8F8-E5DD-823309D5E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DAB08A3-2B83-6F77-EBE7-55D9D944D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7B88A98-E10E-4B1D-FCDA-ECE10BFED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1EFADE7-D0D1-21EE-9B89-35DFBB7B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540DF8-CFCC-D62B-15F3-A4583794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DC8D45-E24D-179D-EBD1-ACA83E44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3405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D362F3E-7D0D-9181-06C0-A8EB1B9D0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8D54F5-0F48-C3EA-7E4C-D210A374A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2F2004-A3BC-8189-F338-0EF8BC878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4DAA41-6737-43E2-A91C-BC9649051ADF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E83239-5251-4A2D-66CB-2F192F38F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C687AE-37AC-17B7-091B-2329E0206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3B22B-2B6C-45C1-A684-B5348491C24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51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25F0F-9026-2AC8-93AC-2E2127D5E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</p:spPr>
        <p:txBody>
          <a:bodyPr/>
          <a:lstStyle/>
          <a:p>
            <a:r>
              <a:rPr lang="it-IT" dirty="0"/>
              <a:t>https://www.monsterenergy.com/it-it/</a:t>
            </a:r>
          </a:p>
        </p:txBody>
      </p:sp>
    </p:spTree>
    <p:extLst>
      <p:ext uri="{BB962C8B-B14F-4D97-AF65-F5344CB8AC3E}">
        <p14:creationId xmlns:p14="http://schemas.microsoft.com/office/powerpoint/2010/main" val="588658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EFBBE7-CF97-C731-E271-1C87510F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vestiti, persona, Viso umano, sorriso&#10;&#10;Il contenuto generato dall'IA potrebbe non essere corretto.">
            <a:extLst>
              <a:ext uri="{FF2B5EF4-FFF2-40B4-BE49-F238E27FC236}">
                <a16:creationId xmlns:a16="http://schemas.microsoft.com/office/drawing/2014/main" id="{217B05CB-38A6-525A-4CE2-5ECBEB40C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14" y="1825625"/>
            <a:ext cx="8097971" cy="4351338"/>
          </a:xfrm>
        </p:spPr>
      </p:pic>
    </p:spTree>
    <p:extLst>
      <p:ext uri="{BB962C8B-B14F-4D97-AF65-F5344CB8AC3E}">
        <p14:creationId xmlns:p14="http://schemas.microsoft.com/office/powerpoint/2010/main" val="286059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F8D84-5D17-D1C6-C6D3-5492BF56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60F1F3D2-2866-E1AC-618E-73A003213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140" y="1825625"/>
            <a:ext cx="8149719" cy="4351338"/>
          </a:xfrm>
        </p:spPr>
      </p:pic>
    </p:spTree>
    <p:extLst>
      <p:ext uri="{BB962C8B-B14F-4D97-AF65-F5344CB8AC3E}">
        <p14:creationId xmlns:p14="http://schemas.microsoft.com/office/powerpoint/2010/main" val="3032127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C5C01-686D-6155-4EB8-60E756C3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schermata, grafica&#10;&#10;Il contenuto generato dall'IA potrebbe non essere corretto.">
            <a:extLst>
              <a:ext uri="{FF2B5EF4-FFF2-40B4-BE49-F238E27FC236}">
                <a16:creationId xmlns:a16="http://schemas.microsoft.com/office/drawing/2014/main" id="{EC66D939-A45E-01A1-C606-18BDF715C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18" y="1825625"/>
            <a:ext cx="9136364" cy="4351338"/>
          </a:xfrm>
        </p:spPr>
      </p:pic>
    </p:spTree>
    <p:extLst>
      <p:ext uri="{BB962C8B-B14F-4D97-AF65-F5344CB8AC3E}">
        <p14:creationId xmlns:p14="http://schemas.microsoft.com/office/powerpoint/2010/main" val="62109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DEB32D-8C6F-BCAE-CBBE-CE272971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Segnaposto contenuto 4" descr="Immagine che contiene testo, grafica, schermata, Marchio&#10;&#10;Il contenuto generato dall'IA potrebbe non essere corretto.">
            <a:extLst>
              <a:ext uri="{FF2B5EF4-FFF2-40B4-BE49-F238E27FC236}">
                <a16:creationId xmlns:a16="http://schemas.microsoft.com/office/drawing/2014/main" id="{1D80A0E0-4871-031F-338E-AF8DAF651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846" y="1825625"/>
            <a:ext cx="8142308" cy="4351338"/>
          </a:xfrm>
        </p:spPr>
      </p:pic>
    </p:spTree>
    <p:extLst>
      <p:ext uri="{BB962C8B-B14F-4D97-AF65-F5344CB8AC3E}">
        <p14:creationId xmlns:p14="http://schemas.microsoft.com/office/powerpoint/2010/main" val="589890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di Office</vt:lpstr>
      <vt:lpstr>https://www.monsterenergy.com/it-it/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MESSINA</dc:creator>
  <cp:lastModifiedBy>ALBERTO MESSINA</cp:lastModifiedBy>
  <cp:revision>1</cp:revision>
  <dcterms:created xsi:type="dcterms:W3CDTF">2025-03-25T22:05:24Z</dcterms:created>
  <dcterms:modified xsi:type="dcterms:W3CDTF">2025-03-25T22:12:46Z</dcterms:modified>
</cp:coreProperties>
</file>