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2" autoAdjust="0"/>
    <p:restoredTop sz="94660"/>
  </p:normalViewPr>
  <p:slideViewPr>
    <p:cSldViewPr snapToGrid="0">
      <p:cViewPr varScale="1">
        <p:scale>
          <a:sx n="43" d="100"/>
          <a:sy n="43" d="100"/>
        </p:scale>
        <p:origin x="4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CACB0F-CC9E-4EA2-92F3-4831B93E5062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7B8EF44-762B-4080-9D7C-794B23A77996}">
      <dgm:prSet/>
      <dgm:spPr/>
      <dgm:t>
        <a:bodyPr/>
        <a:lstStyle/>
        <a:p>
          <a:r>
            <a:rPr lang="en-US" b="0" i="0" baseline="0"/>
            <a:t>Phishing and dark patterns are leading causes of fraud and account takeover. </a:t>
          </a:r>
          <a:endParaRPr lang="en-US"/>
        </a:p>
      </dgm:t>
    </dgm:pt>
    <dgm:pt modelId="{0FBBD17F-93DE-47EE-B49F-26F7E867745D}" type="parTrans" cxnId="{D375F56C-5D6D-4C51-BC4E-B7F125A5D81E}">
      <dgm:prSet/>
      <dgm:spPr/>
      <dgm:t>
        <a:bodyPr/>
        <a:lstStyle/>
        <a:p>
          <a:endParaRPr lang="en-US"/>
        </a:p>
      </dgm:t>
    </dgm:pt>
    <dgm:pt modelId="{49C197EC-743E-48DD-A4BD-72D1BD5171DD}" type="sibTrans" cxnId="{D375F56C-5D6D-4C51-BC4E-B7F125A5D81E}">
      <dgm:prSet/>
      <dgm:spPr/>
      <dgm:t>
        <a:bodyPr/>
        <a:lstStyle/>
        <a:p>
          <a:endParaRPr lang="en-US"/>
        </a:p>
      </dgm:t>
    </dgm:pt>
    <dgm:pt modelId="{E82EB07A-588A-4DF5-8CF0-9F136DBA1F3E}">
      <dgm:prSet/>
      <dgm:spPr/>
      <dgm:t>
        <a:bodyPr/>
        <a:lstStyle/>
        <a:p>
          <a:r>
            <a:rPr lang="en-US" b="0" i="0" baseline="0"/>
            <a:t>Existing tools often: </a:t>
          </a:r>
          <a:endParaRPr lang="en-US"/>
        </a:p>
      </dgm:t>
    </dgm:pt>
    <dgm:pt modelId="{DBFAE769-9D56-45E3-84C3-BECFD2A7A5AB}" type="parTrans" cxnId="{B896AC18-E6D0-4C19-9F3F-20369FF5BB18}">
      <dgm:prSet/>
      <dgm:spPr/>
      <dgm:t>
        <a:bodyPr/>
        <a:lstStyle/>
        <a:p>
          <a:endParaRPr lang="en-US"/>
        </a:p>
      </dgm:t>
    </dgm:pt>
    <dgm:pt modelId="{535955FE-CBD5-469E-8B77-95AD7D572B34}" type="sibTrans" cxnId="{B896AC18-E6D0-4C19-9F3F-20369FF5BB18}">
      <dgm:prSet/>
      <dgm:spPr/>
      <dgm:t>
        <a:bodyPr/>
        <a:lstStyle/>
        <a:p>
          <a:endParaRPr lang="en-US"/>
        </a:p>
      </dgm:t>
    </dgm:pt>
    <dgm:pt modelId="{991F44A7-E086-44F2-8258-3203D965CD24}">
      <dgm:prSet/>
      <dgm:spPr/>
      <dgm:t>
        <a:bodyPr/>
        <a:lstStyle/>
        <a:p>
          <a:r>
            <a:rPr lang="en-US" b="0" i="0" baseline="0"/>
            <a:t>“Phone home” → privacy risks </a:t>
          </a:r>
          <a:endParaRPr lang="en-US"/>
        </a:p>
      </dgm:t>
    </dgm:pt>
    <dgm:pt modelId="{FEB393A0-12EC-4D5D-A70C-06FFD7FE14ED}" type="parTrans" cxnId="{7B14029F-F4C5-40A1-9ED4-6DC8CAF06932}">
      <dgm:prSet/>
      <dgm:spPr/>
      <dgm:t>
        <a:bodyPr/>
        <a:lstStyle/>
        <a:p>
          <a:endParaRPr lang="en-US"/>
        </a:p>
      </dgm:t>
    </dgm:pt>
    <dgm:pt modelId="{B67FF813-6BC5-4C6E-9BDE-A690D3017FB8}" type="sibTrans" cxnId="{7B14029F-F4C5-40A1-9ED4-6DC8CAF06932}">
      <dgm:prSet/>
      <dgm:spPr/>
      <dgm:t>
        <a:bodyPr/>
        <a:lstStyle/>
        <a:p>
          <a:endParaRPr lang="en-US"/>
        </a:p>
      </dgm:t>
    </dgm:pt>
    <dgm:pt modelId="{32FF391D-1B0F-4804-8520-701B924E389D}">
      <dgm:prSet/>
      <dgm:spPr/>
      <dgm:t>
        <a:bodyPr/>
        <a:lstStyle/>
        <a:p>
          <a:r>
            <a:rPr lang="en-US" b="0" i="0" baseline="0"/>
            <a:t>Rely on blacklists → cold-start gaps </a:t>
          </a:r>
          <a:endParaRPr lang="en-US"/>
        </a:p>
      </dgm:t>
    </dgm:pt>
    <dgm:pt modelId="{37DF9284-3240-4296-9098-88515CF26B67}" type="parTrans" cxnId="{7268F45B-D810-43C6-8A68-6F82C4828CDB}">
      <dgm:prSet/>
      <dgm:spPr/>
      <dgm:t>
        <a:bodyPr/>
        <a:lstStyle/>
        <a:p>
          <a:endParaRPr lang="en-US"/>
        </a:p>
      </dgm:t>
    </dgm:pt>
    <dgm:pt modelId="{5EE23E5C-FBC2-4AE5-957F-EB0E0BB59563}" type="sibTrans" cxnId="{7268F45B-D810-43C6-8A68-6F82C4828CDB}">
      <dgm:prSet/>
      <dgm:spPr/>
      <dgm:t>
        <a:bodyPr/>
        <a:lstStyle/>
        <a:p>
          <a:endParaRPr lang="en-US"/>
        </a:p>
      </dgm:t>
    </dgm:pt>
    <dgm:pt modelId="{41EA85E1-9241-4AC2-87C6-E29855E04F0F}">
      <dgm:prSet/>
      <dgm:spPr/>
      <dgm:t>
        <a:bodyPr/>
        <a:lstStyle/>
        <a:p>
          <a:r>
            <a:rPr lang="en-US" b="0" i="0" baseline="0"/>
            <a:t>Users need: </a:t>
          </a:r>
          <a:endParaRPr lang="en-US"/>
        </a:p>
      </dgm:t>
    </dgm:pt>
    <dgm:pt modelId="{6F94FC84-94EF-42D6-9696-C35F98E24A3D}" type="parTrans" cxnId="{391D9429-6081-4A65-AFD3-F8AB2753A8AA}">
      <dgm:prSet/>
      <dgm:spPr/>
      <dgm:t>
        <a:bodyPr/>
        <a:lstStyle/>
        <a:p>
          <a:endParaRPr lang="en-US"/>
        </a:p>
      </dgm:t>
    </dgm:pt>
    <dgm:pt modelId="{7685AD00-0E99-4458-BD2D-1E4609D331E2}" type="sibTrans" cxnId="{391D9429-6081-4A65-AFD3-F8AB2753A8AA}">
      <dgm:prSet/>
      <dgm:spPr/>
      <dgm:t>
        <a:bodyPr/>
        <a:lstStyle/>
        <a:p>
          <a:endParaRPr lang="en-US"/>
        </a:p>
      </dgm:t>
    </dgm:pt>
    <dgm:pt modelId="{880359ED-EB8E-4D06-8363-4C6D060E23F7}">
      <dgm:prSet/>
      <dgm:spPr/>
      <dgm:t>
        <a:bodyPr/>
        <a:lstStyle/>
        <a:p>
          <a:r>
            <a:rPr lang="en-US" b="0" i="0" baseline="0"/>
            <a:t>Instant, on-device risk analysis </a:t>
          </a:r>
          <a:endParaRPr lang="en-US"/>
        </a:p>
      </dgm:t>
    </dgm:pt>
    <dgm:pt modelId="{561710DE-3F07-454A-85FA-EBD64E93217E}" type="parTrans" cxnId="{72C8A3BB-9894-43FF-B5EC-89953034C327}">
      <dgm:prSet/>
      <dgm:spPr/>
      <dgm:t>
        <a:bodyPr/>
        <a:lstStyle/>
        <a:p>
          <a:endParaRPr lang="en-US"/>
        </a:p>
      </dgm:t>
    </dgm:pt>
    <dgm:pt modelId="{2843ED81-A07E-482A-9389-326EBBBE7BFA}" type="sibTrans" cxnId="{72C8A3BB-9894-43FF-B5EC-89953034C327}">
      <dgm:prSet/>
      <dgm:spPr/>
      <dgm:t>
        <a:bodyPr/>
        <a:lstStyle/>
        <a:p>
          <a:endParaRPr lang="en-US"/>
        </a:p>
      </dgm:t>
    </dgm:pt>
    <dgm:pt modelId="{0B8E5519-8FEE-44DB-B733-57760A1E2245}">
      <dgm:prSet/>
      <dgm:spPr/>
      <dgm:t>
        <a:bodyPr/>
        <a:lstStyle/>
        <a:p>
          <a:r>
            <a:rPr lang="en-US" b="0" i="0" baseline="0"/>
            <a:t>Human-readable explanations </a:t>
          </a:r>
          <a:endParaRPr lang="en-US"/>
        </a:p>
      </dgm:t>
    </dgm:pt>
    <dgm:pt modelId="{F1A5C6D1-B23F-4086-831F-7EEF893A22A1}" type="parTrans" cxnId="{26B4C8D7-1848-401C-9A9A-85DDA66347D4}">
      <dgm:prSet/>
      <dgm:spPr/>
      <dgm:t>
        <a:bodyPr/>
        <a:lstStyle/>
        <a:p>
          <a:endParaRPr lang="en-US"/>
        </a:p>
      </dgm:t>
    </dgm:pt>
    <dgm:pt modelId="{F5C1C831-84FF-44FB-A78E-9B483C644B79}" type="sibTrans" cxnId="{26B4C8D7-1848-401C-9A9A-85DDA66347D4}">
      <dgm:prSet/>
      <dgm:spPr/>
      <dgm:t>
        <a:bodyPr/>
        <a:lstStyle/>
        <a:p>
          <a:endParaRPr lang="en-US"/>
        </a:p>
      </dgm:t>
    </dgm:pt>
    <dgm:pt modelId="{839DBDD6-94CA-4D90-9D37-6D423D95CA59}">
      <dgm:prSet/>
      <dgm:spPr/>
      <dgm:t>
        <a:bodyPr/>
        <a:lstStyle/>
        <a:p>
          <a:r>
            <a:rPr lang="en-US" b="1" i="0" baseline="0"/>
            <a:t>Goal:</a:t>
          </a:r>
          <a:r>
            <a:rPr lang="en-US" b="0" i="0" baseline="0"/>
            <a:t> Prevent harm early with privacy-preserving, explainable detection.</a:t>
          </a:r>
          <a:endParaRPr lang="en-US"/>
        </a:p>
      </dgm:t>
    </dgm:pt>
    <dgm:pt modelId="{E5BD5CE0-6846-4E09-91F5-DAFFD51D5630}" type="parTrans" cxnId="{7FC34F8E-098C-4220-A593-E3AC62164E44}">
      <dgm:prSet/>
      <dgm:spPr/>
      <dgm:t>
        <a:bodyPr/>
        <a:lstStyle/>
        <a:p>
          <a:endParaRPr lang="en-US"/>
        </a:p>
      </dgm:t>
    </dgm:pt>
    <dgm:pt modelId="{3D590795-C748-4B62-9F56-C3DC90976C9A}" type="sibTrans" cxnId="{7FC34F8E-098C-4220-A593-E3AC62164E44}">
      <dgm:prSet/>
      <dgm:spPr/>
      <dgm:t>
        <a:bodyPr/>
        <a:lstStyle/>
        <a:p>
          <a:endParaRPr lang="en-US"/>
        </a:p>
      </dgm:t>
    </dgm:pt>
    <dgm:pt modelId="{8D2490D4-8F5E-4215-9C20-05C5E2A8F749}" type="pres">
      <dgm:prSet presAssocID="{7FCACB0F-CC9E-4EA2-92F3-4831B93E5062}" presName="linear" presStyleCnt="0">
        <dgm:presLayoutVars>
          <dgm:dir/>
          <dgm:animLvl val="lvl"/>
          <dgm:resizeHandles val="exact"/>
        </dgm:presLayoutVars>
      </dgm:prSet>
      <dgm:spPr/>
    </dgm:pt>
    <dgm:pt modelId="{55165A0C-46E6-41BE-A959-376A9EA59377}" type="pres">
      <dgm:prSet presAssocID="{E7B8EF44-762B-4080-9D7C-794B23A77996}" presName="parentLin" presStyleCnt="0"/>
      <dgm:spPr/>
    </dgm:pt>
    <dgm:pt modelId="{9C7DC3C0-95FA-4584-BB62-53CDC5AFA764}" type="pres">
      <dgm:prSet presAssocID="{E7B8EF44-762B-4080-9D7C-794B23A77996}" presName="parentLeftMargin" presStyleLbl="node1" presStyleIdx="0" presStyleCnt="6"/>
      <dgm:spPr/>
    </dgm:pt>
    <dgm:pt modelId="{D3FC7566-7E85-41BE-A900-456D04D256E7}" type="pres">
      <dgm:prSet presAssocID="{E7B8EF44-762B-4080-9D7C-794B23A7799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2C981AF-3BB8-42F1-BBD6-C0AD70656AA6}" type="pres">
      <dgm:prSet presAssocID="{E7B8EF44-762B-4080-9D7C-794B23A77996}" presName="negativeSpace" presStyleCnt="0"/>
      <dgm:spPr/>
    </dgm:pt>
    <dgm:pt modelId="{D8E1AF5E-8097-4583-B22D-8BDBBC80460A}" type="pres">
      <dgm:prSet presAssocID="{E7B8EF44-762B-4080-9D7C-794B23A77996}" presName="childText" presStyleLbl="conFgAcc1" presStyleIdx="0" presStyleCnt="6">
        <dgm:presLayoutVars>
          <dgm:bulletEnabled val="1"/>
        </dgm:presLayoutVars>
      </dgm:prSet>
      <dgm:spPr/>
    </dgm:pt>
    <dgm:pt modelId="{46FF86D8-CBFD-4D35-A055-150A8524B872}" type="pres">
      <dgm:prSet presAssocID="{49C197EC-743E-48DD-A4BD-72D1BD5171DD}" presName="spaceBetweenRectangles" presStyleCnt="0"/>
      <dgm:spPr/>
    </dgm:pt>
    <dgm:pt modelId="{2941A60E-367F-43A3-BD5E-A565C13FAC64}" type="pres">
      <dgm:prSet presAssocID="{E82EB07A-588A-4DF5-8CF0-9F136DBA1F3E}" presName="parentLin" presStyleCnt="0"/>
      <dgm:spPr/>
    </dgm:pt>
    <dgm:pt modelId="{AC4AC2A1-2F5C-4B25-A75E-DE05BE465246}" type="pres">
      <dgm:prSet presAssocID="{E82EB07A-588A-4DF5-8CF0-9F136DBA1F3E}" presName="parentLeftMargin" presStyleLbl="node1" presStyleIdx="0" presStyleCnt="6"/>
      <dgm:spPr/>
    </dgm:pt>
    <dgm:pt modelId="{AC5B7B39-70A7-4047-8086-B266B1E8BF74}" type="pres">
      <dgm:prSet presAssocID="{E82EB07A-588A-4DF5-8CF0-9F136DBA1F3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1EFD0F6-9FFB-4397-BC2E-9BB33B7401EB}" type="pres">
      <dgm:prSet presAssocID="{E82EB07A-588A-4DF5-8CF0-9F136DBA1F3E}" presName="negativeSpace" presStyleCnt="0"/>
      <dgm:spPr/>
    </dgm:pt>
    <dgm:pt modelId="{5051FBC2-5EFB-4999-B518-813533A83EC4}" type="pres">
      <dgm:prSet presAssocID="{E82EB07A-588A-4DF5-8CF0-9F136DBA1F3E}" presName="childText" presStyleLbl="conFgAcc1" presStyleIdx="1" presStyleCnt="6">
        <dgm:presLayoutVars>
          <dgm:bulletEnabled val="1"/>
        </dgm:presLayoutVars>
      </dgm:prSet>
      <dgm:spPr/>
    </dgm:pt>
    <dgm:pt modelId="{389BD0D5-6C42-45AB-BC08-85642414D387}" type="pres">
      <dgm:prSet presAssocID="{535955FE-CBD5-469E-8B77-95AD7D572B34}" presName="spaceBetweenRectangles" presStyleCnt="0"/>
      <dgm:spPr/>
    </dgm:pt>
    <dgm:pt modelId="{CA92FA2D-EE27-4215-99F5-AFB42BB3213E}" type="pres">
      <dgm:prSet presAssocID="{41EA85E1-9241-4AC2-87C6-E29855E04F0F}" presName="parentLin" presStyleCnt="0"/>
      <dgm:spPr/>
    </dgm:pt>
    <dgm:pt modelId="{A34BED4F-D211-4D31-8A67-81473BAA11AA}" type="pres">
      <dgm:prSet presAssocID="{41EA85E1-9241-4AC2-87C6-E29855E04F0F}" presName="parentLeftMargin" presStyleLbl="node1" presStyleIdx="1" presStyleCnt="6"/>
      <dgm:spPr/>
    </dgm:pt>
    <dgm:pt modelId="{02C6AA8B-A5F9-4D62-89ED-5C193696BEDC}" type="pres">
      <dgm:prSet presAssocID="{41EA85E1-9241-4AC2-87C6-E29855E04F0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399FB6F-5C9D-441A-B085-4A72A4C4A637}" type="pres">
      <dgm:prSet presAssocID="{41EA85E1-9241-4AC2-87C6-E29855E04F0F}" presName="negativeSpace" presStyleCnt="0"/>
      <dgm:spPr/>
    </dgm:pt>
    <dgm:pt modelId="{B2FC49D9-D5DF-43C8-B598-797BA366550C}" type="pres">
      <dgm:prSet presAssocID="{41EA85E1-9241-4AC2-87C6-E29855E04F0F}" presName="childText" presStyleLbl="conFgAcc1" presStyleIdx="2" presStyleCnt="6">
        <dgm:presLayoutVars>
          <dgm:bulletEnabled val="1"/>
        </dgm:presLayoutVars>
      </dgm:prSet>
      <dgm:spPr/>
    </dgm:pt>
    <dgm:pt modelId="{F187B689-9639-4E87-BD8A-FDFF2E05DBCD}" type="pres">
      <dgm:prSet presAssocID="{7685AD00-0E99-4458-BD2D-1E4609D331E2}" presName="spaceBetweenRectangles" presStyleCnt="0"/>
      <dgm:spPr/>
    </dgm:pt>
    <dgm:pt modelId="{716678C5-7A2E-4925-8E16-D2A4AF94A302}" type="pres">
      <dgm:prSet presAssocID="{880359ED-EB8E-4D06-8363-4C6D060E23F7}" presName="parentLin" presStyleCnt="0"/>
      <dgm:spPr/>
    </dgm:pt>
    <dgm:pt modelId="{C1FB8422-A290-40E4-9195-351C54BB307C}" type="pres">
      <dgm:prSet presAssocID="{880359ED-EB8E-4D06-8363-4C6D060E23F7}" presName="parentLeftMargin" presStyleLbl="node1" presStyleIdx="2" presStyleCnt="6"/>
      <dgm:spPr/>
    </dgm:pt>
    <dgm:pt modelId="{74FD5762-804C-4451-B5FF-A1B966FA7566}" type="pres">
      <dgm:prSet presAssocID="{880359ED-EB8E-4D06-8363-4C6D060E23F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AF8A276-EADD-49A0-AA52-B53F0A804ABE}" type="pres">
      <dgm:prSet presAssocID="{880359ED-EB8E-4D06-8363-4C6D060E23F7}" presName="negativeSpace" presStyleCnt="0"/>
      <dgm:spPr/>
    </dgm:pt>
    <dgm:pt modelId="{0841C496-8C30-4866-A51C-B489FCF58AC9}" type="pres">
      <dgm:prSet presAssocID="{880359ED-EB8E-4D06-8363-4C6D060E23F7}" presName="childText" presStyleLbl="conFgAcc1" presStyleIdx="3" presStyleCnt="6">
        <dgm:presLayoutVars>
          <dgm:bulletEnabled val="1"/>
        </dgm:presLayoutVars>
      </dgm:prSet>
      <dgm:spPr/>
    </dgm:pt>
    <dgm:pt modelId="{AA61D0E4-93A4-4E50-ACAE-5D8BCF2B419C}" type="pres">
      <dgm:prSet presAssocID="{2843ED81-A07E-482A-9389-326EBBBE7BFA}" presName="spaceBetweenRectangles" presStyleCnt="0"/>
      <dgm:spPr/>
    </dgm:pt>
    <dgm:pt modelId="{38F3577E-0B88-4D99-8EFC-ADB0EF3754C8}" type="pres">
      <dgm:prSet presAssocID="{0B8E5519-8FEE-44DB-B733-57760A1E2245}" presName="parentLin" presStyleCnt="0"/>
      <dgm:spPr/>
    </dgm:pt>
    <dgm:pt modelId="{8C638C61-F69C-4B75-BB3D-980E3A2E57EE}" type="pres">
      <dgm:prSet presAssocID="{0B8E5519-8FEE-44DB-B733-57760A1E2245}" presName="parentLeftMargin" presStyleLbl="node1" presStyleIdx="3" presStyleCnt="6"/>
      <dgm:spPr/>
    </dgm:pt>
    <dgm:pt modelId="{E51986D9-16C9-4A56-8A23-59E29284D531}" type="pres">
      <dgm:prSet presAssocID="{0B8E5519-8FEE-44DB-B733-57760A1E224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307DBD7-B8BD-4AAC-90DC-F39A92B073E1}" type="pres">
      <dgm:prSet presAssocID="{0B8E5519-8FEE-44DB-B733-57760A1E2245}" presName="negativeSpace" presStyleCnt="0"/>
      <dgm:spPr/>
    </dgm:pt>
    <dgm:pt modelId="{C92A7C7B-BA93-4727-858F-1FC82307D9DA}" type="pres">
      <dgm:prSet presAssocID="{0B8E5519-8FEE-44DB-B733-57760A1E2245}" presName="childText" presStyleLbl="conFgAcc1" presStyleIdx="4" presStyleCnt="6">
        <dgm:presLayoutVars>
          <dgm:bulletEnabled val="1"/>
        </dgm:presLayoutVars>
      </dgm:prSet>
      <dgm:spPr/>
    </dgm:pt>
    <dgm:pt modelId="{13018511-27C5-49C6-BDC0-F223B74F5698}" type="pres">
      <dgm:prSet presAssocID="{F5C1C831-84FF-44FB-A78E-9B483C644B79}" presName="spaceBetweenRectangles" presStyleCnt="0"/>
      <dgm:spPr/>
    </dgm:pt>
    <dgm:pt modelId="{1C5CFBBA-6E13-4807-A83C-91A56922A33B}" type="pres">
      <dgm:prSet presAssocID="{839DBDD6-94CA-4D90-9D37-6D423D95CA59}" presName="parentLin" presStyleCnt="0"/>
      <dgm:spPr/>
    </dgm:pt>
    <dgm:pt modelId="{0D2AD2C0-6500-4F09-8EC7-C5BEFC7870B2}" type="pres">
      <dgm:prSet presAssocID="{839DBDD6-94CA-4D90-9D37-6D423D95CA59}" presName="parentLeftMargin" presStyleLbl="node1" presStyleIdx="4" presStyleCnt="6"/>
      <dgm:spPr/>
    </dgm:pt>
    <dgm:pt modelId="{F885C0A6-486C-468D-B06D-B6D846CB06F8}" type="pres">
      <dgm:prSet presAssocID="{839DBDD6-94CA-4D90-9D37-6D423D95CA59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25024B93-BCEA-4864-8F7E-FDE65A0A2015}" type="pres">
      <dgm:prSet presAssocID="{839DBDD6-94CA-4D90-9D37-6D423D95CA59}" presName="negativeSpace" presStyleCnt="0"/>
      <dgm:spPr/>
    </dgm:pt>
    <dgm:pt modelId="{5FD8FF94-BBBF-4C71-998B-D22663BE51EB}" type="pres">
      <dgm:prSet presAssocID="{839DBDD6-94CA-4D90-9D37-6D423D95CA59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B896AC18-E6D0-4C19-9F3F-20369FF5BB18}" srcId="{7FCACB0F-CC9E-4EA2-92F3-4831B93E5062}" destId="{E82EB07A-588A-4DF5-8CF0-9F136DBA1F3E}" srcOrd="1" destOrd="0" parTransId="{DBFAE769-9D56-45E3-84C3-BECFD2A7A5AB}" sibTransId="{535955FE-CBD5-469E-8B77-95AD7D572B34}"/>
    <dgm:cxn modelId="{391D9429-6081-4A65-AFD3-F8AB2753A8AA}" srcId="{7FCACB0F-CC9E-4EA2-92F3-4831B93E5062}" destId="{41EA85E1-9241-4AC2-87C6-E29855E04F0F}" srcOrd="2" destOrd="0" parTransId="{6F94FC84-94EF-42D6-9696-C35F98E24A3D}" sibTransId="{7685AD00-0E99-4458-BD2D-1E4609D331E2}"/>
    <dgm:cxn modelId="{9F506836-F7AD-43F1-A7A7-B3B8E0252580}" type="presOf" srcId="{991F44A7-E086-44F2-8258-3203D965CD24}" destId="{5051FBC2-5EFB-4999-B518-813533A83EC4}" srcOrd="0" destOrd="0" presId="urn:microsoft.com/office/officeart/2005/8/layout/list1"/>
    <dgm:cxn modelId="{D41E2038-6139-4717-86BC-86CD0F1FF67F}" type="presOf" srcId="{E82EB07A-588A-4DF5-8CF0-9F136DBA1F3E}" destId="{AC5B7B39-70A7-4047-8086-B266B1E8BF74}" srcOrd="1" destOrd="0" presId="urn:microsoft.com/office/officeart/2005/8/layout/list1"/>
    <dgm:cxn modelId="{7268F45B-D810-43C6-8A68-6F82C4828CDB}" srcId="{E82EB07A-588A-4DF5-8CF0-9F136DBA1F3E}" destId="{32FF391D-1B0F-4804-8520-701B924E389D}" srcOrd="1" destOrd="0" parTransId="{37DF9284-3240-4296-9098-88515CF26B67}" sibTransId="{5EE23E5C-FBC2-4AE5-957F-EB0E0BB59563}"/>
    <dgm:cxn modelId="{5F8D3942-647D-48BE-BFC5-A5A9FAE89917}" type="presOf" srcId="{7FCACB0F-CC9E-4EA2-92F3-4831B93E5062}" destId="{8D2490D4-8F5E-4215-9C20-05C5E2A8F749}" srcOrd="0" destOrd="0" presId="urn:microsoft.com/office/officeart/2005/8/layout/list1"/>
    <dgm:cxn modelId="{AABA8E65-E167-42E0-8240-8178A8F5C6A9}" type="presOf" srcId="{880359ED-EB8E-4D06-8363-4C6D060E23F7}" destId="{C1FB8422-A290-40E4-9195-351C54BB307C}" srcOrd="0" destOrd="0" presId="urn:microsoft.com/office/officeart/2005/8/layout/list1"/>
    <dgm:cxn modelId="{4D6AC768-9001-49C7-9ACF-6F6620D5D824}" type="presOf" srcId="{41EA85E1-9241-4AC2-87C6-E29855E04F0F}" destId="{A34BED4F-D211-4D31-8A67-81473BAA11AA}" srcOrd="0" destOrd="0" presId="urn:microsoft.com/office/officeart/2005/8/layout/list1"/>
    <dgm:cxn modelId="{D375F56C-5D6D-4C51-BC4E-B7F125A5D81E}" srcId="{7FCACB0F-CC9E-4EA2-92F3-4831B93E5062}" destId="{E7B8EF44-762B-4080-9D7C-794B23A77996}" srcOrd="0" destOrd="0" parTransId="{0FBBD17F-93DE-47EE-B49F-26F7E867745D}" sibTransId="{49C197EC-743E-48DD-A4BD-72D1BD5171DD}"/>
    <dgm:cxn modelId="{7A727B72-9443-492F-8A2E-638E146E983B}" type="presOf" srcId="{0B8E5519-8FEE-44DB-B733-57760A1E2245}" destId="{E51986D9-16C9-4A56-8A23-59E29284D531}" srcOrd="1" destOrd="0" presId="urn:microsoft.com/office/officeart/2005/8/layout/list1"/>
    <dgm:cxn modelId="{8F74CB5A-249A-4DB5-8C8A-7E3A1268EDD7}" type="presOf" srcId="{E7B8EF44-762B-4080-9D7C-794B23A77996}" destId="{D3FC7566-7E85-41BE-A900-456D04D256E7}" srcOrd="1" destOrd="0" presId="urn:microsoft.com/office/officeart/2005/8/layout/list1"/>
    <dgm:cxn modelId="{7176FF86-E2BE-4D46-8144-67C11F63C9DF}" type="presOf" srcId="{880359ED-EB8E-4D06-8363-4C6D060E23F7}" destId="{74FD5762-804C-4451-B5FF-A1B966FA7566}" srcOrd="1" destOrd="0" presId="urn:microsoft.com/office/officeart/2005/8/layout/list1"/>
    <dgm:cxn modelId="{894B7D8B-8334-45D0-90B6-B14A6037728F}" type="presOf" srcId="{839DBDD6-94CA-4D90-9D37-6D423D95CA59}" destId="{0D2AD2C0-6500-4F09-8EC7-C5BEFC7870B2}" srcOrd="0" destOrd="0" presId="urn:microsoft.com/office/officeart/2005/8/layout/list1"/>
    <dgm:cxn modelId="{7FC34F8E-098C-4220-A593-E3AC62164E44}" srcId="{7FCACB0F-CC9E-4EA2-92F3-4831B93E5062}" destId="{839DBDD6-94CA-4D90-9D37-6D423D95CA59}" srcOrd="5" destOrd="0" parTransId="{E5BD5CE0-6846-4E09-91F5-DAFFD51D5630}" sibTransId="{3D590795-C748-4B62-9F56-C3DC90976C9A}"/>
    <dgm:cxn modelId="{BE860694-D982-4A49-916D-23AB39AC5B77}" type="presOf" srcId="{E7B8EF44-762B-4080-9D7C-794B23A77996}" destId="{9C7DC3C0-95FA-4584-BB62-53CDC5AFA764}" srcOrd="0" destOrd="0" presId="urn:microsoft.com/office/officeart/2005/8/layout/list1"/>
    <dgm:cxn modelId="{7B14029F-F4C5-40A1-9ED4-6DC8CAF06932}" srcId="{E82EB07A-588A-4DF5-8CF0-9F136DBA1F3E}" destId="{991F44A7-E086-44F2-8258-3203D965CD24}" srcOrd="0" destOrd="0" parTransId="{FEB393A0-12EC-4D5D-A70C-06FFD7FE14ED}" sibTransId="{B67FF813-6BC5-4C6E-9BDE-A690D3017FB8}"/>
    <dgm:cxn modelId="{555C20BB-2119-461C-8D58-3DA364C41335}" type="presOf" srcId="{41EA85E1-9241-4AC2-87C6-E29855E04F0F}" destId="{02C6AA8B-A5F9-4D62-89ED-5C193696BEDC}" srcOrd="1" destOrd="0" presId="urn:microsoft.com/office/officeart/2005/8/layout/list1"/>
    <dgm:cxn modelId="{72C8A3BB-9894-43FF-B5EC-89953034C327}" srcId="{7FCACB0F-CC9E-4EA2-92F3-4831B93E5062}" destId="{880359ED-EB8E-4D06-8363-4C6D060E23F7}" srcOrd="3" destOrd="0" parTransId="{561710DE-3F07-454A-85FA-EBD64E93217E}" sibTransId="{2843ED81-A07E-482A-9389-326EBBBE7BFA}"/>
    <dgm:cxn modelId="{1AE3F6BB-A51C-489A-968B-10FDE12532C3}" type="presOf" srcId="{32FF391D-1B0F-4804-8520-701B924E389D}" destId="{5051FBC2-5EFB-4999-B518-813533A83EC4}" srcOrd="0" destOrd="1" presId="urn:microsoft.com/office/officeart/2005/8/layout/list1"/>
    <dgm:cxn modelId="{26B4C8D7-1848-401C-9A9A-85DDA66347D4}" srcId="{7FCACB0F-CC9E-4EA2-92F3-4831B93E5062}" destId="{0B8E5519-8FEE-44DB-B733-57760A1E2245}" srcOrd="4" destOrd="0" parTransId="{F1A5C6D1-B23F-4086-831F-7EEF893A22A1}" sibTransId="{F5C1C831-84FF-44FB-A78E-9B483C644B79}"/>
    <dgm:cxn modelId="{11F469E2-12B9-4588-9432-A050B0790CB6}" type="presOf" srcId="{0B8E5519-8FEE-44DB-B733-57760A1E2245}" destId="{8C638C61-F69C-4B75-BB3D-980E3A2E57EE}" srcOrd="0" destOrd="0" presId="urn:microsoft.com/office/officeart/2005/8/layout/list1"/>
    <dgm:cxn modelId="{696D11E3-D9F0-42B3-B123-24A94BDBEBCD}" type="presOf" srcId="{839DBDD6-94CA-4D90-9D37-6D423D95CA59}" destId="{F885C0A6-486C-468D-B06D-B6D846CB06F8}" srcOrd="1" destOrd="0" presId="urn:microsoft.com/office/officeart/2005/8/layout/list1"/>
    <dgm:cxn modelId="{877FDAFD-EE4E-40BB-B3A9-30D067BE722A}" type="presOf" srcId="{E82EB07A-588A-4DF5-8CF0-9F136DBA1F3E}" destId="{AC4AC2A1-2F5C-4B25-A75E-DE05BE465246}" srcOrd="0" destOrd="0" presId="urn:microsoft.com/office/officeart/2005/8/layout/list1"/>
    <dgm:cxn modelId="{1A3501B7-F8E8-4C5E-A470-9A50C53D76A7}" type="presParOf" srcId="{8D2490D4-8F5E-4215-9C20-05C5E2A8F749}" destId="{55165A0C-46E6-41BE-A959-376A9EA59377}" srcOrd="0" destOrd="0" presId="urn:microsoft.com/office/officeart/2005/8/layout/list1"/>
    <dgm:cxn modelId="{12AD9FB7-3FD3-45FE-A5B0-366A7C6B30F8}" type="presParOf" srcId="{55165A0C-46E6-41BE-A959-376A9EA59377}" destId="{9C7DC3C0-95FA-4584-BB62-53CDC5AFA764}" srcOrd="0" destOrd="0" presId="urn:microsoft.com/office/officeart/2005/8/layout/list1"/>
    <dgm:cxn modelId="{1B6CB83D-A694-40B2-A0D3-8CB8479B25D7}" type="presParOf" srcId="{55165A0C-46E6-41BE-A959-376A9EA59377}" destId="{D3FC7566-7E85-41BE-A900-456D04D256E7}" srcOrd="1" destOrd="0" presId="urn:microsoft.com/office/officeart/2005/8/layout/list1"/>
    <dgm:cxn modelId="{5E5600FE-059C-4999-94A0-9E94A0B62FD8}" type="presParOf" srcId="{8D2490D4-8F5E-4215-9C20-05C5E2A8F749}" destId="{E2C981AF-3BB8-42F1-BBD6-C0AD70656AA6}" srcOrd="1" destOrd="0" presId="urn:microsoft.com/office/officeart/2005/8/layout/list1"/>
    <dgm:cxn modelId="{D9B4C89B-9A5B-4B81-B1FF-AB5BBDCFBC7F}" type="presParOf" srcId="{8D2490D4-8F5E-4215-9C20-05C5E2A8F749}" destId="{D8E1AF5E-8097-4583-B22D-8BDBBC80460A}" srcOrd="2" destOrd="0" presId="urn:microsoft.com/office/officeart/2005/8/layout/list1"/>
    <dgm:cxn modelId="{B206AF52-5B1D-447B-AA78-C12965229498}" type="presParOf" srcId="{8D2490D4-8F5E-4215-9C20-05C5E2A8F749}" destId="{46FF86D8-CBFD-4D35-A055-150A8524B872}" srcOrd="3" destOrd="0" presId="urn:microsoft.com/office/officeart/2005/8/layout/list1"/>
    <dgm:cxn modelId="{DDF0F47A-9010-4DD9-8C1C-6215C1DF9FE2}" type="presParOf" srcId="{8D2490D4-8F5E-4215-9C20-05C5E2A8F749}" destId="{2941A60E-367F-43A3-BD5E-A565C13FAC64}" srcOrd="4" destOrd="0" presId="urn:microsoft.com/office/officeart/2005/8/layout/list1"/>
    <dgm:cxn modelId="{B048FFF4-0BD4-4B79-AD7D-7F3ECB2BD8DE}" type="presParOf" srcId="{2941A60E-367F-43A3-BD5E-A565C13FAC64}" destId="{AC4AC2A1-2F5C-4B25-A75E-DE05BE465246}" srcOrd="0" destOrd="0" presId="urn:microsoft.com/office/officeart/2005/8/layout/list1"/>
    <dgm:cxn modelId="{E67B2E1E-4CA1-45EF-987E-7715C85E462C}" type="presParOf" srcId="{2941A60E-367F-43A3-BD5E-A565C13FAC64}" destId="{AC5B7B39-70A7-4047-8086-B266B1E8BF74}" srcOrd="1" destOrd="0" presId="urn:microsoft.com/office/officeart/2005/8/layout/list1"/>
    <dgm:cxn modelId="{70906B46-0EAD-4CA9-AE67-00CBA23CF776}" type="presParOf" srcId="{8D2490D4-8F5E-4215-9C20-05C5E2A8F749}" destId="{11EFD0F6-9FFB-4397-BC2E-9BB33B7401EB}" srcOrd="5" destOrd="0" presId="urn:microsoft.com/office/officeart/2005/8/layout/list1"/>
    <dgm:cxn modelId="{FAD847A1-9BC9-4E13-9F08-E8E5E18F4CB6}" type="presParOf" srcId="{8D2490D4-8F5E-4215-9C20-05C5E2A8F749}" destId="{5051FBC2-5EFB-4999-B518-813533A83EC4}" srcOrd="6" destOrd="0" presId="urn:microsoft.com/office/officeart/2005/8/layout/list1"/>
    <dgm:cxn modelId="{16104132-40FD-4200-8B5D-30E5166877D7}" type="presParOf" srcId="{8D2490D4-8F5E-4215-9C20-05C5E2A8F749}" destId="{389BD0D5-6C42-45AB-BC08-85642414D387}" srcOrd="7" destOrd="0" presId="urn:microsoft.com/office/officeart/2005/8/layout/list1"/>
    <dgm:cxn modelId="{0C8143DF-C892-4FEF-8F50-98A6D817886F}" type="presParOf" srcId="{8D2490D4-8F5E-4215-9C20-05C5E2A8F749}" destId="{CA92FA2D-EE27-4215-99F5-AFB42BB3213E}" srcOrd="8" destOrd="0" presId="urn:microsoft.com/office/officeart/2005/8/layout/list1"/>
    <dgm:cxn modelId="{89FCB322-238A-4257-B7C3-2FB3D1065150}" type="presParOf" srcId="{CA92FA2D-EE27-4215-99F5-AFB42BB3213E}" destId="{A34BED4F-D211-4D31-8A67-81473BAA11AA}" srcOrd="0" destOrd="0" presId="urn:microsoft.com/office/officeart/2005/8/layout/list1"/>
    <dgm:cxn modelId="{20492849-8BFD-40C3-B858-CF6AE91597AA}" type="presParOf" srcId="{CA92FA2D-EE27-4215-99F5-AFB42BB3213E}" destId="{02C6AA8B-A5F9-4D62-89ED-5C193696BEDC}" srcOrd="1" destOrd="0" presId="urn:microsoft.com/office/officeart/2005/8/layout/list1"/>
    <dgm:cxn modelId="{F8F14BBE-7DEA-497E-A55C-623898FDE1B2}" type="presParOf" srcId="{8D2490D4-8F5E-4215-9C20-05C5E2A8F749}" destId="{2399FB6F-5C9D-441A-B085-4A72A4C4A637}" srcOrd="9" destOrd="0" presId="urn:microsoft.com/office/officeart/2005/8/layout/list1"/>
    <dgm:cxn modelId="{F09A9664-35F7-4D26-8039-FB42B9A9AC60}" type="presParOf" srcId="{8D2490D4-8F5E-4215-9C20-05C5E2A8F749}" destId="{B2FC49D9-D5DF-43C8-B598-797BA366550C}" srcOrd="10" destOrd="0" presId="urn:microsoft.com/office/officeart/2005/8/layout/list1"/>
    <dgm:cxn modelId="{A91E79EE-160F-42EB-9501-9DC33840C5ED}" type="presParOf" srcId="{8D2490D4-8F5E-4215-9C20-05C5E2A8F749}" destId="{F187B689-9639-4E87-BD8A-FDFF2E05DBCD}" srcOrd="11" destOrd="0" presId="urn:microsoft.com/office/officeart/2005/8/layout/list1"/>
    <dgm:cxn modelId="{AD420162-6D3A-46C9-8C47-4A36A6FCD6D5}" type="presParOf" srcId="{8D2490D4-8F5E-4215-9C20-05C5E2A8F749}" destId="{716678C5-7A2E-4925-8E16-D2A4AF94A302}" srcOrd="12" destOrd="0" presId="urn:microsoft.com/office/officeart/2005/8/layout/list1"/>
    <dgm:cxn modelId="{7304360C-3CBD-4F82-8E3C-A9A5CF71AAA3}" type="presParOf" srcId="{716678C5-7A2E-4925-8E16-D2A4AF94A302}" destId="{C1FB8422-A290-40E4-9195-351C54BB307C}" srcOrd="0" destOrd="0" presId="urn:microsoft.com/office/officeart/2005/8/layout/list1"/>
    <dgm:cxn modelId="{884525D7-1280-4609-A2DC-C4B562F9274B}" type="presParOf" srcId="{716678C5-7A2E-4925-8E16-D2A4AF94A302}" destId="{74FD5762-804C-4451-B5FF-A1B966FA7566}" srcOrd="1" destOrd="0" presId="urn:microsoft.com/office/officeart/2005/8/layout/list1"/>
    <dgm:cxn modelId="{9538A7C7-986E-4FCE-BFF4-1A6538E87FCE}" type="presParOf" srcId="{8D2490D4-8F5E-4215-9C20-05C5E2A8F749}" destId="{4AF8A276-EADD-49A0-AA52-B53F0A804ABE}" srcOrd="13" destOrd="0" presId="urn:microsoft.com/office/officeart/2005/8/layout/list1"/>
    <dgm:cxn modelId="{6421FB4C-68C6-4499-9B43-DB369F464387}" type="presParOf" srcId="{8D2490D4-8F5E-4215-9C20-05C5E2A8F749}" destId="{0841C496-8C30-4866-A51C-B489FCF58AC9}" srcOrd="14" destOrd="0" presId="urn:microsoft.com/office/officeart/2005/8/layout/list1"/>
    <dgm:cxn modelId="{55446CEC-5355-4B67-BABE-0A17F4D3A8F3}" type="presParOf" srcId="{8D2490D4-8F5E-4215-9C20-05C5E2A8F749}" destId="{AA61D0E4-93A4-4E50-ACAE-5D8BCF2B419C}" srcOrd="15" destOrd="0" presId="urn:microsoft.com/office/officeart/2005/8/layout/list1"/>
    <dgm:cxn modelId="{27AFDDFE-A54C-4D46-8869-83A03782C06B}" type="presParOf" srcId="{8D2490D4-8F5E-4215-9C20-05C5E2A8F749}" destId="{38F3577E-0B88-4D99-8EFC-ADB0EF3754C8}" srcOrd="16" destOrd="0" presId="urn:microsoft.com/office/officeart/2005/8/layout/list1"/>
    <dgm:cxn modelId="{583A54D4-3668-4575-8379-E27FC3062F62}" type="presParOf" srcId="{38F3577E-0B88-4D99-8EFC-ADB0EF3754C8}" destId="{8C638C61-F69C-4B75-BB3D-980E3A2E57EE}" srcOrd="0" destOrd="0" presId="urn:microsoft.com/office/officeart/2005/8/layout/list1"/>
    <dgm:cxn modelId="{D1CD6BC7-9BF5-47CB-A48C-2DEA7389F558}" type="presParOf" srcId="{38F3577E-0B88-4D99-8EFC-ADB0EF3754C8}" destId="{E51986D9-16C9-4A56-8A23-59E29284D531}" srcOrd="1" destOrd="0" presId="urn:microsoft.com/office/officeart/2005/8/layout/list1"/>
    <dgm:cxn modelId="{7617947C-1436-47FA-A1D7-17DE6CAF186D}" type="presParOf" srcId="{8D2490D4-8F5E-4215-9C20-05C5E2A8F749}" destId="{0307DBD7-B8BD-4AAC-90DC-F39A92B073E1}" srcOrd="17" destOrd="0" presId="urn:microsoft.com/office/officeart/2005/8/layout/list1"/>
    <dgm:cxn modelId="{8B5BE7EC-2C91-40E9-A0F8-CB1DEE76F0F2}" type="presParOf" srcId="{8D2490D4-8F5E-4215-9C20-05C5E2A8F749}" destId="{C92A7C7B-BA93-4727-858F-1FC82307D9DA}" srcOrd="18" destOrd="0" presId="urn:microsoft.com/office/officeart/2005/8/layout/list1"/>
    <dgm:cxn modelId="{2809BD9B-DD21-4BF7-8DE7-43AFF1A7A8BE}" type="presParOf" srcId="{8D2490D4-8F5E-4215-9C20-05C5E2A8F749}" destId="{13018511-27C5-49C6-BDC0-F223B74F5698}" srcOrd="19" destOrd="0" presId="urn:microsoft.com/office/officeart/2005/8/layout/list1"/>
    <dgm:cxn modelId="{A96D6028-AC44-43DE-A038-534FC48FFD82}" type="presParOf" srcId="{8D2490D4-8F5E-4215-9C20-05C5E2A8F749}" destId="{1C5CFBBA-6E13-4807-A83C-91A56922A33B}" srcOrd="20" destOrd="0" presId="urn:microsoft.com/office/officeart/2005/8/layout/list1"/>
    <dgm:cxn modelId="{7C88912E-6A1A-4112-A7EB-251B9996D947}" type="presParOf" srcId="{1C5CFBBA-6E13-4807-A83C-91A56922A33B}" destId="{0D2AD2C0-6500-4F09-8EC7-C5BEFC7870B2}" srcOrd="0" destOrd="0" presId="urn:microsoft.com/office/officeart/2005/8/layout/list1"/>
    <dgm:cxn modelId="{3A0FC380-BD8E-462F-8BAC-587F86941F60}" type="presParOf" srcId="{1C5CFBBA-6E13-4807-A83C-91A56922A33B}" destId="{F885C0A6-486C-468D-B06D-B6D846CB06F8}" srcOrd="1" destOrd="0" presId="urn:microsoft.com/office/officeart/2005/8/layout/list1"/>
    <dgm:cxn modelId="{17087DD4-FA13-46B7-916E-F32AC3C50A79}" type="presParOf" srcId="{8D2490D4-8F5E-4215-9C20-05C5E2A8F749}" destId="{25024B93-BCEA-4864-8F7E-FDE65A0A2015}" srcOrd="21" destOrd="0" presId="urn:microsoft.com/office/officeart/2005/8/layout/list1"/>
    <dgm:cxn modelId="{6C1BA790-EA9E-419E-9C11-2CD2DA8CE9E5}" type="presParOf" srcId="{8D2490D4-8F5E-4215-9C20-05C5E2A8F749}" destId="{5FD8FF94-BBBF-4C71-998B-D22663BE51EB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3DD744-932F-40F3-8B44-2C2C5512AE3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B930C3F-8492-4680-BFC1-4D6B9F75A3FE}">
      <dgm:prSet/>
      <dgm:spPr/>
      <dgm:t>
        <a:bodyPr/>
        <a:lstStyle/>
        <a:p>
          <a:pPr>
            <a:defRPr cap="all"/>
          </a:pPr>
          <a:r>
            <a:rPr lang="en-US" b="0" i="0" baseline="0"/>
            <a:t>Combine fast heuristics + tiny logistic model for risk scoring. </a:t>
          </a:r>
          <a:endParaRPr lang="en-US"/>
        </a:p>
      </dgm:t>
    </dgm:pt>
    <dgm:pt modelId="{CB361A13-230C-40CF-ACB5-0D086E07E59A}" type="parTrans" cxnId="{802C8ED7-7A8E-4DD6-BE6A-1BDEF0E52428}">
      <dgm:prSet/>
      <dgm:spPr/>
      <dgm:t>
        <a:bodyPr/>
        <a:lstStyle/>
        <a:p>
          <a:endParaRPr lang="en-US"/>
        </a:p>
      </dgm:t>
    </dgm:pt>
    <dgm:pt modelId="{97012563-68B7-4188-BB19-11DFF95BF32D}" type="sibTrans" cxnId="{802C8ED7-7A8E-4DD6-BE6A-1BDEF0E52428}">
      <dgm:prSet/>
      <dgm:spPr/>
      <dgm:t>
        <a:bodyPr/>
        <a:lstStyle/>
        <a:p>
          <a:endParaRPr lang="en-US"/>
        </a:p>
      </dgm:t>
    </dgm:pt>
    <dgm:pt modelId="{6A721AAE-BC77-4F26-B56C-0593E14D0891}">
      <dgm:prSet/>
      <dgm:spPr/>
      <dgm:t>
        <a:bodyPr/>
        <a:lstStyle/>
        <a:p>
          <a:pPr>
            <a:defRPr cap="all"/>
          </a:pPr>
          <a:r>
            <a:rPr lang="en-US" b="0" i="0" baseline="0"/>
            <a:t>Analyze URL &amp; DOM locally — no data leaves the browser. </a:t>
          </a:r>
          <a:endParaRPr lang="en-US"/>
        </a:p>
      </dgm:t>
    </dgm:pt>
    <dgm:pt modelId="{EC5DD302-057D-4290-AD16-5E6430678A80}" type="parTrans" cxnId="{7BE7D0EC-4FF4-4441-A4E0-41F49BAA6CD3}">
      <dgm:prSet/>
      <dgm:spPr/>
      <dgm:t>
        <a:bodyPr/>
        <a:lstStyle/>
        <a:p>
          <a:endParaRPr lang="en-US"/>
        </a:p>
      </dgm:t>
    </dgm:pt>
    <dgm:pt modelId="{5A073944-71F8-47C4-B8A4-9E5CC4120000}" type="sibTrans" cxnId="{7BE7D0EC-4FF4-4441-A4E0-41F49BAA6CD3}">
      <dgm:prSet/>
      <dgm:spPr/>
      <dgm:t>
        <a:bodyPr/>
        <a:lstStyle/>
        <a:p>
          <a:endParaRPr lang="en-US"/>
        </a:p>
      </dgm:t>
    </dgm:pt>
    <dgm:pt modelId="{03055D5A-3B57-411C-BF92-F0D2978AB566}">
      <dgm:prSet/>
      <dgm:spPr/>
      <dgm:t>
        <a:bodyPr/>
        <a:lstStyle/>
        <a:p>
          <a:pPr>
            <a:defRPr cap="all"/>
          </a:pPr>
          <a:r>
            <a:rPr lang="en-US" b="0" i="0" baseline="0"/>
            <a:t>Show just-in-time risk badge + explainable breakdown. </a:t>
          </a:r>
          <a:endParaRPr lang="en-US"/>
        </a:p>
      </dgm:t>
    </dgm:pt>
    <dgm:pt modelId="{2257349F-623B-4246-B920-D64BA2DECA93}" type="parTrans" cxnId="{60192448-B09A-4D4A-AE6D-AB78EABC9500}">
      <dgm:prSet/>
      <dgm:spPr/>
      <dgm:t>
        <a:bodyPr/>
        <a:lstStyle/>
        <a:p>
          <a:endParaRPr lang="en-US"/>
        </a:p>
      </dgm:t>
    </dgm:pt>
    <dgm:pt modelId="{549309AA-5BF7-40CE-B59F-05736997A5CF}" type="sibTrans" cxnId="{60192448-B09A-4D4A-AE6D-AB78EABC9500}">
      <dgm:prSet/>
      <dgm:spPr/>
      <dgm:t>
        <a:bodyPr/>
        <a:lstStyle/>
        <a:p>
          <a:endParaRPr lang="en-US"/>
        </a:p>
      </dgm:t>
    </dgm:pt>
    <dgm:pt modelId="{F235FA20-ECB4-40C0-8CB9-A254072876C4}" type="pres">
      <dgm:prSet presAssocID="{603DD744-932F-40F3-8B44-2C2C5512AE33}" presName="root" presStyleCnt="0">
        <dgm:presLayoutVars>
          <dgm:dir/>
          <dgm:resizeHandles val="exact"/>
        </dgm:presLayoutVars>
      </dgm:prSet>
      <dgm:spPr/>
    </dgm:pt>
    <dgm:pt modelId="{EB4F7589-A6DE-4B23-9FA9-9DE4D3EDB441}" type="pres">
      <dgm:prSet presAssocID="{2B930C3F-8492-4680-BFC1-4D6B9F75A3FE}" presName="compNode" presStyleCnt="0"/>
      <dgm:spPr/>
    </dgm:pt>
    <dgm:pt modelId="{15B49EB6-5414-4EB3-8F36-E6A87426C737}" type="pres">
      <dgm:prSet presAssocID="{2B930C3F-8492-4680-BFC1-4D6B9F75A3FE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830F8B7-EB4F-4C2E-84FF-1E97F99D080E}" type="pres">
      <dgm:prSet presAssocID="{2B930C3F-8492-4680-BFC1-4D6B9F75A3F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22C8AB3-30B0-4F6D-BA98-9DB2F05FD51C}" type="pres">
      <dgm:prSet presAssocID="{2B930C3F-8492-4680-BFC1-4D6B9F75A3FE}" presName="spaceRect" presStyleCnt="0"/>
      <dgm:spPr/>
    </dgm:pt>
    <dgm:pt modelId="{AE265418-C488-4A70-A2C4-F48ABFA9CE4E}" type="pres">
      <dgm:prSet presAssocID="{2B930C3F-8492-4680-BFC1-4D6B9F75A3FE}" presName="textRect" presStyleLbl="revTx" presStyleIdx="0" presStyleCnt="3">
        <dgm:presLayoutVars>
          <dgm:chMax val="1"/>
          <dgm:chPref val="1"/>
        </dgm:presLayoutVars>
      </dgm:prSet>
      <dgm:spPr/>
    </dgm:pt>
    <dgm:pt modelId="{A52CFA92-F18D-4409-8AD8-98280A2EC56B}" type="pres">
      <dgm:prSet presAssocID="{97012563-68B7-4188-BB19-11DFF95BF32D}" presName="sibTrans" presStyleCnt="0"/>
      <dgm:spPr/>
    </dgm:pt>
    <dgm:pt modelId="{4ACAE243-402E-456B-BB06-A21A01945E60}" type="pres">
      <dgm:prSet presAssocID="{6A721AAE-BC77-4F26-B56C-0593E14D0891}" presName="compNode" presStyleCnt="0"/>
      <dgm:spPr/>
    </dgm:pt>
    <dgm:pt modelId="{3FDEF64A-68B4-450D-BA05-9EC9D58D20F5}" type="pres">
      <dgm:prSet presAssocID="{6A721AAE-BC77-4F26-B56C-0593E14D0891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A8F734C-367B-49E1-AFD8-CED19D066313}" type="pres">
      <dgm:prSet presAssocID="{6A721AAE-BC77-4F26-B56C-0593E14D089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0B1D9DA3-4B6C-4E14-9A83-D99DE5026652}" type="pres">
      <dgm:prSet presAssocID="{6A721AAE-BC77-4F26-B56C-0593E14D0891}" presName="spaceRect" presStyleCnt="0"/>
      <dgm:spPr/>
    </dgm:pt>
    <dgm:pt modelId="{DED82BFC-4599-48C1-8601-1F73D6E69E67}" type="pres">
      <dgm:prSet presAssocID="{6A721AAE-BC77-4F26-B56C-0593E14D0891}" presName="textRect" presStyleLbl="revTx" presStyleIdx="1" presStyleCnt="3">
        <dgm:presLayoutVars>
          <dgm:chMax val="1"/>
          <dgm:chPref val="1"/>
        </dgm:presLayoutVars>
      </dgm:prSet>
      <dgm:spPr/>
    </dgm:pt>
    <dgm:pt modelId="{FA26FEC8-654E-475F-8729-27C389A085F8}" type="pres">
      <dgm:prSet presAssocID="{5A073944-71F8-47C4-B8A4-9E5CC4120000}" presName="sibTrans" presStyleCnt="0"/>
      <dgm:spPr/>
    </dgm:pt>
    <dgm:pt modelId="{9A445470-0E2B-4B4B-8EC5-8BD022EC1DD8}" type="pres">
      <dgm:prSet presAssocID="{03055D5A-3B57-411C-BF92-F0D2978AB566}" presName="compNode" presStyleCnt="0"/>
      <dgm:spPr/>
    </dgm:pt>
    <dgm:pt modelId="{5D6F8EDB-E677-465A-AF26-6F966F958EAC}" type="pres">
      <dgm:prSet presAssocID="{03055D5A-3B57-411C-BF92-F0D2978AB566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EE162C8-CEA0-4DFC-A466-D2658268D76E}" type="pres">
      <dgm:prSet presAssocID="{03055D5A-3B57-411C-BF92-F0D2978AB56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B04445E6-7269-47D0-B963-47B49D5A88EC}" type="pres">
      <dgm:prSet presAssocID="{03055D5A-3B57-411C-BF92-F0D2978AB566}" presName="spaceRect" presStyleCnt="0"/>
      <dgm:spPr/>
    </dgm:pt>
    <dgm:pt modelId="{2526E798-DA93-4770-AE4F-394FA969C830}" type="pres">
      <dgm:prSet presAssocID="{03055D5A-3B57-411C-BF92-F0D2978AB56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BBC845E-B4D4-4ED2-997D-9D83AF15AE43}" type="presOf" srcId="{03055D5A-3B57-411C-BF92-F0D2978AB566}" destId="{2526E798-DA93-4770-AE4F-394FA969C830}" srcOrd="0" destOrd="0" presId="urn:microsoft.com/office/officeart/2018/5/layout/IconLeafLabelList"/>
    <dgm:cxn modelId="{60192448-B09A-4D4A-AE6D-AB78EABC9500}" srcId="{603DD744-932F-40F3-8B44-2C2C5512AE33}" destId="{03055D5A-3B57-411C-BF92-F0D2978AB566}" srcOrd="2" destOrd="0" parTransId="{2257349F-623B-4246-B920-D64BA2DECA93}" sibTransId="{549309AA-5BF7-40CE-B59F-05736997A5CF}"/>
    <dgm:cxn modelId="{F3E5906B-59C3-4E52-910E-169223CF87AC}" type="presOf" srcId="{603DD744-932F-40F3-8B44-2C2C5512AE33}" destId="{F235FA20-ECB4-40C0-8CB9-A254072876C4}" srcOrd="0" destOrd="0" presId="urn:microsoft.com/office/officeart/2018/5/layout/IconLeafLabelList"/>
    <dgm:cxn modelId="{384C1D79-0FA8-4493-B966-16DCD0D9F2A5}" type="presOf" srcId="{2B930C3F-8492-4680-BFC1-4D6B9F75A3FE}" destId="{AE265418-C488-4A70-A2C4-F48ABFA9CE4E}" srcOrd="0" destOrd="0" presId="urn:microsoft.com/office/officeart/2018/5/layout/IconLeafLabelList"/>
    <dgm:cxn modelId="{E3CCE6D2-BF85-4FC2-A09F-2F3B5303F93A}" type="presOf" srcId="{6A721AAE-BC77-4F26-B56C-0593E14D0891}" destId="{DED82BFC-4599-48C1-8601-1F73D6E69E67}" srcOrd="0" destOrd="0" presId="urn:microsoft.com/office/officeart/2018/5/layout/IconLeafLabelList"/>
    <dgm:cxn modelId="{802C8ED7-7A8E-4DD6-BE6A-1BDEF0E52428}" srcId="{603DD744-932F-40F3-8B44-2C2C5512AE33}" destId="{2B930C3F-8492-4680-BFC1-4D6B9F75A3FE}" srcOrd="0" destOrd="0" parTransId="{CB361A13-230C-40CF-ACB5-0D086E07E59A}" sibTransId="{97012563-68B7-4188-BB19-11DFF95BF32D}"/>
    <dgm:cxn modelId="{7BE7D0EC-4FF4-4441-A4E0-41F49BAA6CD3}" srcId="{603DD744-932F-40F3-8B44-2C2C5512AE33}" destId="{6A721AAE-BC77-4F26-B56C-0593E14D0891}" srcOrd="1" destOrd="0" parTransId="{EC5DD302-057D-4290-AD16-5E6430678A80}" sibTransId="{5A073944-71F8-47C4-B8A4-9E5CC4120000}"/>
    <dgm:cxn modelId="{4B0D9D39-F0F1-49E9-A7A7-B07A8362777A}" type="presParOf" srcId="{F235FA20-ECB4-40C0-8CB9-A254072876C4}" destId="{EB4F7589-A6DE-4B23-9FA9-9DE4D3EDB441}" srcOrd="0" destOrd="0" presId="urn:microsoft.com/office/officeart/2018/5/layout/IconLeafLabelList"/>
    <dgm:cxn modelId="{ADF2808A-E3A8-43FD-98BF-64370325AA0E}" type="presParOf" srcId="{EB4F7589-A6DE-4B23-9FA9-9DE4D3EDB441}" destId="{15B49EB6-5414-4EB3-8F36-E6A87426C737}" srcOrd="0" destOrd="0" presId="urn:microsoft.com/office/officeart/2018/5/layout/IconLeafLabelList"/>
    <dgm:cxn modelId="{8EBEA21D-D6BA-401B-8C07-378495B4AED3}" type="presParOf" srcId="{EB4F7589-A6DE-4B23-9FA9-9DE4D3EDB441}" destId="{0830F8B7-EB4F-4C2E-84FF-1E97F99D080E}" srcOrd="1" destOrd="0" presId="urn:microsoft.com/office/officeart/2018/5/layout/IconLeafLabelList"/>
    <dgm:cxn modelId="{1F22CF95-FAAA-4B8C-9D8E-50321F4D8226}" type="presParOf" srcId="{EB4F7589-A6DE-4B23-9FA9-9DE4D3EDB441}" destId="{A22C8AB3-30B0-4F6D-BA98-9DB2F05FD51C}" srcOrd="2" destOrd="0" presId="urn:microsoft.com/office/officeart/2018/5/layout/IconLeafLabelList"/>
    <dgm:cxn modelId="{2C22ABBE-A6E6-411C-88AD-9C007796B27B}" type="presParOf" srcId="{EB4F7589-A6DE-4B23-9FA9-9DE4D3EDB441}" destId="{AE265418-C488-4A70-A2C4-F48ABFA9CE4E}" srcOrd="3" destOrd="0" presId="urn:microsoft.com/office/officeart/2018/5/layout/IconLeafLabelList"/>
    <dgm:cxn modelId="{5029DEF6-8E56-4B4C-A44F-BBA5EE8DC605}" type="presParOf" srcId="{F235FA20-ECB4-40C0-8CB9-A254072876C4}" destId="{A52CFA92-F18D-4409-8AD8-98280A2EC56B}" srcOrd="1" destOrd="0" presId="urn:microsoft.com/office/officeart/2018/5/layout/IconLeafLabelList"/>
    <dgm:cxn modelId="{03AF9EC6-D253-4A4E-AE2C-BC3D78C8CCAD}" type="presParOf" srcId="{F235FA20-ECB4-40C0-8CB9-A254072876C4}" destId="{4ACAE243-402E-456B-BB06-A21A01945E60}" srcOrd="2" destOrd="0" presId="urn:microsoft.com/office/officeart/2018/5/layout/IconLeafLabelList"/>
    <dgm:cxn modelId="{5EAC178D-6963-4E04-8FA0-B7EEAAEA26EF}" type="presParOf" srcId="{4ACAE243-402E-456B-BB06-A21A01945E60}" destId="{3FDEF64A-68B4-450D-BA05-9EC9D58D20F5}" srcOrd="0" destOrd="0" presId="urn:microsoft.com/office/officeart/2018/5/layout/IconLeafLabelList"/>
    <dgm:cxn modelId="{5ADCAA2E-DC65-41AF-8230-127F79494537}" type="presParOf" srcId="{4ACAE243-402E-456B-BB06-A21A01945E60}" destId="{3A8F734C-367B-49E1-AFD8-CED19D066313}" srcOrd="1" destOrd="0" presId="urn:microsoft.com/office/officeart/2018/5/layout/IconLeafLabelList"/>
    <dgm:cxn modelId="{54544044-A46D-4F38-8C32-9FC112C9E9C2}" type="presParOf" srcId="{4ACAE243-402E-456B-BB06-A21A01945E60}" destId="{0B1D9DA3-4B6C-4E14-9A83-D99DE5026652}" srcOrd="2" destOrd="0" presId="urn:microsoft.com/office/officeart/2018/5/layout/IconLeafLabelList"/>
    <dgm:cxn modelId="{83FDA372-8A55-4680-84D0-830E6905E405}" type="presParOf" srcId="{4ACAE243-402E-456B-BB06-A21A01945E60}" destId="{DED82BFC-4599-48C1-8601-1F73D6E69E67}" srcOrd="3" destOrd="0" presId="urn:microsoft.com/office/officeart/2018/5/layout/IconLeafLabelList"/>
    <dgm:cxn modelId="{A770F1A6-00E3-4968-8814-B7C1CD3863E0}" type="presParOf" srcId="{F235FA20-ECB4-40C0-8CB9-A254072876C4}" destId="{FA26FEC8-654E-475F-8729-27C389A085F8}" srcOrd="3" destOrd="0" presId="urn:microsoft.com/office/officeart/2018/5/layout/IconLeafLabelList"/>
    <dgm:cxn modelId="{3179D19D-1258-455D-9C35-2221A772F8BD}" type="presParOf" srcId="{F235FA20-ECB4-40C0-8CB9-A254072876C4}" destId="{9A445470-0E2B-4B4B-8EC5-8BD022EC1DD8}" srcOrd="4" destOrd="0" presId="urn:microsoft.com/office/officeart/2018/5/layout/IconLeafLabelList"/>
    <dgm:cxn modelId="{6ADD0766-CBAB-4FA1-AC37-13843849F13D}" type="presParOf" srcId="{9A445470-0E2B-4B4B-8EC5-8BD022EC1DD8}" destId="{5D6F8EDB-E677-465A-AF26-6F966F958EAC}" srcOrd="0" destOrd="0" presId="urn:microsoft.com/office/officeart/2018/5/layout/IconLeafLabelList"/>
    <dgm:cxn modelId="{169B40D0-3580-44D4-850F-01850BF4DD11}" type="presParOf" srcId="{9A445470-0E2B-4B4B-8EC5-8BD022EC1DD8}" destId="{3EE162C8-CEA0-4DFC-A466-D2658268D76E}" srcOrd="1" destOrd="0" presId="urn:microsoft.com/office/officeart/2018/5/layout/IconLeafLabelList"/>
    <dgm:cxn modelId="{00034BF8-FB19-42C7-8A94-D79DA0C7EA52}" type="presParOf" srcId="{9A445470-0E2B-4B4B-8EC5-8BD022EC1DD8}" destId="{B04445E6-7269-47D0-B963-47B49D5A88EC}" srcOrd="2" destOrd="0" presId="urn:microsoft.com/office/officeart/2018/5/layout/IconLeafLabelList"/>
    <dgm:cxn modelId="{4C4B3CCC-29B0-4C59-B0D7-A0D91511B0E2}" type="presParOf" srcId="{9A445470-0E2B-4B4B-8EC5-8BD022EC1DD8}" destId="{2526E798-DA93-4770-AE4F-394FA969C83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BBC2DB-E995-48EF-BC61-ED010A2C4903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D663F56-9D16-4224-8972-DDB05DD0B4DF}">
      <dgm:prSet/>
      <dgm:spPr/>
      <dgm:t>
        <a:bodyPr/>
        <a:lstStyle/>
        <a:p>
          <a:r>
            <a:rPr lang="en-US" b="0" i="0" baseline="0"/>
            <a:t>Content script extracts features at document_idle. </a:t>
          </a:r>
          <a:endParaRPr lang="en-US"/>
        </a:p>
      </dgm:t>
    </dgm:pt>
    <dgm:pt modelId="{BCCDDC45-FFBB-4427-856B-6744D31107CF}" type="parTrans" cxnId="{5FF9D38D-3D28-48E6-89D6-F836768BC87A}">
      <dgm:prSet/>
      <dgm:spPr/>
      <dgm:t>
        <a:bodyPr/>
        <a:lstStyle/>
        <a:p>
          <a:endParaRPr lang="en-US"/>
        </a:p>
      </dgm:t>
    </dgm:pt>
    <dgm:pt modelId="{4197E777-4306-4A4E-9BF3-2330A14DC73A}" type="sibTrans" cxnId="{5FF9D38D-3D28-48E6-89D6-F836768BC87A}">
      <dgm:prSet/>
      <dgm:spPr/>
      <dgm:t>
        <a:bodyPr/>
        <a:lstStyle/>
        <a:p>
          <a:endParaRPr lang="en-US"/>
        </a:p>
      </dgm:t>
    </dgm:pt>
    <dgm:pt modelId="{3AC2DB94-A140-446B-8140-337D1FD7F6F4}">
      <dgm:prSet/>
      <dgm:spPr/>
      <dgm:t>
        <a:bodyPr/>
        <a:lstStyle/>
        <a:p>
          <a:r>
            <a:rPr lang="en-US" b="0" i="0" baseline="0"/>
            <a:t>Logistic regression (JS) → score 0–100. </a:t>
          </a:r>
          <a:endParaRPr lang="en-US"/>
        </a:p>
      </dgm:t>
    </dgm:pt>
    <dgm:pt modelId="{592CC749-2D6B-45F7-B12D-7381412F8A15}" type="parTrans" cxnId="{61781D6C-7E6F-4C9A-B9EF-97485A47E4D2}">
      <dgm:prSet/>
      <dgm:spPr/>
      <dgm:t>
        <a:bodyPr/>
        <a:lstStyle/>
        <a:p>
          <a:endParaRPr lang="en-US"/>
        </a:p>
      </dgm:t>
    </dgm:pt>
    <dgm:pt modelId="{D32A113A-ACD5-495B-9CE2-8F893EE17381}" type="sibTrans" cxnId="{61781D6C-7E6F-4C9A-B9EF-97485A47E4D2}">
      <dgm:prSet/>
      <dgm:spPr/>
      <dgm:t>
        <a:bodyPr/>
        <a:lstStyle/>
        <a:p>
          <a:endParaRPr lang="en-US"/>
        </a:p>
      </dgm:t>
    </dgm:pt>
    <dgm:pt modelId="{6C256E23-80A0-46DD-85DB-568C60A74632}">
      <dgm:prSet/>
      <dgm:spPr/>
      <dgm:t>
        <a:bodyPr/>
        <a:lstStyle/>
        <a:p>
          <a:r>
            <a:rPr lang="en-US" b="0" i="0" baseline="0"/>
            <a:t>Overlay badge: </a:t>
          </a:r>
          <a:endParaRPr lang="en-US"/>
        </a:p>
      </dgm:t>
    </dgm:pt>
    <dgm:pt modelId="{8F4F1E07-E097-497B-9057-9273ED6C04DF}" type="parTrans" cxnId="{814314D7-2964-4668-BBB7-8D8388B7E75B}">
      <dgm:prSet/>
      <dgm:spPr/>
      <dgm:t>
        <a:bodyPr/>
        <a:lstStyle/>
        <a:p>
          <a:endParaRPr lang="en-US"/>
        </a:p>
      </dgm:t>
    </dgm:pt>
    <dgm:pt modelId="{5436A2E8-B1A8-444C-A519-8F1C5854AD74}" type="sibTrans" cxnId="{814314D7-2964-4668-BBB7-8D8388B7E75B}">
      <dgm:prSet/>
      <dgm:spPr/>
      <dgm:t>
        <a:bodyPr/>
        <a:lstStyle/>
        <a:p>
          <a:endParaRPr lang="en-US"/>
        </a:p>
      </dgm:t>
    </dgm:pt>
    <dgm:pt modelId="{53EB88F7-A0E8-478A-A33A-E1D148887299}">
      <dgm:prSet/>
      <dgm:spPr/>
      <dgm:t>
        <a:bodyPr/>
        <a:lstStyle/>
        <a:p>
          <a:r>
            <a:rPr lang="en-US" b="0" i="0" baseline="0"/>
            <a:t>✅ Safe </a:t>
          </a:r>
          <a:endParaRPr lang="en-US"/>
        </a:p>
      </dgm:t>
    </dgm:pt>
    <dgm:pt modelId="{D07A4B50-B58F-4448-89DA-7A8CB02A0669}" type="parTrans" cxnId="{9218A940-CFD3-47C4-85B4-FD8B2EAD552D}">
      <dgm:prSet/>
      <dgm:spPr/>
      <dgm:t>
        <a:bodyPr/>
        <a:lstStyle/>
        <a:p>
          <a:endParaRPr lang="en-US"/>
        </a:p>
      </dgm:t>
    </dgm:pt>
    <dgm:pt modelId="{1AFAA536-B30F-4293-A212-5C59C3B003E3}" type="sibTrans" cxnId="{9218A940-CFD3-47C4-85B4-FD8B2EAD552D}">
      <dgm:prSet/>
      <dgm:spPr/>
      <dgm:t>
        <a:bodyPr/>
        <a:lstStyle/>
        <a:p>
          <a:endParaRPr lang="en-US"/>
        </a:p>
      </dgm:t>
    </dgm:pt>
    <dgm:pt modelId="{C57A7CB2-1967-4C43-86A5-2C95C495C442}">
      <dgm:prSet/>
      <dgm:spPr/>
      <dgm:t>
        <a:bodyPr/>
        <a:lstStyle/>
        <a:p>
          <a:r>
            <a:rPr lang="en-US" b="0" i="0" baseline="0"/>
            <a:t>⚠️ Caution </a:t>
          </a:r>
          <a:endParaRPr lang="en-US"/>
        </a:p>
      </dgm:t>
    </dgm:pt>
    <dgm:pt modelId="{4F4D60AA-B86C-4D62-91D5-4128FD4CF95E}" type="parTrans" cxnId="{176796A5-602E-4E62-816E-694812B3842A}">
      <dgm:prSet/>
      <dgm:spPr/>
      <dgm:t>
        <a:bodyPr/>
        <a:lstStyle/>
        <a:p>
          <a:endParaRPr lang="en-US"/>
        </a:p>
      </dgm:t>
    </dgm:pt>
    <dgm:pt modelId="{7FEAE00D-9689-4D49-A5DD-C6FF429E73BD}" type="sibTrans" cxnId="{176796A5-602E-4E62-816E-694812B3842A}">
      <dgm:prSet/>
      <dgm:spPr/>
      <dgm:t>
        <a:bodyPr/>
        <a:lstStyle/>
        <a:p>
          <a:endParaRPr lang="en-US"/>
        </a:p>
      </dgm:t>
    </dgm:pt>
    <dgm:pt modelId="{F7C950CD-1E43-4EE0-B3B1-98F2D24811CE}">
      <dgm:prSet/>
      <dgm:spPr/>
      <dgm:t>
        <a:bodyPr/>
        <a:lstStyle/>
        <a:p>
          <a:r>
            <a:rPr lang="en-US" b="0" i="0" baseline="0"/>
            <a:t>⛔ High risk </a:t>
          </a:r>
          <a:endParaRPr lang="en-US"/>
        </a:p>
      </dgm:t>
    </dgm:pt>
    <dgm:pt modelId="{9BE4429B-EA49-44EF-A59F-FFED69B9378E}" type="parTrans" cxnId="{B3F2D145-1FE2-4142-A88E-D450486B60EE}">
      <dgm:prSet/>
      <dgm:spPr/>
      <dgm:t>
        <a:bodyPr/>
        <a:lstStyle/>
        <a:p>
          <a:endParaRPr lang="en-US"/>
        </a:p>
      </dgm:t>
    </dgm:pt>
    <dgm:pt modelId="{AF2A0AFA-7B83-445B-9F58-122AE22DCD73}" type="sibTrans" cxnId="{B3F2D145-1FE2-4142-A88E-D450486B60EE}">
      <dgm:prSet/>
      <dgm:spPr/>
      <dgm:t>
        <a:bodyPr/>
        <a:lstStyle/>
        <a:p>
          <a:endParaRPr lang="en-US"/>
        </a:p>
      </dgm:t>
    </dgm:pt>
    <dgm:pt modelId="{E10FED89-4C64-4254-B156-FFD47765AB61}">
      <dgm:prSet/>
      <dgm:spPr/>
      <dgm:t>
        <a:bodyPr/>
        <a:lstStyle/>
        <a:p>
          <a:r>
            <a:rPr lang="en-US" b="0" i="0" baseline="0"/>
            <a:t>Popup: details, whitelist, thresholds. </a:t>
          </a:r>
          <a:endParaRPr lang="en-US"/>
        </a:p>
      </dgm:t>
    </dgm:pt>
    <dgm:pt modelId="{27D7D130-4BF9-484E-BD24-51CEE540395E}" type="parTrans" cxnId="{369EBC75-3A33-4C87-B5D7-BABB3612AF54}">
      <dgm:prSet/>
      <dgm:spPr/>
      <dgm:t>
        <a:bodyPr/>
        <a:lstStyle/>
        <a:p>
          <a:endParaRPr lang="en-US"/>
        </a:p>
      </dgm:t>
    </dgm:pt>
    <dgm:pt modelId="{5BB78880-544D-4441-92D3-D8612922F450}" type="sibTrans" cxnId="{369EBC75-3A33-4C87-B5D7-BABB3612AF54}">
      <dgm:prSet/>
      <dgm:spPr/>
      <dgm:t>
        <a:bodyPr/>
        <a:lstStyle/>
        <a:p>
          <a:endParaRPr lang="en-US"/>
        </a:p>
      </dgm:t>
    </dgm:pt>
    <dgm:pt modelId="{15EFE021-F1D1-4DFA-ABD5-5875161334B7}">
      <dgm:prSet/>
      <dgm:spPr/>
      <dgm:t>
        <a:bodyPr/>
        <a:lstStyle/>
        <a:p>
          <a:r>
            <a:rPr lang="en-US" b="0" i="0" baseline="0"/>
            <a:t>Options stored in chrome.storage.local. </a:t>
          </a:r>
          <a:endParaRPr lang="en-US"/>
        </a:p>
      </dgm:t>
    </dgm:pt>
    <dgm:pt modelId="{A7A7922D-C8D4-43C1-B2AB-CE6AB51B3D26}" type="parTrans" cxnId="{E154DB48-39FA-4DBE-B41A-D0D7513606EB}">
      <dgm:prSet/>
      <dgm:spPr/>
      <dgm:t>
        <a:bodyPr/>
        <a:lstStyle/>
        <a:p>
          <a:endParaRPr lang="en-US"/>
        </a:p>
      </dgm:t>
    </dgm:pt>
    <dgm:pt modelId="{D64F90F7-428F-400F-B648-35C42AA3B5CC}" type="sibTrans" cxnId="{E154DB48-39FA-4DBE-B41A-D0D7513606EB}">
      <dgm:prSet/>
      <dgm:spPr/>
      <dgm:t>
        <a:bodyPr/>
        <a:lstStyle/>
        <a:p>
          <a:endParaRPr lang="en-US"/>
        </a:p>
      </dgm:t>
    </dgm:pt>
    <dgm:pt modelId="{2DDB0714-B329-4939-9D13-EF67E3A8476B}" type="pres">
      <dgm:prSet presAssocID="{F2BBC2DB-E995-48EF-BC61-ED010A2C4903}" presName="linear" presStyleCnt="0">
        <dgm:presLayoutVars>
          <dgm:dir/>
          <dgm:animLvl val="lvl"/>
          <dgm:resizeHandles val="exact"/>
        </dgm:presLayoutVars>
      </dgm:prSet>
      <dgm:spPr/>
    </dgm:pt>
    <dgm:pt modelId="{A74C0A26-BA1D-4CF6-B844-3BF19645241B}" type="pres">
      <dgm:prSet presAssocID="{2D663F56-9D16-4224-8972-DDB05DD0B4DF}" presName="parentLin" presStyleCnt="0"/>
      <dgm:spPr/>
    </dgm:pt>
    <dgm:pt modelId="{9C9714CA-E487-4CC1-908E-38531EC33A9A}" type="pres">
      <dgm:prSet presAssocID="{2D663F56-9D16-4224-8972-DDB05DD0B4DF}" presName="parentLeftMargin" presStyleLbl="node1" presStyleIdx="0" presStyleCnt="5"/>
      <dgm:spPr/>
    </dgm:pt>
    <dgm:pt modelId="{EE061424-9AE1-4995-9991-33A37477D458}" type="pres">
      <dgm:prSet presAssocID="{2D663F56-9D16-4224-8972-DDB05DD0B4D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95CF5A8-EE54-4F75-857F-2D35C515E1DA}" type="pres">
      <dgm:prSet presAssocID="{2D663F56-9D16-4224-8972-DDB05DD0B4DF}" presName="negativeSpace" presStyleCnt="0"/>
      <dgm:spPr/>
    </dgm:pt>
    <dgm:pt modelId="{DB7C68FF-FB1D-4E8C-8945-D6EDA82BE6E9}" type="pres">
      <dgm:prSet presAssocID="{2D663F56-9D16-4224-8972-DDB05DD0B4DF}" presName="childText" presStyleLbl="conFgAcc1" presStyleIdx="0" presStyleCnt="5">
        <dgm:presLayoutVars>
          <dgm:bulletEnabled val="1"/>
        </dgm:presLayoutVars>
      </dgm:prSet>
      <dgm:spPr/>
    </dgm:pt>
    <dgm:pt modelId="{DEF86A9E-E9DF-404B-9AAC-3DC3FE84AB40}" type="pres">
      <dgm:prSet presAssocID="{4197E777-4306-4A4E-9BF3-2330A14DC73A}" presName="spaceBetweenRectangles" presStyleCnt="0"/>
      <dgm:spPr/>
    </dgm:pt>
    <dgm:pt modelId="{088CEC80-DBED-4448-8C2B-FDE8ED6C76F6}" type="pres">
      <dgm:prSet presAssocID="{3AC2DB94-A140-446B-8140-337D1FD7F6F4}" presName="parentLin" presStyleCnt="0"/>
      <dgm:spPr/>
    </dgm:pt>
    <dgm:pt modelId="{73A8517B-1235-42C6-9C2D-056FD0F17662}" type="pres">
      <dgm:prSet presAssocID="{3AC2DB94-A140-446B-8140-337D1FD7F6F4}" presName="parentLeftMargin" presStyleLbl="node1" presStyleIdx="0" presStyleCnt="5"/>
      <dgm:spPr/>
    </dgm:pt>
    <dgm:pt modelId="{684A0EF5-0819-4386-B84E-7AAB4F4285E0}" type="pres">
      <dgm:prSet presAssocID="{3AC2DB94-A140-446B-8140-337D1FD7F6F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03EEC69-99CF-4649-AD4D-3C31CDB3B2E4}" type="pres">
      <dgm:prSet presAssocID="{3AC2DB94-A140-446B-8140-337D1FD7F6F4}" presName="negativeSpace" presStyleCnt="0"/>
      <dgm:spPr/>
    </dgm:pt>
    <dgm:pt modelId="{7B296613-8A79-415E-A469-504F70DB38F9}" type="pres">
      <dgm:prSet presAssocID="{3AC2DB94-A140-446B-8140-337D1FD7F6F4}" presName="childText" presStyleLbl="conFgAcc1" presStyleIdx="1" presStyleCnt="5">
        <dgm:presLayoutVars>
          <dgm:bulletEnabled val="1"/>
        </dgm:presLayoutVars>
      </dgm:prSet>
      <dgm:spPr/>
    </dgm:pt>
    <dgm:pt modelId="{3DC74EF4-9B14-4DCF-97B9-08B36502C18B}" type="pres">
      <dgm:prSet presAssocID="{D32A113A-ACD5-495B-9CE2-8F893EE17381}" presName="spaceBetweenRectangles" presStyleCnt="0"/>
      <dgm:spPr/>
    </dgm:pt>
    <dgm:pt modelId="{A0BFAD48-C217-4C58-9653-197C5FFBF5D2}" type="pres">
      <dgm:prSet presAssocID="{6C256E23-80A0-46DD-85DB-568C60A74632}" presName="parentLin" presStyleCnt="0"/>
      <dgm:spPr/>
    </dgm:pt>
    <dgm:pt modelId="{23EFA0E3-5B56-46CC-AFBA-3E966BBA37D9}" type="pres">
      <dgm:prSet presAssocID="{6C256E23-80A0-46DD-85DB-568C60A74632}" presName="parentLeftMargin" presStyleLbl="node1" presStyleIdx="1" presStyleCnt="5"/>
      <dgm:spPr/>
    </dgm:pt>
    <dgm:pt modelId="{5642A45D-D6D0-4CE7-B685-B5740596A667}" type="pres">
      <dgm:prSet presAssocID="{6C256E23-80A0-46DD-85DB-568C60A7463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03F5F3F-9CB1-4C26-A827-9B3EC811B1AB}" type="pres">
      <dgm:prSet presAssocID="{6C256E23-80A0-46DD-85DB-568C60A74632}" presName="negativeSpace" presStyleCnt="0"/>
      <dgm:spPr/>
    </dgm:pt>
    <dgm:pt modelId="{7B67F91F-C0A9-4C96-9C94-0C2B033F257A}" type="pres">
      <dgm:prSet presAssocID="{6C256E23-80A0-46DD-85DB-568C60A74632}" presName="childText" presStyleLbl="conFgAcc1" presStyleIdx="2" presStyleCnt="5">
        <dgm:presLayoutVars>
          <dgm:bulletEnabled val="1"/>
        </dgm:presLayoutVars>
      </dgm:prSet>
      <dgm:spPr/>
    </dgm:pt>
    <dgm:pt modelId="{E1CB3779-3522-4E4D-A6AA-73CDDD65A5BF}" type="pres">
      <dgm:prSet presAssocID="{5436A2E8-B1A8-444C-A519-8F1C5854AD74}" presName="spaceBetweenRectangles" presStyleCnt="0"/>
      <dgm:spPr/>
    </dgm:pt>
    <dgm:pt modelId="{ACBB43B9-F286-4AF9-B8C2-EB3158368732}" type="pres">
      <dgm:prSet presAssocID="{E10FED89-4C64-4254-B156-FFD47765AB61}" presName="parentLin" presStyleCnt="0"/>
      <dgm:spPr/>
    </dgm:pt>
    <dgm:pt modelId="{D572CB7D-3015-406C-BB49-FD810DA212AC}" type="pres">
      <dgm:prSet presAssocID="{E10FED89-4C64-4254-B156-FFD47765AB61}" presName="parentLeftMargin" presStyleLbl="node1" presStyleIdx="2" presStyleCnt="5"/>
      <dgm:spPr/>
    </dgm:pt>
    <dgm:pt modelId="{A2BA4118-496E-4E86-B2B7-ECF5BF341FE3}" type="pres">
      <dgm:prSet presAssocID="{E10FED89-4C64-4254-B156-FFD47765AB6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6FC7C73-CC11-43B4-B33E-13F13AB40949}" type="pres">
      <dgm:prSet presAssocID="{E10FED89-4C64-4254-B156-FFD47765AB61}" presName="negativeSpace" presStyleCnt="0"/>
      <dgm:spPr/>
    </dgm:pt>
    <dgm:pt modelId="{E23F8AC3-DBD0-47E3-8D71-09A5FE8AF7DD}" type="pres">
      <dgm:prSet presAssocID="{E10FED89-4C64-4254-B156-FFD47765AB61}" presName="childText" presStyleLbl="conFgAcc1" presStyleIdx="3" presStyleCnt="5">
        <dgm:presLayoutVars>
          <dgm:bulletEnabled val="1"/>
        </dgm:presLayoutVars>
      </dgm:prSet>
      <dgm:spPr/>
    </dgm:pt>
    <dgm:pt modelId="{9959DF62-2FDB-4C0E-B5BB-8BAB1F3BE230}" type="pres">
      <dgm:prSet presAssocID="{5BB78880-544D-4441-92D3-D8612922F450}" presName="spaceBetweenRectangles" presStyleCnt="0"/>
      <dgm:spPr/>
    </dgm:pt>
    <dgm:pt modelId="{F20C9C73-CB77-4194-A1DB-685836490BD4}" type="pres">
      <dgm:prSet presAssocID="{15EFE021-F1D1-4DFA-ABD5-5875161334B7}" presName="parentLin" presStyleCnt="0"/>
      <dgm:spPr/>
    </dgm:pt>
    <dgm:pt modelId="{48D9A724-0A2D-4F75-A4F9-42706913BE97}" type="pres">
      <dgm:prSet presAssocID="{15EFE021-F1D1-4DFA-ABD5-5875161334B7}" presName="parentLeftMargin" presStyleLbl="node1" presStyleIdx="3" presStyleCnt="5"/>
      <dgm:spPr/>
    </dgm:pt>
    <dgm:pt modelId="{29BEE8A3-2853-4EDC-9BC0-0443623AFE09}" type="pres">
      <dgm:prSet presAssocID="{15EFE021-F1D1-4DFA-ABD5-5875161334B7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A2E0D43B-E536-4A6C-9064-92DC26F541D5}" type="pres">
      <dgm:prSet presAssocID="{15EFE021-F1D1-4DFA-ABD5-5875161334B7}" presName="negativeSpace" presStyleCnt="0"/>
      <dgm:spPr/>
    </dgm:pt>
    <dgm:pt modelId="{DC708C98-9EDD-4B64-89E5-D6203D69D64B}" type="pres">
      <dgm:prSet presAssocID="{15EFE021-F1D1-4DFA-ABD5-5875161334B7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B7BFD21-0C28-48B2-B196-56AB252FF764}" type="presOf" srcId="{3AC2DB94-A140-446B-8140-337D1FD7F6F4}" destId="{684A0EF5-0819-4386-B84E-7AAB4F4285E0}" srcOrd="1" destOrd="0" presId="urn:microsoft.com/office/officeart/2005/8/layout/list1"/>
    <dgm:cxn modelId="{9218A940-CFD3-47C4-85B4-FD8B2EAD552D}" srcId="{6C256E23-80A0-46DD-85DB-568C60A74632}" destId="{53EB88F7-A0E8-478A-A33A-E1D148887299}" srcOrd="0" destOrd="0" parTransId="{D07A4B50-B58F-4448-89DA-7A8CB02A0669}" sibTransId="{1AFAA536-B30F-4293-A212-5C59C3B003E3}"/>
    <dgm:cxn modelId="{C36BD25F-666A-41E5-BEAF-9AE2FA9F5E8C}" type="presOf" srcId="{53EB88F7-A0E8-478A-A33A-E1D148887299}" destId="{7B67F91F-C0A9-4C96-9C94-0C2B033F257A}" srcOrd="0" destOrd="0" presId="urn:microsoft.com/office/officeart/2005/8/layout/list1"/>
    <dgm:cxn modelId="{9C050264-37D2-4686-ABA0-5E4DABABE70E}" type="presOf" srcId="{E10FED89-4C64-4254-B156-FFD47765AB61}" destId="{D572CB7D-3015-406C-BB49-FD810DA212AC}" srcOrd="0" destOrd="0" presId="urn:microsoft.com/office/officeart/2005/8/layout/list1"/>
    <dgm:cxn modelId="{B3F2D145-1FE2-4142-A88E-D450486B60EE}" srcId="{6C256E23-80A0-46DD-85DB-568C60A74632}" destId="{F7C950CD-1E43-4EE0-B3B1-98F2D24811CE}" srcOrd="2" destOrd="0" parTransId="{9BE4429B-EA49-44EF-A59F-FFED69B9378E}" sibTransId="{AF2A0AFA-7B83-445B-9F58-122AE22DCD73}"/>
    <dgm:cxn modelId="{E154DB48-39FA-4DBE-B41A-D0D7513606EB}" srcId="{F2BBC2DB-E995-48EF-BC61-ED010A2C4903}" destId="{15EFE021-F1D1-4DFA-ABD5-5875161334B7}" srcOrd="4" destOrd="0" parTransId="{A7A7922D-C8D4-43C1-B2AB-CE6AB51B3D26}" sibTransId="{D64F90F7-428F-400F-B648-35C42AA3B5CC}"/>
    <dgm:cxn modelId="{3C71DE69-B2A5-46B2-859C-FE4C3C86FEFE}" type="presOf" srcId="{3AC2DB94-A140-446B-8140-337D1FD7F6F4}" destId="{73A8517B-1235-42C6-9C2D-056FD0F17662}" srcOrd="0" destOrd="0" presId="urn:microsoft.com/office/officeart/2005/8/layout/list1"/>
    <dgm:cxn modelId="{61781D6C-7E6F-4C9A-B9EF-97485A47E4D2}" srcId="{F2BBC2DB-E995-48EF-BC61-ED010A2C4903}" destId="{3AC2DB94-A140-446B-8140-337D1FD7F6F4}" srcOrd="1" destOrd="0" parTransId="{592CC749-2D6B-45F7-B12D-7381412F8A15}" sibTransId="{D32A113A-ACD5-495B-9CE2-8F893EE17381}"/>
    <dgm:cxn modelId="{8051C750-86CE-4FDB-BBD2-251050B94575}" type="presOf" srcId="{2D663F56-9D16-4224-8972-DDB05DD0B4DF}" destId="{9C9714CA-E487-4CC1-908E-38531EC33A9A}" srcOrd="0" destOrd="0" presId="urn:microsoft.com/office/officeart/2005/8/layout/list1"/>
    <dgm:cxn modelId="{369EBC75-3A33-4C87-B5D7-BABB3612AF54}" srcId="{F2BBC2DB-E995-48EF-BC61-ED010A2C4903}" destId="{E10FED89-4C64-4254-B156-FFD47765AB61}" srcOrd="3" destOrd="0" parTransId="{27D7D130-4BF9-484E-BD24-51CEE540395E}" sibTransId="{5BB78880-544D-4441-92D3-D8612922F450}"/>
    <dgm:cxn modelId="{441C4859-B49E-495C-ADFB-49F88DDD7A41}" type="presOf" srcId="{F7C950CD-1E43-4EE0-B3B1-98F2D24811CE}" destId="{7B67F91F-C0A9-4C96-9C94-0C2B033F257A}" srcOrd="0" destOrd="2" presId="urn:microsoft.com/office/officeart/2005/8/layout/list1"/>
    <dgm:cxn modelId="{FB0D118A-5036-4021-8F82-8CCE03DBE6C1}" type="presOf" srcId="{15EFE021-F1D1-4DFA-ABD5-5875161334B7}" destId="{48D9A724-0A2D-4F75-A4F9-42706913BE97}" srcOrd="0" destOrd="0" presId="urn:microsoft.com/office/officeart/2005/8/layout/list1"/>
    <dgm:cxn modelId="{5FF9D38D-3D28-48E6-89D6-F836768BC87A}" srcId="{F2BBC2DB-E995-48EF-BC61-ED010A2C4903}" destId="{2D663F56-9D16-4224-8972-DDB05DD0B4DF}" srcOrd="0" destOrd="0" parTransId="{BCCDDC45-FFBB-4427-856B-6744D31107CF}" sibTransId="{4197E777-4306-4A4E-9BF3-2330A14DC73A}"/>
    <dgm:cxn modelId="{45C59B9B-B03B-4B63-AA71-D3502554EB35}" type="presOf" srcId="{C57A7CB2-1967-4C43-86A5-2C95C495C442}" destId="{7B67F91F-C0A9-4C96-9C94-0C2B033F257A}" srcOrd="0" destOrd="1" presId="urn:microsoft.com/office/officeart/2005/8/layout/list1"/>
    <dgm:cxn modelId="{A4ED4F9E-0CCE-4EB6-9666-840D43911D75}" type="presOf" srcId="{2D663F56-9D16-4224-8972-DDB05DD0B4DF}" destId="{EE061424-9AE1-4995-9991-33A37477D458}" srcOrd="1" destOrd="0" presId="urn:microsoft.com/office/officeart/2005/8/layout/list1"/>
    <dgm:cxn modelId="{176796A5-602E-4E62-816E-694812B3842A}" srcId="{6C256E23-80A0-46DD-85DB-568C60A74632}" destId="{C57A7CB2-1967-4C43-86A5-2C95C495C442}" srcOrd="1" destOrd="0" parTransId="{4F4D60AA-B86C-4D62-91D5-4128FD4CF95E}" sibTransId="{7FEAE00D-9689-4D49-A5DD-C6FF429E73BD}"/>
    <dgm:cxn modelId="{5C5E20B4-2C0B-4D2B-B3A8-38E12D8C200D}" type="presOf" srcId="{6C256E23-80A0-46DD-85DB-568C60A74632}" destId="{23EFA0E3-5B56-46CC-AFBA-3E966BBA37D9}" srcOrd="0" destOrd="0" presId="urn:microsoft.com/office/officeart/2005/8/layout/list1"/>
    <dgm:cxn modelId="{0F6739C3-771F-4D02-8DE5-EAD47C7242A2}" type="presOf" srcId="{E10FED89-4C64-4254-B156-FFD47765AB61}" destId="{A2BA4118-496E-4E86-B2B7-ECF5BF341FE3}" srcOrd="1" destOrd="0" presId="urn:microsoft.com/office/officeart/2005/8/layout/list1"/>
    <dgm:cxn modelId="{052FF8C4-B4E4-4259-B79C-D6092EA85FBD}" type="presOf" srcId="{F2BBC2DB-E995-48EF-BC61-ED010A2C4903}" destId="{2DDB0714-B329-4939-9D13-EF67E3A8476B}" srcOrd="0" destOrd="0" presId="urn:microsoft.com/office/officeart/2005/8/layout/list1"/>
    <dgm:cxn modelId="{02083FD0-CD9E-421E-B16D-8AFCB4B48E31}" type="presOf" srcId="{6C256E23-80A0-46DD-85DB-568C60A74632}" destId="{5642A45D-D6D0-4CE7-B685-B5740596A667}" srcOrd="1" destOrd="0" presId="urn:microsoft.com/office/officeart/2005/8/layout/list1"/>
    <dgm:cxn modelId="{814314D7-2964-4668-BBB7-8D8388B7E75B}" srcId="{F2BBC2DB-E995-48EF-BC61-ED010A2C4903}" destId="{6C256E23-80A0-46DD-85DB-568C60A74632}" srcOrd="2" destOrd="0" parTransId="{8F4F1E07-E097-497B-9057-9273ED6C04DF}" sibTransId="{5436A2E8-B1A8-444C-A519-8F1C5854AD74}"/>
    <dgm:cxn modelId="{0D9A27D7-A7D0-4877-8C11-BF1A6F2388BA}" type="presOf" srcId="{15EFE021-F1D1-4DFA-ABD5-5875161334B7}" destId="{29BEE8A3-2853-4EDC-9BC0-0443623AFE09}" srcOrd="1" destOrd="0" presId="urn:microsoft.com/office/officeart/2005/8/layout/list1"/>
    <dgm:cxn modelId="{D26CF0DA-0E4D-4761-AB50-0CCB003B4731}" type="presParOf" srcId="{2DDB0714-B329-4939-9D13-EF67E3A8476B}" destId="{A74C0A26-BA1D-4CF6-B844-3BF19645241B}" srcOrd="0" destOrd="0" presId="urn:microsoft.com/office/officeart/2005/8/layout/list1"/>
    <dgm:cxn modelId="{37988DF0-0148-4925-8F4E-D3D830D450CE}" type="presParOf" srcId="{A74C0A26-BA1D-4CF6-B844-3BF19645241B}" destId="{9C9714CA-E487-4CC1-908E-38531EC33A9A}" srcOrd="0" destOrd="0" presId="urn:microsoft.com/office/officeart/2005/8/layout/list1"/>
    <dgm:cxn modelId="{4AA6933F-73BC-4914-8AFD-3FE6C697B60F}" type="presParOf" srcId="{A74C0A26-BA1D-4CF6-B844-3BF19645241B}" destId="{EE061424-9AE1-4995-9991-33A37477D458}" srcOrd="1" destOrd="0" presId="urn:microsoft.com/office/officeart/2005/8/layout/list1"/>
    <dgm:cxn modelId="{C41F176C-ADE2-4C1B-9951-79EC00CEC3DF}" type="presParOf" srcId="{2DDB0714-B329-4939-9D13-EF67E3A8476B}" destId="{B95CF5A8-EE54-4F75-857F-2D35C515E1DA}" srcOrd="1" destOrd="0" presId="urn:microsoft.com/office/officeart/2005/8/layout/list1"/>
    <dgm:cxn modelId="{A72E9BE3-0D5E-476F-8992-4C147844459B}" type="presParOf" srcId="{2DDB0714-B329-4939-9D13-EF67E3A8476B}" destId="{DB7C68FF-FB1D-4E8C-8945-D6EDA82BE6E9}" srcOrd="2" destOrd="0" presId="urn:microsoft.com/office/officeart/2005/8/layout/list1"/>
    <dgm:cxn modelId="{409C16C6-471E-4459-B1E7-2DB8634B71FC}" type="presParOf" srcId="{2DDB0714-B329-4939-9D13-EF67E3A8476B}" destId="{DEF86A9E-E9DF-404B-9AAC-3DC3FE84AB40}" srcOrd="3" destOrd="0" presId="urn:microsoft.com/office/officeart/2005/8/layout/list1"/>
    <dgm:cxn modelId="{FCEBD11C-9D18-46EC-9F7D-E3C454A56790}" type="presParOf" srcId="{2DDB0714-B329-4939-9D13-EF67E3A8476B}" destId="{088CEC80-DBED-4448-8C2B-FDE8ED6C76F6}" srcOrd="4" destOrd="0" presId="urn:microsoft.com/office/officeart/2005/8/layout/list1"/>
    <dgm:cxn modelId="{13062255-6FF1-413E-ACC3-30F2E7495398}" type="presParOf" srcId="{088CEC80-DBED-4448-8C2B-FDE8ED6C76F6}" destId="{73A8517B-1235-42C6-9C2D-056FD0F17662}" srcOrd="0" destOrd="0" presId="urn:microsoft.com/office/officeart/2005/8/layout/list1"/>
    <dgm:cxn modelId="{0BA3F8D3-D53D-4A2F-9541-2654E299FFF6}" type="presParOf" srcId="{088CEC80-DBED-4448-8C2B-FDE8ED6C76F6}" destId="{684A0EF5-0819-4386-B84E-7AAB4F4285E0}" srcOrd="1" destOrd="0" presId="urn:microsoft.com/office/officeart/2005/8/layout/list1"/>
    <dgm:cxn modelId="{54A99079-E092-47E3-9A7F-8119F93E7B4D}" type="presParOf" srcId="{2DDB0714-B329-4939-9D13-EF67E3A8476B}" destId="{B03EEC69-99CF-4649-AD4D-3C31CDB3B2E4}" srcOrd="5" destOrd="0" presId="urn:microsoft.com/office/officeart/2005/8/layout/list1"/>
    <dgm:cxn modelId="{8A084F41-F9CB-496C-8884-9A3714F455A4}" type="presParOf" srcId="{2DDB0714-B329-4939-9D13-EF67E3A8476B}" destId="{7B296613-8A79-415E-A469-504F70DB38F9}" srcOrd="6" destOrd="0" presId="urn:microsoft.com/office/officeart/2005/8/layout/list1"/>
    <dgm:cxn modelId="{F0C4791B-1130-4FE9-8D91-00913D99E2D1}" type="presParOf" srcId="{2DDB0714-B329-4939-9D13-EF67E3A8476B}" destId="{3DC74EF4-9B14-4DCF-97B9-08B36502C18B}" srcOrd="7" destOrd="0" presId="urn:microsoft.com/office/officeart/2005/8/layout/list1"/>
    <dgm:cxn modelId="{5F39D466-12BF-463E-A9BA-514E9496EA8E}" type="presParOf" srcId="{2DDB0714-B329-4939-9D13-EF67E3A8476B}" destId="{A0BFAD48-C217-4C58-9653-197C5FFBF5D2}" srcOrd="8" destOrd="0" presId="urn:microsoft.com/office/officeart/2005/8/layout/list1"/>
    <dgm:cxn modelId="{B2555942-D094-4AD0-B373-ED8859CAD63F}" type="presParOf" srcId="{A0BFAD48-C217-4C58-9653-197C5FFBF5D2}" destId="{23EFA0E3-5B56-46CC-AFBA-3E966BBA37D9}" srcOrd="0" destOrd="0" presId="urn:microsoft.com/office/officeart/2005/8/layout/list1"/>
    <dgm:cxn modelId="{8BB66703-8C52-4153-8F99-02B401CA544D}" type="presParOf" srcId="{A0BFAD48-C217-4C58-9653-197C5FFBF5D2}" destId="{5642A45D-D6D0-4CE7-B685-B5740596A667}" srcOrd="1" destOrd="0" presId="urn:microsoft.com/office/officeart/2005/8/layout/list1"/>
    <dgm:cxn modelId="{BC045B6B-BB71-449B-910C-FE3BAF4EC0B1}" type="presParOf" srcId="{2DDB0714-B329-4939-9D13-EF67E3A8476B}" destId="{903F5F3F-9CB1-4C26-A827-9B3EC811B1AB}" srcOrd="9" destOrd="0" presId="urn:microsoft.com/office/officeart/2005/8/layout/list1"/>
    <dgm:cxn modelId="{C78F0F0A-02C7-455B-866B-CC388F5A9F8A}" type="presParOf" srcId="{2DDB0714-B329-4939-9D13-EF67E3A8476B}" destId="{7B67F91F-C0A9-4C96-9C94-0C2B033F257A}" srcOrd="10" destOrd="0" presId="urn:microsoft.com/office/officeart/2005/8/layout/list1"/>
    <dgm:cxn modelId="{66637005-AB9F-47AB-AE25-708C7AC5FC84}" type="presParOf" srcId="{2DDB0714-B329-4939-9D13-EF67E3A8476B}" destId="{E1CB3779-3522-4E4D-A6AA-73CDDD65A5BF}" srcOrd="11" destOrd="0" presId="urn:microsoft.com/office/officeart/2005/8/layout/list1"/>
    <dgm:cxn modelId="{2D69CD7D-1D5A-48C6-AD8E-30A1DA066C83}" type="presParOf" srcId="{2DDB0714-B329-4939-9D13-EF67E3A8476B}" destId="{ACBB43B9-F286-4AF9-B8C2-EB3158368732}" srcOrd="12" destOrd="0" presId="urn:microsoft.com/office/officeart/2005/8/layout/list1"/>
    <dgm:cxn modelId="{37C8C008-3DC6-48B8-B3FF-8D45FA8CFDF2}" type="presParOf" srcId="{ACBB43B9-F286-4AF9-B8C2-EB3158368732}" destId="{D572CB7D-3015-406C-BB49-FD810DA212AC}" srcOrd="0" destOrd="0" presId="urn:microsoft.com/office/officeart/2005/8/layout/list1"/>
    <dgm:cxn modelId="{8B164D2F-FDBB-4778-9A69-2422036E903F}" type="presParOf" srcId="{ACBB43B9-F286-4AF9-B8C2-EB3158368732}" destId="{A2BA4118-496E-4E86-B2B7-ECF5BF341FE3}" srcOrd="1" destOrd="0" presId="urn:microsoft.com/office/officeart/2005/8/layout/list1"/>
    <dgm:cxn modelId="{9EE40D74-9FB9-4D0C-A2BB-BE571998B770}" type="presParOf" srcId="{2DDB0714-B329-4939-9D13-EF67E3A8476B}" destId="{E6FC7C73-CC11-43B4-B33E-13F13AB40949}" srcOrd="13" destOrd="0" presId="urn:microsoft.com/office/officeart/2005/8/layout/list1"/>
    <dgm:cxn modelId="{2C3E58E1-9EE4-4287-BE6E-2D86349A11AD}" type="presParOf" srcId="{2DDB0714-B329-4939-9D13-EF67E3A8476B}" destId="{E23F8AC3-DBD0-47E3-8D71-09A5FE8AF7DD}" srcOrd="14" destOrd="0" presId="urn:microsoft.com/office/officeart/2005/8/layout/list1"/>
    <dgm:cxn modelId="{3B457E3B-A0F3-48CC-A980-8FB6AB9EC598}" type="presParOf" srcId="{2DDB0714-B329-4939-9D13-EF67E3A8476B}" destId="{9959DF62-2FDB-4C0E-B5BB-8BAB1F3BE230}" srcOrd="15" destOrd="0" presId="urn:microsoft.com/office/officeart/2005/8/layout/list1"/>
    <dgm:cxn modelId="{C648CAD3-4FAE-41C6-8D27-E6917DD3FE1F}" type="presParOf" srcId="{2DDB0714-B329-4939-9D13-EF67E3A8476B}" destId="{F20C9C73-CB77-4194-A1DB-685836490BD4}" srcOrd="16" destOrd="0" presId="urn:microsoft.com/office/officeart/2005/8/layout/list1"/>
    <dgm:cxn modelId="{863DE547-1365-48CD-8AE1-EA5D6A803168}" type="presParOf" srcId="{F20C9C73-CB77-4194-A1DB-685836490BD4}" destId="{48D9A724-0A2D-4F75-A4F9-42706913BE97}" srcOrd="0" destOrd="0" presId="urn:microsoft.com/office/officeart/2005/8/layout/list1"/>
    <dgm:cxn modelId="{47C818D1-B031-4F80-9AF6-B2BD9C666032}" type="presParOf" srcId="{F20C9C73-CB77-4194-A1DB-685836490BD4}" destId="{29BEE8A3-2853-4EDC-9BC0-0443623AFE09}" srcOrd="1" destOrd="0" presId="urn:microsoft.com/office/officeart/2005/8/layout/list1"/>
    <dgm:cxn modelId="{3DE6243C-95BD-4036-8F89-345AACEECD03}" type="presParOf" srcId="{2DDB0714-B329-4939-9D13-EF67E3A8476B}" destId="{A2E0D43B-E536-4A6C-9064-92DC26F541D5}" srcOrd="17" destOrd="0" presId="urn:microsoft.com/office/officeart/2005/8/layout/list1"/>
    <dgm:cxn modelId="{807BADCA-17CA-4ABE-8BDE-AE2E209B10B3}" type="presParOf" srcId="{2DDB0714-B329-4939-9D13-EF67E3A8476B}" destId="{DC708C98-9EDD-4B64-89E5-D6203D69D64B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68AAE2-7F19-4446-8D41-C2AACD3B190D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16235A8-7A21-46B3-8B8E-12A409C4CDD7}">
      <dgm:prSet/>
      <dgm:spPr/>
      <dgm:t>
        <a:bodyPr/>
        <a:lstStyle/>
        <a:p>
          <a:r>
            <a:rPr lang="en-US" b="1"/>
            <a:t>URL Features:</a:t>
          </a:r>
          <a:endParaRPr lang="en-US"/>
        </a:p>
      </dgm:t>
    </dgm:pt>
    <dgm:pt modelId="{AC720666-51D1-4D37-B945-F3203BEBF236}" type="parTrans" cxnId="{9BFC0543-0A8A-432B-AB78-06E9003C070A}">
      <dgm:prSet/>
      <dgm:spPr/>
      <dgm:t>
        <a:bodyPr/>
        <a:lstStyle/>
        <a:p>
          <a:endParaRPr lang="en-US"/>
        </a:p>
      </dgm:t>
    </dgm:pt>
    <dgm:pt modelId="{8B602A29-3418-42A7-B30F-DAC325164A7E}" type="sibTrans" cxnId="{9BFC0543-0A8A-432B-AB78-06E9003C070A}">
      <dgm:prSet/>
      <dgm:spPr/>
      <dgm:t>
        <a:bodyPr/>
        <a:lstStyle/>
        <a:p>
          <a:endParaRPr lang="en-US"/>
        </a:p>
      </dgm:t>
    </dgm:pt>
    <dgm:pt modelId="{EC707CAE-A81A-418D-BC15-5BFECC3CE457}">
      <dgm:prSet/>
      <dgm:spPr/>
      <dgm:t>
        <a:bodyPr/>
        <a:lstStyle/>
        <a:p>
          <a:r>
            <a:rPr lang="en-US" b="1"/>
            <a:t>IP address host</a:t>
          </a:r>
          <a:endParaRPr lang="en-US"/>
        </a:p>
      </dgm:t>
    </dgm:pt>
    <dgm:pt modelId="{368512A5-D60D-4B40-BE96-862453515DE5}" type="parTrans" cxnId="{559A5196-7482-4519-A73A-BAE62AA89421}">
      <dgm:prSet/>
      <dgm:spPr/>
      <dgm:t>
        <a:bodyPr/>
        <a:lstStyle/>
        <a:p>
          <a:endParaRPr lang="en-US"/>
        </a:p>
      </dgm:t>
    </dgm:pt>
    <dgm:pt modelId="{BF893266-8A3B-4580-9CD3-AA9B083DC4D1}" type="sibTrans" cxnId="{559A5196-7482-4519-A73A-BAE62AA89421}">
      <dgm:prSet/>
      <dgm:spPr/>
      <dgm:t>
        <a:bodyPr/>
        <a:lstStyle/>
        <a:p>
          <a:endParaRPr lang="en-US"/>
        </a:p>
      </dgm:t>
    </dgm:pt>
    <dgm:pt modelId="{4A97B589-0D7A-434D-94E0-35D867C876BB}">
      <dgm:prSet/>
      <dgm:spPr/>
      <dgm:t>
        <a:bodyPr/>
        <a:lstStyle/>
        <a:p>
          <a:r>
            <a:rPr lang="en-US" b="1"/>
            <a:t>@ in URL</a:t>
          </a:r>
          <a:endParaRPr lang="en-US"/>
        </a:p>
      </dgm:t>
    </dgm:pt>
    <dgm:pt modelId="{255046F3-EC82-4BBF-A6AA-56BE0C15807C}" type="parTrans" cxnId="{081BA97F-77B0-4263-9123-A300F0DE85D9}">
      <dgm:prSet/>
      <dgm:spPr/>
      <dgm:t>
        <a:bodyPr/>
        <a:lstStyle/>
        <a:p>
          <a:endParaRPr lang="en-US"/>
        </a:p>
      </dgm:t>
    </dgm:pt>
    <dgm:pt modelId="{78979D08-FDB6-4323-9055-0BE0CB49CF9E}" type="sibTrans" cxnId="{081BA97F-77B0-4263-9123-A300F0DE85D9}">
      <dgm:prSet/>
      <dgm:spPr/>
      <dgm:t>
        <a:bodyPr/>
        <a:lstStyle/>
        <a:p>
          <a:endParaRPr lang="en-US"/>
        </a:p>
      </dgm:t>
    </dgm:pt>
    <dgm:pt modelId="{4E2CF404-F49C-4DC5-B96C-F39967622285}">
      <dgm:prSet/>
      <dgm:spPr/>
      <dgm:t>
        <a:bodyPr/>
        <a:lstStyle/>
        <a:p>
          <a:r>
            <a:rPr lang="en-US" b="1"/>
            <a:t>Long hostname</a:t>
          </a:r>
          <a:endParaRPr lang="en-US"/>
        </a:p>
      </dgm:t>
    </dgm:pt>
    <dgm:pt modelId="{CB4E9031-EE43-4541-A373-0140C63714D8}" type="parTrans" cxnId="{5AEFAF9C-8920-42F3-A90C-71AAC85F88D8}">
      <dgm:prSet/>
      <dgm:spPr/>
      <dgm:t>
        <a:bodyPr/>
        <a:lstStyle/>
        <a:p>
          <a:endParaRPr lang="en-US"/>
        </a:p>
      </dgm:t>
    </dgm:pt>
    <dgm:pt modelId="{A6F0533C-542F-4932-998C-2F26457191F5}" type="sibTrans" cxnId="{5AEFAF9C-8920-42F3-A90C-71AAC85F88D8}">
      <dgm:prSet/>
      <dgm:spPr/>
      <dgm:t>
        <a:bodyPr/>
        <a:lstStyle/>
        <a:p>
          <a:endParaRPr lang="en-US"/>
        </a:p>
      </dgm:t>
    </dgm:pt>
    <dgm:pt modelId="{4FC691F0-D9AD-47CE-B432-F25819AE9A87}">
      <dgm:prSet/>
      <dgm:spPr/>
      <dgm:t>
        <a:bodyPr/>
        <a:lstStyle/>
        <a:p>
          <a:r>
            <a:rPr lang="en-US" b="1"/>
            <a:t>Excessive hyphens</a:t>
          </a:r>
          <a:endParaRPr lang="en-US"/>
        </a:p>
      </dgm:t>
    </dgm:pt>
    <dgm:pt modelId="{645770E7-1276-4E07-A0F5-B78A78CFB4E2}" type="parTrans" cxnId="{7B805648-814E-475E-A7BD-344895A61ADC}">
      <dgm:prSet/>
      <dgm:spPr/>
      <dgm:t>
        <a:bodyPr/>
        <a:lstStyle/>
        <a:p>
          <a:endParaRPr lang="en-US"/>
        </a:p>
      </dgm:t>
    </dgm:pt>
    <dgm:pt modelId="{4E9DBA4A-0DA7-49B2-A807-D419873F587E}" type="sibTrans" cxnId="{7B805648-814E-475E-A7BD-344895A61ADC}">
      <dgm:prSet/>
      <dgm:spPr/>
      <dgm:t>
        <a:bodyPr/>
        <a:lstStyle/>
        <a:p>
          <a:endParaRPr lang="en-US"/>
        </a:p>
      </dgm:t>
    </dgm:pt>
    <dgm:pt modelId="{80D78B82-F27B-47E4-B51B-FFE4CE8BCE87}">
      <dgm:prSet/>
      <dgm:spPr/>
      <dgm:t>
        <a:bodyPr/>
        <a:lstStyle/>
        <a:p>
          <a:r>
            <a:rPr lang="en-US" b="1"/>
            <a:t>Punycode</a:t>
          </a:r>
          <a:endParaRPr lang="en-US"/>
        </a:p>
      </dgm:t>
    </dgm:pt>
    <dgm:pt modelId="{D1900F64-7575-418D-B69E-A3FCAC5E5648}" type="parTrans" cxnId="{EA2C5558-A097-4EE6-BF8F-A443225344A6}">
      <dgm:prSet/>
      <dgm:spPr/>
      <dgm:t>
        <a:bodyPr/>
        <a:lstStyle/>
        <a:p>
          <a:endParaRPr lang="en-US"/>
        </a:p>
      </dgm:t>
    </dgm:pt>
    <dgm:pt modelId="{D79328DD-5CC7-44EB-B8F1-52D8E6822421}" type="sibTrans" cxnId="{EA2C5558-A097-4EE6-BF8F-A443225344A6}">
      <dgm:prSet/>
      <dgm:spPr/>
      <dgm:t>
        <a:bodyPr/>
        <a:lstStyle/>
        <a:p>
          <a:endParaRPr lang="en-US"/>
        </a:p>
      </dgm:t>
    </dgm:pt>
    <dgm:pt modelId="{77DF67DF-D6CD-488F-A772-4310A3E93C1A}">
      <dgm:prSet/>
      <dgm:spPr/>
      <dgm:t>
        <a:bodyPr/>
        <a:lstStyle/>
        <a:p>
          <a:r>
            <a:rPr lang="en-US" b="1"/>
            <a:t>Suspicious TLDs</a:t>
          </a:r>
          <a:endParaRPr lang="en-US"/>
        </a:p>
      </dgm:t>
    </dgm:pt>
    <dgm:pt modelId="{0345154E-234E-4DC8-85A7-65B5CF6D5AC7}" type="parTrans" cxnId="{E276C4A2-0215-4706-8016-15356C2A3AEC}">
      <dgm:prSet/>
      <dgm:spPr/>
      <dgm:t>
        <a:bodyPr/>
        <a:lstStyle/>
        <a:p>
          <a:endParaRPr lang="en-US"/>
        </a:p>
      </dgm:t>
    </dgm:pt>
    <dgm:pt modelId="{7F595B08-6975-4578-A662-E74DC7640644}" type="sibTrans" cxnId="{E276C4A2-0215-4706-8016-15356C2A3AEC}">
      <dgm:prSet/>
      <dgm:spPr/>
      <dgm:t>
        <a:bodyPr/>
        <a:lstStyle/>
        <a:p>
          <a:endParaRPr lang="en-US"/>
        </a:p>
      </dgm:t>
    </dgm:pt>
    <dgm:pt modelId="{7DFBBE30-A5C4-423A-96EE-4B0409BBFF49}">
      <dgm:prSet/>
      <dgm:spPr/>
      <dgm:t>
        <a:bodyPr/>
        <a:lstStyle/>
        <a:p>
          <a:r>
            <a:rPr lang="en-US" b="1"/>
            <a:t>HTTP protocol</a:t>
          </a:r>
          <a:endParaRPr lang="en-US"/>
        </a:p>
      </dgm:t>
    </dgm:pt>
    <dgm:pt modelId="{B15B12DD-9FC0-4BBC-8926-ACF02FD6150A}" type="parTrans" cxnId="{1614A56E-11F8-47BB-BAAF-E4B099F25C06}">
      <dgm:prSet/>
      <dgm:spPr/>
      <dgm:t>
        <a:bodyPr/>
        <a:lstStyle/>
        <a:p>
          <a:endParaRPr lang="en-US"/>
        </a:p>
      </dgm:t>
    </dgm:pt>
    <dgm:pt modelId="{ABB03F8E-B2A2-40A7-8D8D-F93ADF250203}" type="sibTrans" cxnId="{1614A56E-11F8-47BB-BAAF-E4B099F25C06}">
      <dgm:prSet/>
      <dgm:spPr/>
      <dgm:t>
        <a:bodyPr/>
        <a:lstStyle/>
        <a:p>
          <a:endParaRPr lang="en-US"/>
        </a:p>
      </dgm:t>
    </dgm:pt>
    <dgm:pt modelId="{768E59CE-906C-46B5-AE07-4F8FE0D09375}">
      <dgm:prSet/>
      <dgm:spPr/>
      <dgm:t>
        <a:bodyPr/>
        <a:lstStyle/>
        <a:p>
          <a:r>
            <a:rPr lang="en-US" b="1"/>
            <a:t>DOM Features:</a:t>
          </a:r>
          <a:endParaRPr lang="en-US"/>
        </a:p>
      </dgm:t>
    </dgm:pt>
    <dgm:pt modelId="{A0340C4D-2A01-434C-B1C0-03663A9DB324}" type="parTrans" cxnId="{1B10B3F8-A849-4581-9333-56D3E0F103D9}">
      <dgm:prSet/>
      <dgm:spPr/>
      <dgm:t>
        <a:bodyPr/>
        <a:lstStyle/>
        <a:p>
          <a:endParaRPr lang="en-US"/>
        </a:p>
      </dgm:t>
    </dgm:pt>
    <dgm:pt modelId="{15C5A1A6-999D-4F15-8170-0BEB97EF8178}" type="sibTrans" cxnId="{1B10B3F8-A849-4581-9333-56D3E0F103D9}">
      <dgm:prSet/>
      <dgm:spPr/>
      <dgm:t>
        <a:bodyPr/>
        <a:lstStyle/>
        <a:p>
          <a:endParaRPr lang="en-US"/>
        </a:p>
      </dgm:t>
    </dgm:pt>
    <dgm:pt modelId="{A125FF74-5570-4BBD-93BC-5161BB035419}">
      <dgm:prSet/>
      <dgm:spPr/>
      <dgm:t>
        <a:bodyPr/>
        <a:lstStyle/>
        <a:p>
          <a:r>
            <a:rPr lang="en-US" b="1"/>
            <a:t>Password forms with external actions</a:t>
          </a:r>
          <a:endParaRPr lang="en-US"/>
        </a:p>
      </dgm:t>
    </dgm:pt>
    <dgm:pt modelId="{622B07CB-5309-45D2-899F-AD813E2DFFF2}" type="parTrans" cxnId="{8A4651C0-040F-4E71-84F6-FF50811D721E}">
      <dgm:prSet/>
      <dgm:spPr/>
      <dgm:t>
        <a:bodyPr/>
        <a:lstStyle/>
        <a:p>
          <a:endParaRPr lang="en-US"/>
        </a:p>
      </dgm:t>
    </dgm:pt>
    <dgm:pt modelId="{1573E0F5-593C-4D87-8676-9F828003C4DC}" type="sibTrans" cxnId="{8A4651C0-040F-4E71-84F6-FF50811D721E}">
      <dgm:prSet/>
      <dgm:spPr/>
      <dgm:t>
        <a:bodyPr/>
        <a:lstStyle/>
        <a:p>
          <a:endParaRPr lang="en-US"/>
        </a:p>
      </dgm:t>
    </dgm:pt>
    <dgm:pt modelId="{D4A5362D-758B-4F35-8C61-69D23E250200}">
      <dgm:prSet/>
      <dgm:spPr/>
      <dgm:t>
        <a:bodyPr/>
        <a:lstStyle/>
        <a:p>
          <a:r>
            <a:rPr lang="en-US" b="1"/>
            <a:t>Hidden inputs</a:t>
          </a:r>
          <a:endParaRPr lang="en-US"/>
        </a:p>
      </dgm:t>
    </dgm:pt>
    <dgm:pt modelId="{6FE9EAC4-0A70-4C9B-9AF1-143BB1C245C4}" type="parTrans" cxnId="{6C6A84FD-3AC8-4F9A-85D9-16C65CCB0024}">
      <dgm:prSet/>
      <dgm:spPr/>
      <dgm:t>
        <a:bodyPr/>
        <a:lstStyle/>
        <a:p>
          <a:endParaRPr lang="en-US"/>
        </a:p>
      </dgm:t>
    </dgm:pt>
    <dgm:pt modelId="{9612DFDB-68EF-4A51-978E-1E1C9C5A51DE}" type="sibTrans" cxnId="{6C6A84FD-3AC8-4F9A-85D9-16C65CCB0024}">
      <dgm:prSet/>
      <dgm:spPr/>
      <dgm:t>
        <a:bodyPr/>
        <a:lstStyle/>
        <a:p>
          <a:endParaRPr lang="en-US"/>
        </a:p>
      </dgm:t>
    </dgm:pt>
    <dgm:pt modelId="{839FD895-AD6D-4330-9F2E-60AC7177E952}">
      <dgm:prSet/>
      <dgm:spPr/>
      <dgm:t>
        <a:bodyPr/>
        <a:lstStyle/>
        <a:p>
          <a:r>
            <a:rPr lang="en-US" b="1"/>
            <a:t>Iframes</a:t>
          </a:r>
          <a:endParaRPr lang="en-US"/>
        </a:p>
      </dgm:t>
    </dgm:pt>
    <dgm:pt modelId="{BF4261EE-8913-4817-8EAC-EA6E32B31BCC}" type="parTrans" cxnId="{368D83E3-4F05-405A-B94B-4AC5F28D461A}">
      <dgm:prSet/>
      <dgm:spPr/>
      <dgm:t>
        <a:bodyPr/>
        <a:lstStyle/>
        <a:p>
          <a:endParaRPr lang="en-US"/>
        </a:p>
      </dgm:t>
    </dgm:pt>
    <dgm:pt modelId="{03671907-C096-42C2-8191-E98792CB3FC1}" type="sibTrans" cxnId="{368D83E3-4F05-405A-B94B-4AC5F28D461A}">
      <dgm:prSet/>
      <dgm:spPr/>
      <dgm:t>
        <a:bodyPr/>
        <a:lstStyle/>
        <a:p>
          <a:endParaRPr lang="en-US"/>
        </a:p>
      </dgm:t>
    </dgm:pt>
    <dgm:pt modelId="{2F2FF22D-1351-4968-BD98-BC5D2C1458F9}">
      <dgm:prSet/>
      <dgm:spPr/>
      <dgm:t>
        <a:bodyPr/>
        <a:lstStyle/>
        <a:p>
          <a:r>
            <a:rPr lang="en-US" b="1"/>
            <a:t>Blocked right-click</a:t>
          </a:r>
          <a:endParaRPr lang="en-US"/>
        </a:p>
      </dgm:t>
    </dgm:pt>
    <dgm:pt modelId="{B0952429-0C7A-4AF4-B951-9EB1524050D5}" type="parTrans" cxnId="{A04CA25F-DC69-461E-BC6E-775DDD0B0814}">
      <dgm:prSet/>
      <dgm:spPr/>
      <dgm:t>
        <a:bodyPr/>
        <a:lstStyle/>
        <a:p>
          <a:endParaRPr lang="en-US"/>
        </a:p>
      </dgm:t>
    </dgm:pt>
    <dgm:pt modelId="{A66DB836-47BC-43A2-AF5D-F150FB9B0A9C}" type="sibTrans" cxnId="{A04CA25F-DC69-461E-BC6E-775DDD0B0814}">
      <dgm:prSet/>
      <dgm:spPr/>
      <dgm:t>
        <a:bodyPr/>
        <a:lstStyle/>
        <a:p>
          <a:endParaRPr lang="en-US"/>
        </a:p>
      </dgm:t>
    </dgm:pt>
    <dgm:pt modelId="{6BD2B227-84AA-4ACE-A188-7D2757192123}">
      <dgm:prSet/>
      <dgm:spPr/>
      <dgm:t>
        <a:bodyPr/>
        <a:lstStyle/>
        <a:p>
          <a:r>
            <a:rPr lang="en-US" b="1"/>
            <a:t>Urgent keywords</a:t>
          </a:r>
          <a:endParaRPr lang="en-US"/>
        </a:p>
      </dgm:t>
    </dgm:pt>
    <dgm:pt modelId="{74B9C520-56C2-412F-92D2-DE6C61D49459}" type="parTrans" cxnId="{A51DCA5F-1903-4F44-991A-549646378B8C}">
      <dgm:prSet/>
      <dgm:spPr/>
      <dgm:t>
        <a:bodyPr/>
        <a:lstStyle/>
        <a:p>
          <a:endParaRPr lang="en-US"/>
        </a:p>
      </dgm:t>
    </dgm:pt>
    <dgm:pt modelId="{75D48BB5-5446-47C9-A755-49B9CD92FAF7}" type="sibTrans" cxnId="{A51DCA5F-1903-4F44-991A-549646378B8C}">
      <dgm:prSet/>
      <dgm:spPr/>
      <dgm:t>
        <a:bodyPr/>
        <a:lstStyle/>
        <a:p>
          <a:endParaRPr lang="en-US"/>
        </a:p>
      </dgm:t>
    </dgm:pt>
    <dgm:pt modelId="{D564B381-0227-4F38-AC48-463F675D1878}">
      <dgm:prSet/>
      <dgm:spPr/>
      <dgm:t>
        <a:bodyPr/>
        <a:lstStyle/>
        <a:p>
          <a:r>
            <a:rPr lang="en-US" b="1"/>
            <a:t>Explainability: Feature contributions listed in popup.</a:t>
          </a:r>
          <a:endParaRPr lang="en-US"/>
        </a:p>
      </dgm:t>
    </dgm:pt>
    <dgm:pt modelId="{4CBE2689-FFCD-488E-805A-B82D40B41713}" type="parTrans" cxnId="{8873DC79-EF98-49B4-8077-8553A340775F}">
      <dgm:prSet/>
      <dgm:spPr/>
      <dgm:t>
        <a:bodyPr/>
        <a:lstStyle/>
        <a:p>
          <a:endParaRPr lang="en-US"/>
        </a:p>
      </dgm:t>
    </dgm:pt>
    <dgm:pt modelId="{32C69C8E-3D43-4179-9D60-D57904E71107}" type="sibTrans" cxnId="{8873DC79-EF98-49B4-8077-8553A340775F}">
      <dgm:prSet/>
      <dgm:spPr/>
      <dgm:t>
        <a:bodyPr/>
        <a:lstStyle/>
        <a:p>
          <a:endParaRPr lang="en-US"/>
        </a:p>
      </dgm:t>
    </dgm:pt>
    <dgm:pt modelId="{8782F225-9B54-404D-80AD-271EC49380FC}" type="pres">
      <dgm:prSet presAssocID="{CF68AAE2-7F19-4446-8D41-C2AACD3B190D}" presName="diagram" presStyleCnt="0">
        <dgm:presLayoutVars>
          <dgm:dir/>
          <dgm:resizeHandles val="exact"/>
        </dgm:presLayoutVars>
      </dgm:prSet>
      <dgm:spPr/>
    </dgm:pt>
    <dgm:pt modelId="{16F84A4C-B025-49DD-A808-E86D23E6896C}" type="pres">
      <dgm:prSet presAssocID="{016235A8-7A21-46B3-8B8E-12A409C4CDD7}" presName="node" presStyleLbl="node1" presStyleIdx="0" presStyleCnt="15">
        <dgm:presLayoutVars>
          <dgm:bulletEnabled val="1"/>
        </dgm:presLayoutVars>
      </dgm:prSet>
      <dgm:spPr/>
    </dgm:pt>
    <dgm:pt modelId="{26E7FB3F-EFE4-42FC-AED7-7C28DE927DCC}" type="pres">
      <dgm:prSet presAssocID="{8B602A29-3418-42A7-B30F-DAC325164A7E}" presName="sibTrans" presStyleCnt="0"/>
      <dgm:spPr/>
    </dgm:pt>
    <dgm:pt modelId="{E1A21289-CF4C-412F-8E0A-5640AA10F397}" type="pres">
      <dgm:prSet presAssocID="{EC707CAE-A81A-418D-BC15-5BFECC3CE457}" presName="node" presStyleLbl="node1" presStyleIdx="1" presStyleCnt="15">
        <dgm:presLayoutVars>
          <dgm:bulletEnabled val="1"/>
        </dgm:presLayoutVars>
      </dgm:prSet>
      <dgm:spPr/>
    </dgm:pt>
    <dgm:pt modelId="{79E55F73-64D4-4150-AE5F-0830D7B846B6}" type="pres">
      <dgm:prSet presAssocID="{BF893266-8A3B-4580-9CD3-AA9B083DC4D1}" presName="sibTrans" presStyleCnt="0"/>
      <dgm:spPr/>
    </dgm:pt>
    <dgm:pt modelId="{537C3146-2ADF-49EF-87B3-4A953E9C7488}" type="pres">
      <dgm:prSet presAssocID="{4A97B589-0D7A-434D-94E0-35D867C876BB}" presName="node" presStyleLbl="node1" presStyleIdx="2" presStyleCnt="15">
        <dgm:presLayoutVars>
          <dgm:bulletEnabled val="1"/>
        </dgm:presLayoutVars>
      </dgm:prSet>
      <dgm:spPr/>
    </dgm:pt>
    <dgm:pt modelId="{046A0E4B-244E-4D72-9AA8-C3F6C5A47BA8}" type="pres">
      <dgm:prSet presAssocID="{78979D08-FDB6-4323-9055-0BE0CB49CF9E}" presName="sibTrans" presStyleCnt="0"/>
      <dgm:spPr/>
    </dgm:pt>
    <dgm:pt modelId="{1C4C8F41-D4DC-4B73-952E-8E1B332C5754}" type="pres">
      <dgm:prSet presAssocID="{4E2CF404-F49C-4DC5-B96C-F39967622285}" presName="node" presStyleLbl="node1" presStyleIdx="3" presStyleCnt="15">
        <dgm:presLayoutVars>
          <dgm:bulletEnabled val="1"/>
        </dgm:presLayoutVars>
      </dgm:prSet>
      <dgm:spPr/>
    </dgm:pt>
    <dgm:pt modelId="{D8119A71-5D46-42A3-91F2-BC25230FA5AB}" type="pres">
      <dgm:prSet presAssocID="{A6F0533C-542F-4932-998C-2F26457191F5}" presName="sibTrans" presStyleCnt="0"/>
      <dgm:spPr/>
    </dgm:pt>
    <dgm:pt modelId="{FB308DC4-7B2A-4A48-B25A-9065F6F71939}" type="pres">
      <dgm:prSet presAssocID="{4FC691F0-D9AD-47CE-B432-F25819AE9A87}" presName="node" presStyleLbl="node1" presStyleIdx="4" presStyleCnt="15">
        <dgm:presLayoutVars>
          <dgm:bulletEnabled val="1"/>
        </dgm:presLayoutVars>
      </dgm:prSet>
      <dgm:spPr/>
    </dgm:pt>
    <dgm:pt modelId="{AD9F86B9-63FD-407B-B24F-3907EBEBF708}" type="pres">
      <dgm:prSet presAssocID="{4E9DBA4A-0DA7-49B2-A807-D419873F587E}" presName="sibTrans" presStyleCnt="0"/>
      <dgm:spPr/>
    </dgm:pt>
    <dgm:pt modelId="{E7946E5E-F9CA-4E61-9355-4F04F157FCD0}" type="pres">
      <dgm:prSet presAssocID="{80D78B82-F27B-47E4-B51B-FFE4CE8BCE87}" presName="node" presStyleLbl="node1" presStyleIdx="5" presStyleCnt="15">
        <dgm:presLayoutVars>
          <dgm:bulletEnabled val="1"/>
        </dgm:presLayoutVars>
      </dgm:prSet>
      <dgm:spPr/>
    </dgm:pt>
    <dgm:pt modelId="{DDC0245B-0078-4D1A-85E2-C569FD0D7CA3}" type="pres">
      <dgm:prSet presAssocID="{D79328DD-5CC7-44EB-B8F1-52D8E6822421}" presName="sibTrans" presStyleCnt="0"/>
      <dgm:spPr/>
    </dgm:pt>
    <dgm:pt modelId="{AA2FA51D-1EC1-41CE-BF5F-0F122B715D92}" type="pres">
      <dgm:prSet presAssocID="{77DF67DF-D6CD-488F-A772-4310A3E93C1A}" presName="node" presStyleLbl="node1" presStyleIdx="6" presStyleCnt="15">
        <dgm:presLayoutVars>
          <dgm:bulletEnabled val="1"/>
        </dgm:presLayoutVars>
      </dgm:prSet>
      <dgm:spPr/>
    </dgm:pt>
    <dgm:pt modelId="{0801E159-7785-4F8D-95E7-4C830331F9A7}" type="pres">
      <dgm:prSet presAssocID="{7F595B08-6975-4578-A662-E74DC7640644}" presName="sibTrans" presStyleCnt="0"/>
      <dgm:spPr/>
    </dgm:pt>
    <dgm:pt modelId="{5CD26803-C460-4266-B1A9-C6A43B9D1606}" type="pres">
      <dgm:prSet presAssocID="{7DFBBE30-A5C4-423A-96EE-4B0409BBFF49}" presName="node" presStyleLbl="node1" presStyleIdx="7" presStyleCnt="15">
        <dgm:presLayoutVars>
          <dgm:bulletEnabled val="1"/>
        </dgm:presLayoutVars>
      </dgm:prSet>
      <dgm:spPr/>
    </dgm:pt>
    <dgm:pt modelId="{51BF0B46-9B88-4E10-BD15-1A4D1B239F9C}" type="pres">
      <dgm:prSet presAssocID="{ABB03F8E-B2A2-40A7-8D8D-F93ADF250203}" presName="sibTrans" presStyleCnt="0"/>
      <dgm:spPr/>
    </dgm:pt>
    <dgm:pt modelId="{33593D70-2154-4720-A2BE-6880ED2FD89D}" type="pres">
      <dgm:prSet presAssocID="{768E59CE-906C-46B5-AE07-4F8FE0D09375}" presName="node" presStyleLbl="node1" presStyleIdx="8" presStyleCnt="15">
        <dgm:presLayoutVars>
          <dgm:bulletEnabled val="1"/>
        </dgm:presLayoutVars>
      </dgm:prSet>
      <dgm:spPr/>
    </dgm:pt>
    <dgm:pt modelId="{AD925559-3DCE-4A65-9D13-D2F490BFBAED}" type="pres">
      <dgm:prSet presAssocID="{15C5A1A6-999D-4F15-8170-0BEB97EF8178}" presName="sibTrans" presStyleCnt="0"/>
      <dgm:spPr/>
    </dgm:pt>
    <dgm:pt modelId="{A2289F75-19C1-4A5E-8F2F-F2ACC1C6BCBF}" type="pres">
      <dgm:prSet presAssocID="{A125FF74-5570-4BBD-93BC-5161BB035419}" presName="node" presStyleLbl="node1" presStyleIdx="9" presStyleCnt="15">
        <dgm:presLayoutVars>
          <dgm:bulletEnabled val="1"/>
        </dgm:presLayoutVars>
      </dgm:prSet>
      <dgm:spPr/>
    </dgm:pt>
    <dgm:pt modelId="{E010AEBB-C4DB-42A1-B642-C3C38CFB82EF}" type="pres">
      <dgm:prSet presAssocID="{1573E0F5-593C-4D87-8676-9F828003C4DC}" presName="sibTrans" presStyleCnt="0"/>
      <dgm:spPr/>
    </dgm:pt>
    <dgm:pt modelId="{9A40F712-2E53-46BF-A66B-AB6F54AE31BC}" type="pres">
      <dgm:prSet presAssocID="{D4A5362D-758B-4F35-8C61-69D23E250200}" presName="node" presStyleLbl="node1" presStyleIdx="10" presStyleCnt="15">
        <dgm:presLayoutVars>
          <dgm:bulletEnabled val="1"/>
        </dgm:presLayoutVars>
      </dgm:prSet>
      <dgm:spPr/>
    </dgm:pt>
    <dgm:pt modelId="{8059FB60-21E6-44AF-A4AE-E352EDD63650}" type="pres">
      <dgm:prSet presAssocID="{9612DFDB-68EF-4A51-978E-1E1C9C5A51DE}" presName="sibTrans" presStyleCnt="0"/>
      <dgm:spPr/>
    </dgm:pt>
    <dgm:pt modelId="{E29B7E45-D025-4221-B8C0-0BD65B13EAD7}" type="pres">
      <dgm:prSet presAssocID="{839FD895-AD6D-4330-9F2E-60AC7177E952}" presName="node" presStyleLbl="node1" presStyleIdx="11" presStyleCnt="15">
        <dgm:presLayoutVars>
          <dgm:bulletEnabled val="1"/>
        </dgm:presLayoutVars>
      </dgm:prSet>
      <dgm:spPr/>
    </dgm:pt>
    <dgm:pt modelId="{EE5E7076-6A2C-48EA-B048-274957984E43}" type="pres">
      <dgm:prSet presAssocID="{03671907-C096-42C2-8191-E98792CB3FC1}" presName="sibTrans" presStyleCnt="0"/>
      <dgm:spPr/>
    </dgm:pt>
    <dgm:pt modelId="{B4F0465C-D97A-40A7-BBEA-EAFF3E87C3E4}" type="pres">
      <dgm:prSet presAssocID="{2F2FF22D-1351-4968-BD98-BC5D2C1458F9}" presName="node" presStyleLbl="node1" presStyleIdx="12" presStyleCnt="15">
        <dgm:presLayoutVars>
          <dgm:bulletEnabled val="1"/>
        </dgm:presLayoutVars>
      </dgm:prSet>
      <dgm:spPr/>
    </dgm:pt>
    <dgm:pt modelId="{03A71B04-965A-4EA2-A2FF-DB548E9502E3}" type="pres">
      <dgm:prSet presAssocID="{A66DB836-47BC-43A2-AF5D-F150FB9B0A9C}" presName="sibTrans" presStyleCnt="0"/>
      <dgm:spPr/>
    </dgm:pt>
    <dgm:pt modelId="{188F00B3-83CD-4259-96E1-1FA9A0E60ADB}" type="pres">
      <dgm:prSet presAssocID="{6BD2B227-84AA-4ACE-A188-7D2757192123}" presName="node" presStyleLbl="node1" presStyleIdx="13" presStyleCnt="15">
        <dgm:presLayoutVars>
          <dgm:bulletEnabled val="1"/>
        </dgm:presLayoutVars>
      </dgm:prSet>
      <dgm:spPr/>
    </dgm:pt>
    <dgm:pt modelId="{8008CCC5-683F-46EB-8F86-F63A9EB115A7}" type="pres">
      <dgm:prSet presAssocID="{75D48BB5-5446-47C9-A755-49B9CD92FAF7}" presName="sibTrans" presStyleCnt="0"/>
      <dgm:spPr/>
    </dgm:pt>
    <dgm:pt modelId="{A0325105-3319-424D-AAF7-A737F92ED7BB}" type="pres">
      <dgm:prSet presAssocID="{D564B381-0227-4F38-AC48-463F675D1878}" presName="node" presStyleLbl="node1" presStyleIdx="14" presStyleCnt="15">
        <dgm:presLayoutVars>
          <dgm:bulletEnabled val="1"/>
        </dgm:presLayoutVars>
      </dgm:prSet>
      <dgm:spPr/>
    </dgm:pt>
  </dgm:ptLst>
  <dgm:cxnLst>
    <dgm:cxn modelId="{0FCDF513-9D2B-422A-BEA2-A98DC899E382}" type="presOf" srcId="{EC707CAE-A81A-418D-BC15-5BFECC3CE457}" destId="{E1A21289-CF4C-412F-8E0A-5640AA10F397}" srcOrd="0" destOrd="0" presId="urn:microsoft.com/office/officeart/2005/8/layout/default"/>
    <dgm:cxn modelId="{8FB28A26-B33F-4FA6-A717-C50FDAC877FE}" type="presOf" srcId="{A125FF74-5570-4BBD-93BC-5161BB035419}" destId="{A2289F75-19C1-4A5E-8F2F-F2ACC1C6BCBF}" srcOrd="0" destOrd="0" presId="urn:microsoft.com/office/officeart/2005/8/layout/default"/>
    <dgm:cxn modelId="{281C3638-FCF2-4E42-B299-79ABAE51AD8E}" type="presOf" srcId="{016235A8-7A21-46B3-8B8E-12A409C4CDD7}" destId="{16F84A4C-B025-49DD-A808-E86D23E6896C}" srcOrd="0" destOrd="0" presId="urn:microsoft.com/office/officeart/2005/8/layout/default"/>
    <dgm:cxn modelId="{A04CA25F-DC69-461E-BC6E-775DDD0B0814}" srcId="{CF68AAE2-7F19-4446-8D41-C2AACD3B190D}" destId="{2F2FF22D-1351-4968-BD98-BC5D2C1458F9}" srcOrd="12" destOrd="0" parTransId="{B0952429-0C7A-4AF4-B951-9EB1524050D5}" sibTransId="{A66DB836-47BC-43A2-AF5D-F150FB9B0A9C}"/>
    <dgm:cxn modelId="{A51DCA5F-1903-4F44-991A-549646378B8C}" srcId="{CF68AAE2-7F19-4446-8D41-C2AACD3B190D}" destId="{6BD2B227-84AA-4ACE-A188-7D2757192123}" srcOrd="13" destOrd="0" parTransId="{74B9C520-56C2-412F-92D2-DE6C61D49459}" sibTransId="{75D48BB5-5446-47C9-A755-49B9CD92FAF7}"/>
    <dgm:cxn modelId="{9BFC0543-0A8A-432B-AB78-06E9003C070A}" srcId="{CF68AAE2-7F19-4446-8D41-C2AACD3B190D}" destId="{016235A8-7A21-46B3-8B8E-12A409C4CDD7}" srcOrd="0" destOrd="0" parTransId="{AC720666-51D1-4D37-B945-F3203BEBF236}" sibTransId="{8B602A29-3418-42A7-B30F-DAC325164A7E}"/>
    <dgm:cxn modelId="{7B805648-814E-475E-A7BD-344895A61ADC}" srcId="{CF68AAE2-7F19-4446-8D41-C2AACD3B190D}" destId="{4FC691F0-D9AD-47CE-B432-F25819AE9A87}" srcOrd="4" destOrd="0" parTransId="{645770E7-1276-4E07-A0F5-B78A78CFB4E2}" sibTransId="{4E9DBA4A-0DA7-49B2-A807-D419873F587E}"/>
    <dgm:cxn modelId="{1614A56E-11F8-47BB-BAAF-E4B099F25C06}" srcId="{CF68AAE2-7F19-4446-8D41-C2AACD3B190D}" destId="{7DFBBE30-A5C4-423A-96EE-4B0409BBFF49}" srcOrd="7" destOrd="0" parTransId="{B15B12DD-9FC0-4BBC-8926-ACF02FD6150A}" sibTransId="{ABB03F8E-B2A2-40A7-8D8D-F93ADF250203}"/>
    <dgm:cxn modelId="{DA08E850-B1CE-42A4-84CE-73D0AB80BB04}" type="presOf" srcId="{2F2FF22D-1351-4968-BD98-BC5D2C1458F9}" destId="{B4F0465C-D97A-40A7-BBEA-EAFF3E87C3E4}" srcOrd="0" destOrd="0" presId="urn:microsoft.com/office/officeart/2005/8/layout/default"/>
    <dgm:cxn modelId="{55BEB255-302F-4860-91B0-AB89628125FC}" type="presOf" srcId="{768E59CE-906C-46B5-AE07-4F8FE0D09375}" destId="{33593D70-2154-4720-A2BE-6880ED2FD89D}" srcOrd="0" destOrd="0" presId="urn:microsoft.com/office/officeart/2005/8/layout/default"/>
    <dgm:cxn modelId="{EA2C5558-A097-4EE6-BF8F-A443225344A6}" srcId="{CF68AAE2-7F19-4446-8D41-C2AACD3B190D}" destId="{80D78B82-F27B-47E4-B51B-FFE4CE8BCE87}" srcOrd="5" destOrd="0" parTransId="{D1900F64-7575-418D-B69E-A3FCAC5E5648}" sibTransId="{D79328DD-5CC7-44EB-B8F1-52D8E6822421}"/>
    <dgm:cxn modelId="{AF70BB58-800A-4F23-B9A3-A9A9900ED141}" type="presOf" srcId="{4A97B589-0D7A-434D-94E0-35D867C876BB}" destId="{537C3146-2ADF-49EF-87B3-4A953E9C7488}" srcOrd="0" destOrd="0" presId="urn:microsoft.com/office/officeart/2005/8/layout/default"/>
    <dgm:cxn modelId="{8873DC79-EF98-49B4-8077-8553A340775F}" srcId="{CF68AAE2-7F19-4446-8D41-C2AACD3B190D}" destId="{D564B381-0227-4F38-AC48-463F675D1878}" srcOrd="14" destOrd="0" parTransId="{4CBE2689-FFCD-488E-805A-B82D40B41713}" sibTransId="{32C69C8E-3D43-4179-9D60-D57904E71107}"/>
    <dgm:cxn modelId="{081BA97F-77B0-4263-9123-A300F0DE85D9}" srcId="{CF68AAE2-7F19-4446-8D41-C2AACD3B190D}" destId="{4A97B589-0D7A-434D-94E0-35D867C876BB}" srcOrd="2" destOrd="0" parTransId="{255046F3-EC82-4BBF-A6AA-56BE0C15807C}" sibTransId="{78979D08-FDB6-4323-9055-0BE0CB49CF9E}"/>
    <dgm:cxn modelId="{5CA85E84-3A0F-494F-AB5B-5EF3FB59F649}" type="presOf" srcId="{4E2CF404-F49C-4DC5-B96C-F39967622285}" destId="{1C4C8F41-D4DC-4B73-952E-8E1B332C5754}" srcOrd="0" destOrd="0" presId="urn:microsoft.com/office/officeart/2005/8/layout/default"/>
    <dgm:cxn modelId="{BEDED887-98A8-4360-84F0-B7ABE0570A32}" type="presOf" srcId="{D564B381-0227-4F38-AC48-463F675D1878}" destId="{A0325105-3319-424D-AAF7-A737F92ED7BB}" srcOrd="0" destOrd="0" presId="urn:microsoft.com/office/officeart/2005/8/layout/default"/>
    <dgm:cxn modelId="{947CB291-FE98-4026-A9CC-0A602C5BDFF0}" type="presOf" srcId="{80D78B82-F27B-47E4-B51B-FFE4CE8BCE87}" destId="{E7946E5E-F9CA-4E61-9355-4F04F157FCD0}" srcOrd="0" destOrd="0" presId="urn:microsoft.com/office/officeart/2005/8/layout/default"/>
    <dgm:cxn modelId="{559A5196-7482-4519-A73A-BAE62AA89421}" srcId="{CF68AAE2-7F19-4446-8D41-C2AACD3B190D}" destId="{EC707CAE-A81A-418D-BC15-5BFECC3CE457}" srcOrd="1" destOrd="0" parTransId="{368512A5-D60D-4B40-BE96-862453515DE5}" sibTransId="{BF893266-8A3B-4580-9CD3-AA9B083DC4D1}"/>
    <dgm:cxn modelId="{05067097-9AF6-4E52-8940-82672A4923C4}" type="presOf" srcId="{839FD895-AD6D-4330-9F2E-60AC7177E952}" destId="{E29B7E45-D025-4221-B8C0-0BD65B13EAD7}" srcOrd="0" destOrd="0" presId="urn:microsoft.com/office/officeart/2005/8/layout/default"/>
    <dgm:cxn modelId="{5AEFAF9C-8920-42F3-A90C-71AAC85F88D8}" srcId="{CF68AAE2-7F19-4446-8D41-C2AACD3B190D}" destId="{4E2CF404-F49C-4DC5-B96C-F39967622285}" srcOrd="3" destOrd="0" parTransId="{CB4E9031-EE43-4541-A373-0140C63714D8}" sibTransId="{A6F0533C-542F-4932-998C-2F26457191F5}"/>
    <dgm:cxn modelId="{E276C4A2-0215-4706-8016-15356C2A3AEC}" srcId="{CF68AAE2-7F19-4446-8D41-C2AACD3B190D}" destId="{77DF67DF-D6CD-488F-A772-4310A3E93C1A}" srcOrd="6" destOrd="0" parTransId="{0345154E-234E-4DC8-85A7-65B5CF6D5AC7}" sibTransId="{7F595B08-6975-4578-A662-E74DC7640644}"/>
    <dgm:cxn modelId="{1771D2A6-C6A0-459F-969C-66685A7221A1}" type="presOf" srcId="{7DFBBE30-A5C4-423A-96EE-4B0409BBFF49}" destId="{5CD26803-C460-4266-B1A9-C6A43B9D1606}" srcOrd="0" destOrd="0" presId="urn:microsoft.com/office/officeart/2005/8/layout/default"/>
    <dgm:cxn modelId="{6502F6A6-F9B1-4735-8A7B-1483EC35153E}" type="presOf" srcId="{D4A5362D-758B-4F35-8C61-69D23E250200}" destId="{9A40F712-2E53-46BF-A66B-AB6F54AE31BC}" srcOrd="0" destOrd="0" presId="urn:microsoft.com/office/officeart/2005/8/layout/default"/>
    <dgm:cxn modelId="{8A4651C0-040F-4E71-84F6-FF50811D721E}" srcId="{CF68AAE2-7F19-4446-8D41-C2AACD3B190D}" destId="{A125FF74-5570-4BBD-93BC-5161BB035419}" srcOrd="9" destOrd="0" parTransId="{622B07CB-5309-45D2-899F-AD813E2DFFF2}" sibTransId="{1573E0F5-593C-4D87-8676-9F828003C4DC}"/>
    <dgm:cxn modelId="{F03659D4-FA15-4298-8283-EF58B79D6F0D}" type="presOf" srcId="{6BD2B227-84AA-4ACE-A188-7D2757192123}" destId="{188F00B3-83CD-4259-96E1-1FA9A0E60ADB}" srcOrd="0" destOrd="0" presId="urn:microsoft.com/office/officeart/2005/8/layout/default"/>
    <dgm:cxn modelId="{E48198DC-7F1C-4658-83C4-A4AF21FA0B32}" type="presOf" srcId="{77DF67DF-D6CD-488F-A772-4310A3E93C1A}" destId="{AA2FA51D-1EC1-41CE-BF5F-0F122B715D92}" srcOrd="0" destOrd="0" presId="urn:microsoft.com/office/officeart/2005/8/layout/default"/>
    <dgm:cxn modelId="{6C14E4DC-E5E6-4BDA-BAA3-3612C5D2D1E3}" type="presOf" srcId="{4FC691F0-D9AD-47CE-B432-F25819AE9A87}" destId="{FB308DC4-7B2A-4A48-B25A-9065F6F71939}" srcOrd="0" destOrd="0" presId="urn:microsoft.com/office/officeart/2005/8/layout/default"/>
    <dgm:cxn modelId="{368D83E3-4F05-405A-B94B-4AC5F28D461A}" srcId="{CF68AAE2-7F19-4446-8D41-C2AACD3B190D}" destId="{839FD895-AD6D-4330-9F2E-60AC7177E952}" srcOrd="11" destOrd="0" parTransId="{BF4261EE-8913-4817-8EAC-EA6E32B31BCC}" sibTransId="{03671907-C096-42C2-8191-E98792CB3FC1}"/>
    <dgm:cxn modelId="{295B27F5-E0DD-4DA6-98AE-927DDFD6EB1B}" type="presOf" srcId="{CF68AAE2-7F19-4446-8D41-C2AACD3B190D}" destId="{8782F225-9B54-404D-80AD-271EC49380FC}" srcOrd="0" destOrd="0" presId="urn:microsoft.com/office/officeart/2005/8/layout/default"/>
    <dgm:cxn modelId="{1B10B3F8-A849-4581-9333-56D3E0F103D9}" srcId="{CF68AAE2-7F19-4446-8D41-C2AACD3B190D}" destId="{768E59CE-906C-46B5-AE07-4F8FE0D09375}" srcOrd="8" destOrd="0" parTransId="{A0340C4D-2A01-434C-B1C0-03663A9DB324}" sibTransId="{15C5A1A6-999D-4F15-8170-0BEB97EF8178}"/>
    <dgm:cxn modelId="{6C6A84FD-3AC8-4F9A-85D9-16C65CCB0024}" srcId="{CF68AAE2-7F19-4446-8D41-C2AACD3B190D}" destId="{D4A5362D-758B-4F35-8C61-69D23E250200}" srcOrd="10" destOrd="0" parTransId="{6FE9EAC4-0A70-4C9B-9AF1-143BB1C245C4}" sibTransId="{9612DFDB-68EF-4A51-978E-1E1C9C5A51DE}"/>
    <dgm:cxn modelId="{950B7DDC-8767-4137-85A7-61AA13397A94}" type="presParOf" srcId="{8782F225-9B54-404D-80AD-271EC49380FC}" destId="{16F84A4C-B025-49DD-A808-E86D23E6896C}" srcOrd="0" destOrd="0" presId="urn:microsoft.com/office/officeart/2005/8/layout/default"/>
    <dgm:cxn modelId="{C99AAD19-64E1-4A5F-848F-1DD889A9D39C}" type="presParOf" srcId="{8782F225-9B54-404D-80AD-271EC49380FC}" destId="{26E7FB3F-EFE4-42FC-AED7-7C28DE927DCC}" srcOrd="1" destOrd="0" presId="urn:microsoft.com/office/officeart/2005/8/layout/default"/>
    <dgm:cxn modelId="{8D0B0F24-7936-44E9-80B6-A5F1392092FA}" type="presParOf" srcId="{8782F225-9B54-404D-80AD-271EC49380FC}" destId="{E1A21289-CF4C-412F-8E0A-5640AA10F397}" srcOrd="2" destOrd="0" presId="urn:microsoft.com/office/officeart/2005/8/layout/default"/>
    <dgm:cxn modelId="{528864D7-D02B-48DF-9424-18BCE95F63B1}" type="presParOf" srcId="{8782F225-9B54-404D-80AD-271EC49380FC}" destId="{79E55F73-64D4-4150-AE5F-0830D7B846B6}" srcOrd="3" destOrd="0" presId="urn:microsoft.com/office/officeart/2005/8/layout/default"/>
    <dgm:cxn modelId="{80406203-C0B9-4D73-BA27-E453746A1D35}" type="presParOf" srcId="{8782F225-9B54-404D-80AD-271EC49380FC}" destId="{537C3146-2ADF-49EF-87B3-4A953E9C7488}" srcOrd="4" destOrd="0" presId="urn:microsoft.com/office/officeart/2005/8/layout/default"/>
    <dgm:cxn modelId="{722DF3B0-2DF4-4E2B-8F90-5DB17C6A19EF}" type="presParOf" srcId="{8782F225-9B54-404D-80AD-271EC49380FC}" destId="{046A0E4B-244E-4D72-9AA8-C3F6C5A47BA8}" srcOrd="5" destOrd="0" presId="urn:microsoft.com/office/officeart/2005/8/layout/default"/>
    <dgm:cxn modelId="{0B6927B2-444A-47B7-A517-94739F0AA2E7}" type="presParOf" srcId="{8782F225-9B54-404D-80AD-271EC49380FC}" destId="{1C4C8F41-D4DC-4B73-952E-8E1B332C5754}" srcOrd="6" destOrd="0" presId="urn:microsoft.com/office/officeart/2005/8/layout/default"/>
    <dgm:cxn modelId="{39EC60B9-29A1-4E4D-B97F-0F7DC349E99B}" type="presParOf" srcId="{8782F225-9B54-404D-80AD-271EC49380FC}" destId="{D8119A71-5D46-42A3-91F2-BC25230FA5AB}" srcOrd="7" destOrd="0" presId="urn:microsoft.com/office/officeart/2005/8/layout/default"/>
    <dgm:cxn modelId="{03DF2D83-0ADE-4ED6-83A5-A318A04A16A6}" type="presParOf" srcId="{8782F225-9B54-404D-80AD-271EC49380FC}" destId="{FB308DC4-7B2A-4A48-B25A-9065F6F71939}" srcOrd="8" destOrd="0" presId="urn:microsoft.com/office/officeart/2005/8/layout/default"/>
    <dgm:cxn modelId="{4BB44813-DDE7-4913-A584-3C009A11B792}" type="presParOf" srcId="{8782F225-9B54-404D-80AD-271EC49380FC}" destId="{AD9F86B9-63FD-407B-B24F-3907EBEBF708}" srcOrd="9" destOrd="0" presId="urn:microsoft.com/office/officeart/2005/8/layout/default"/>
    <dgm:cxn modelId="{86A4C79C-748D-475B-B06E-C34B6824BFAF}" type="presParOf" srcId="{8782F225-9B54-404D-80AD-271EC49380FC}" destId="{E7946E5E-F9CA-4E61-9355-4F04F157FCD0}" srcOrd="10" destOrd="0" presId="urn:microsoft.com/office/officeart/2005/8/layout/default"/>
    <dgm:cxn modelId="{C3F90680-61FF-48FD-8766-9E87026E710E}" type="presParOf" srcId="{8782F225-9B54-404D-80AD-271EC49380FC}" destId="{DDC0245B-0078-4D1A-85E2-C569FD0D7CA3}" srcOrd="11" destOrd="0" presId="urn:microsoft.com/office/officeart/2005/8/layout/default"/>
    <dgm:cxn modelId="{0CBD0C8B-48C4-4864-9970-949FDA416344}" type="presParOf" srcId="{8782F225-9B54-404D-80AD-271EC49380FC}" destId="{AA2FA51D-1EC1-41CE-BF5F-0F122B715D92}" srcOrd="12" destOrd="0" presId="urn:microsoft.com/office/officeart/2005/8/layout/default"/>
    <dgm:cxn modelId="{FC7B0D3B-8A98-423A-BAE5-E8E9FCFCFC21}" type="presParOf" srcId="{8782F225-9B54-404D-80AD-271EC49380FC}" destId="{0801E159-7785-4F8D-95E7-4C830331F9A7}" srcOrd="13" destOrd="0" presId="urn:microsoft.com/office/officeart/2005/8/layout/default"/>
    <dgm:cxn modelId="{1963BF67-8FA7-4ED8-B053-025F455AF0F5}" type="presParOf" srcId="{8782F225-9B54-404D-80AD-271EC49380FC}" destId="{5CD26803-C460-4266-B1A9-C6A43B9D1606}" srcOrd="14" destOrd="0" presId="urn:microsoft.com/office/officeart/2005/8/layout/default"/>
    <dgm:cxn modelId="{6A2E8071-BFEC-47F2-8EAB-2E89CB1C9804}" type="presParOf" srcId="{8782F225-9B54-404D-80AD-271EC49380FC}" destId="{51BF0B46-9B88-4E10-BD15-1A4D1B239F9C}" srcOrd="15" destOrd="0" presId="urn:microsoft.com/office/officeart/2005/8/layout/default"/>
    <dgm:cxn modelId="{3F0BB099-F37C-4C2D-8920-511A225B2790}" type="presParOf" srcId="{8782F225-9B54-404D-80AD-271EC49380FC}" destId="{33593D70-2154-4720-A2BE-6880ED2FD89D}" srcOrd="16" destOrd="0" presId="urn:microsoft.com/office/officeart/2005/8/layout/default"/>
    <dgm:cxn modelId="{3CC0C092-F62C-4FFF-975D-B532436328B0}" type="presParOf" srcId="{8782F225-9B54-404D-80AD-271EC49380FC}" destId="{AD925559-3DCE-4A65-9D13-D2F490BFBAED}" srcOrd="17" destOrd="0" presId="urn:microsoft.com/office/officeart/2005/8/layout/default"/>
    <dgm:cxn modelId="{116CF2B0-A5CB-4A9D-A58A-08E24EFA73AB}" type="presParOf" srcId="{8782F225-9B54-404D-80AD-271EC49380FC}" destId="{A2289F75-19C1-4A5E-8F2F-F2ACC1C6BCBF}" srcOrd="18" destOrd="0" presId="urn:microsoft.com/office/officeart/2005/8/layout/default"/>
    <dgm:cxn modelId="{E75BC708-8486-4599-A4D9-52A1B4EE0BA4}" type="presParOf" srcId="{8782F225-9B54-404D-80AD-271EC49380FC}" destId="{E010AEBB-C4DB-42A1-B642-C3C38CFB82EF}" srcOrd="19" destOrd="0" presId="urn:microsoft.com/office/officeart/2005/8/layout/default"/>
    <dgm:cxn modelId="{1DB0CDBA-3289-407F-8F22-D35E87DB6E71}" type="presParOf" srcId="{8782F225-9B54-404D-80AD-271EC49380FC}" destId="{9A40F712-2E53-46BF-A66B-AB6F54AE31BC}" srcOrd="20" destOrd="0" presId="urn:microsoft.com/office/officeart/2005/8/layout/default"/>
    <dgm:cxn modelId="{E40BEFFF-F0E0-4319-82D0-3115B2562C5E}" type="presParOf" srcId="{8782F225-9B54-404D-80AD-271EC49380FC}" destId="{8059FB60-21E6-44AF-A4AE-E352EDD63650}" srcOrd="21" destOrd="0" presId="urn:microsoft.com/office/officeart/2005/8/layout/default"/>
    <dgm:cxn modelId="{3E37B0B0-B5EF-4210-B632-DCA06F1EBF3F}" type="presParOf" srcId="{8782F225-9B54-404D-80AD-271EC49380FC}" destId="{E29B7E45-D025-4221-B8C0-0BD65B13EAD7}" srcOrd="22" destOrd="0" presId="urn:microsoft.com/office/officeart/2005/8/layout/default"/>
    <dgm:cxn modelId="{5A0298D5-BB7A-4166-94D6-F86F589E942C}" type="presParOf" srcId="{8782F225-9B54-404D-80AD-271EC49380FC}" destId="{EE5E7076-6A2C-48EA-B048-274957984E43}" srcOrd="23" destOrd="0" presId="urn:microsoft.com/office/officeart/2005/8/layout/default"/>
    <dgm:cxn modelId="{ABC5AF1A-E923-4FA7-93A3-65A9F7ED9D6A}" type="presParOf" srcId="{8782F225-9B54-404D-80AD-271EC49380FC}" destId="{B4F0465C-D97A-40A7-BBEA-EAFF3E87C3E4}" srcOrd="24" destOrd="0" presId="urn:microsoft.com/office/officeart/2005/8/layout/default"/>
    <dgm:cxn modelId="{3BA18293-4E1F-43AB-A701-16DB7E103643}" type="presParOf" srcId="{8782F225-9B54-404D-80AD-271EC49380FC}" destId="{03A71B04-965A-4EA2-A2FF-DB548E9502E3}" srcOrd="25" destOrd="0" presId="urn:microsoft.com/office/officeart/2005/8/layout/default"/>
    <dgm:cxn modelId="{C400B643-67A2-490E-995C-F9D62A4960C9}" type="presParOf" srcId="{8782F225-9B54-404D-80AD-271EC49380FC}" destId="{188F00B3-83CD-4259-96E1-1FA9A0E60ADB}" srcOrd="26" destOrd="0" presId="urn:microsoft.com/office/officeart/2005/8/layout/default"/>
    <dgm:cxn modelId="{21B1F1E5-8968-4C1E-BB3B-5F7E1E0DC06C}" type="presParOf" srcId="{8782F225-9B54-404D-80AD-271EC49380FC}" destId="{8008CCC5-683F-46EB-8F86-F63A9EB115A7}" srcOrd="27" destOrd="0" presId="urn:microsoft.com/office/officeart/2005/8/layout/default"/>
    <dgm:cxn modelId="{6FE0D0FA-FD87-4445-A849-E4BFD236B6F8}" type="presParOf" srcId="{8782F225-9B54-404D-80AD-271EC49380FC}" destId="{A0325105-3319-424D-AAF7-A737F92ED7BB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6AE561B-DBBC-4EC3-B280-40EE873E3D9A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8AECEBC-388F-40DB-BB3E-F17E8F2CB210}">
      <dgm:prSet/>
      <dgm:spPr/>
      <dgm:t>
        <a:bodyPr/>
        <a:lstStyle/>
        <a:p>
          <a:r>
            <a:rPr lang="en-US" b="0" i="0" baseline="0"/>
            <a:t>Firefox port (MV3) </a:t>
          </a:r>
          <a:endParaRPr lang="en-US"/>
        </a:p>
      </dgm:t>
    </dgm:pt>
    <dgm:pt modelId="{FDA5E541-83F5-4FC4-8FA9-263C456CC37A}" type="parTrans" cxnId="{3F351F92-8D75-48C5-85BC-3008EF8FDA59}">
      <dgm:prSet/>
      <dgm:spPr/>
      <dgm:t>
        <a:bodyPr/>
        <a:lstStyle/>
        <a:p>
          <a:endParaRPr lang="en-US"/>
        </a:p>
      </dgm:t>
    </dgm:pt>
    <dgm:pt modelId="{32AD9D9B-49D6-49DD-95E8-C9CCB9EA3B95}" type="sibTrans" cxnId="{3F351F92-8D75-48C5-85BC-3008EF8FDA59}">
      <dgm:prSet/>
      <dgm:spPr/>
      <dgm:t>
        <a:bodyPr/>
        <a:lstStyle/>
        <a:p>
          <a:endParaRPr lang="en-US"/>
        </a:p>
      </dgm:t>
    </dgm:pt>
    <dgm:pt modelId="{B0060457-B94A-4C03-BEDB-C4570425D64F}">
      <dgm:prSet/>
      <dgm:spPr/>
      <dgm:t>
        <a:bodyPr/>
        <a:lstStyle/>
        <a:p>
          <a:r>
            <a:rPr lang="en-US" b="0" i="0" baseline="0"/>
            <a:t>Enterprise policies </a:t>
          </a:r>
          <a:endParaRPr lang="en-US"/>
        </a:p>
      </dgm:t>
    </dgm:pt>
    <dgm:pt modelId="{6B2B06BA-7274-4176-A65B-F2CAC43AE9E0}" type="parTrans" cxnId="{247448B9-9462-4E12-B7E6-237A40D29FB1}">
      <dgm:prSet/>
      <dgm:spPr/>
      <dgm:t>
        <a:bodyPr/>
        <a:lstStyle/>
        <a:p>
          <a:endParaRPr lang="en-US"/>
        </a:p>
      </dgm:t>
    </dgm:pt>
    <dgm:pt modelId="{89009CD2-AAC7-461D-993D-F740D240D581}" type="sibTrans" cxnId="{247448B9-9462-4E12-B7E6-237A40D29FB1}">
      <dgm:prSet/>
      <dgm:spPr/>
      <dgm:t>
        <a:bodyPr/>
        <a:lstStyle/>
        <a:p>
          <a:endParaRPr lang="en-US"/>
        </a:p>
      </dgm:t>
    </dgm:pt>
    <dgm:pt modelId="{73572352-48D1-4978-A7CA-03C5C5386B01}">
      <dgm:prSet/>
      <dgm:spPr/>
      <dgm:t>
        <a:bodyPr/>
        <a:lstStyle/>
        <a:p>
          <a:r>
            <a:rPr lang="en-US" b="0" i="0" baseline="0"/>
            <a:t>Exportable whitelists </a:t>
          </a:r>
          <a:endParaRPr lang="en-US"/>
        </a:p>
      </dgm:t>
    </dgm:pt>
    <dgm:pt modelId="{C70275AF-37E4-4702-83DA-90F3597E3D8A}" type="parTrans" cxnId="{9F490E44-35A6-41F0-848E-250975258652}">
      <dgm:prSet/>
      <dgm:spPr/>
      <dgm:t>
        <a:bodyPr/>
        <a:lstStyle/>
        <a:p>
          <a:endParaRPr lang="en-US"/>
        </a:p>
      </dgm:t>
    </dgm:pt>
    <dgm:pt modelId="{48771AB6-7156-46CE-A60B-2116F332DB95}" type="sibTrans" cxnId="{9F490E44-35A6-41F0-848E-250975258652}">
      <dgm:prSet/>
      <dgm:spPr/>
      <dgm:t>
        <a:bodyPr/>
        <a:lstStyle/>
        <a:p>
          <a:endParaRPr lang="en-US"/>
        </a:p>
      </dgm:t>
    </dgm:pt>
    <dgm:pt modelId="{D94B4F0F-4CFA-4C45-A75D-20C8695DC5A9}">
      <dgm:prSet/>
      <dgm:spPr/>
      <dgm:t>
        <a:bodyPr/>
        <a:lstStyle/>
        <a:p>
          <a:r>
            <a:rPr lang="en-US" b="0" i="0" baseline="0"/>
            <a:t>Optional local models per sector (banking, commerce) </a:t>
          </a:r>
          <a:endParaRPr lang="en-US"/>
        </a:p>
      </dgm:t>
    </dgm:pt>
    <dgm:pt modelId="{2C0D8ECF-F273-4A7F-8726-87EF5B5A61C0}" type="parTrans" cxnId="{8B07ADEE-88E6-4AE4-9C91-F831DAF63299}">
      <dgm:prSet/>
      <dgm:spPr/>
      <dgm:t>
        <a:bodyPr/>
        <a:lstStyle/>
        <a:p>
          <a:endParaRPr lang="en-US"/>
        </a:p>
      </dgm:t>
    </dgm:pt>
    <dgm:pt modelId="{FB42CB65-A7AC-4A68-9D37-62F68500C5EA}" type="sibTrans" cxnId="{8B07ADEE-88E6-4AE4-9C91-F831DAF63299}">
      <dgm:prSet/>
      <dgm:spPr/>
      <dgm:t>
        <a:bodyPr/>
        <a:lstStyle/>
        <a:p>
          <a:endParaRPr lang="en-US"/>
        </a:p>
      </dgm:t>
    </dgm:pt>
    <dgm:pt modelId="{3E061A9A-8ADC-4A33-A5A3-84B12B28DFF4}">
      <dgm:prSet/>
      <dgm:spPr/>
      <dgm:t>
        <a:bodyPr/>
        <a:lstStyle/>
        <a:p>
          <a:r>
            <a:rPr lang="en-US" b="0" i="0" baseline="0"/>
            <a:t>Dark-pattern catalog: </a:t>
          </a:r>
          <a:endParaRPr lang="en-US"/>
        </a:p>
      </dgm:t>
    </dgm:pt>
    <dgm:pt modelId="{C680E036-0D63-4B80-9179-7273E47512C6}" type="parTrans" cxnId="{98D90DB8-EFCD-4A78-8958-F2193CB270E4}">
      <dgm:prSet/>
      <dgm:spPr/>
      <dgm:t>
        <a:bodyPr/>
        <a:lstStyle/>
        <a:p>
          <a:endParaRPr lang="en-US"/>
        </a:p>
      </dgm:t>
    </dgm:pt>
    <dgm:pt modelId="{C9FCF94C-22EF-4CC2-A1B6-F2D300C9C5F8}" type="sibTrans" cxnId="{98D90DB8-EFCD-4A78-8958-F2193CB270E4}">
      <dgm:prSet/>
      <dgm:spPr/>
      <dgm:t>
        <a:bodyPr/>
        <a:lstStyle/>
        <a:p>
          <a:endParaRPr lang="en-US"/>
        </a:p>
      </dgm:t>
    </dgm:pt>
    <dgm:pt modelId="{22741CC5-CB85-4E40-81B8-AE0D6ABBE620}">
      <dgm:prSet/>
      <dgm:spPr/>
      <dgm:t>
        <a:bodyPr/>
        <a:lstStyle/>
        <a:p>
          <a:r>
            <a:rPr lang="en-US" b="0" i="0" baseline="0"/>
            <a:t>Consent banners </a:t>
          </a:r>
          <a:endParaRPr lang="en-US"/>
        </a:p>
      </dgm:t>
    </dgm:pt>
    <dgm:pt modelId="{79E16732-84A7-49CE-83D6-931F8C118E8B}" type="parTrans" cxnId="{8488B6ED-D65A-475A-A519-9CF544A0E7A9}">
      <dgm:prSet/>
      <dgm:spPr/>
      <dgm:t>
        <a:bodyPr/>
        <a:lstStyle/>
        <a:p>
          <a:endParaRPr lang="en-US"/>
        </a:p>
      </dgm:t>
    </dgm:pt>
    <dgm:pt modelId="{F70B4044-1057-40EE-A8F0-292D78799DB0}" type="sibTrans" cxnId="{8488B6ED-D65A-475A-A519-9CF544A0E7A9}">
      <dgm:prSet/>
      <dgm:spPr/>
      <dgm:t>
        <a:bodyPr/>
        <a:lstStyle/>
        <a:p>
          <a:endParaRPr lang="en-US"/>
        </a:p>
      </dgm:t>
    </dgm:pt>
    <dgm:pt modelId="{A6BE6AC5-CC82-4850-85A3-C452B7381C58}">
      <dgm:prSet/>
      <dgm:spPr/>
      <dgm:t>
        <a:bodyPr/>
        <a:lstStyle/>
        <a:p>
          <a:r>
            <a:rPr lang="en-US" b="0" i="0" baseline="0"/>
            <a:t>Deceptive timers </a:t>
          </a:r>
          <a:endParaRPr lang="en-US"/>
        </a:p>
      </dgm:t>
    </dgm:pt>
    <dgm:pt modelId="{67AFE0C8-1025-4334-973C-F8B687D7ACB1}" type="parTrans" cxnId="{D0511DF4-E9A5-4103-8208-6E44543AE28C}">
      <dgm:prSet/>
      <dgm:spPr/>
      <dgm:t>
        <a:bodyPr/>
        <a:lstStyle/>
        <a:p>
          <a:endParaRPr lang="en-US"/>
        </a:p>
      </dgm:t>
    </dgm:pt>
    <dgm:pt modelId="{8EBAF6BB-5558-48F7-8CB9-FC26350887AE}" type="sibTrans" cxnId="{D0511DF4-E9A5-4103-8208-6E44543AE28C}">
      <dgm:prSet/>
      <dgm:spPr/>
      <dgm:t>
        <a:bodyPr/>
        <a:lstStyle/>
        <a:p>
          <a:endParaRPr lang="en-US"/>
        </a:p>
      </dgm:t>
    </dgm:pt>
    <dgm:pt modelId="{8F8F9C53-960F-43D7-AE1B-048AF021CA98}" type="pres">
      <dgm:prSet presAssocID="{86AE561B-DBBC-4EC3-B280-40EE873E3D9A}" presName="Name0" presStyleCnt="0">
        <dgm:presLayoutVars>
          <dgm:dir/>
          <dgm:animLvl val="lvl"/>
          <dgm:resizeHandles val="exact"/>
        </dgm:presLayoutVars>
      </dgm:prSet>
      <dgm:spPr/>
    </dgm:pt>
    <dgm:pt modelId="{AABCE8EB-DD63-46A8-A764-0D8AD177434E}" type="pres">
      <dgm:prSet presAssocID="{A8AECEBC-388F-40DB-BB3E-F17E8F2CB210}" presName="linNode" presStyleCnt="0"/>
      <dgm:spPr/>
    </dgm:pt>
    <dgm:pt modelId="{47187470-372B-48E0-915E-B9C04F96EEDD}" type="pres">
      <dgm:prSet presAssocID="{A8AECEBC-388F-40DB-BB3E-F17E8F2CB210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78E67285-2F4B-47C9-A01A-5AC23A972A07}" type="pres">
      <dgm:prSet presAssocID="{32AD9D9B-49D6-49DD-95E8-C9CCB9EA3B95}" presName="sp" presStyleCnt="0"/>
      <dgm:spPr/>
    </dgm:pt>
    <dgm:pt modelId="{EB7786FE-337C-42BB-B224-DA30026823D9}" type="pres">
      <dgm:prSet presAssocID="{B0060457-B94A-4C03-BEDB-C4570425D64F}" presName="linNode" presStyleCnt="0"/>
      <dgm:spPr/>
    </dgm:pt>
    <dgm:pt modelId="{2FFA25EB-DACB-4283-8B20-E7D67FEE8745}" type="pres">
      <dgm:prSet presAssocID="{B0060457-B94A-4C03-BEDB-C4570425D64F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F94618C3-220A-4A8B-B2FC-3DAEE7238777}" type="pres">
      <dgm:prSet presAssocID="{89009CD2-AAC7-461D-993D-F740D240D581}" presName="sp" presStyleCnt="0"/>
      <dgm:spPr/>
    </dgm:pt>
    <dgm:pt modelId="{940A1656-1549-4096-A37B-C2BA5EB70CB4}" type="pres">
      <dgm:prSet presAssocID="{73572352-48D1-4978-A7CA-03C5C5386B01}" presName="linNode" presStyleCnt="0"/>
      <dgm:spPr/>
    </dgm:pt>
    <dgm:pt modelId="{FBFE3454-DC78-4039-A37F-311744461F97}" type="pres">
      <dgm:prSet presAssocID="{73572352-48D1-4978-A7CA-03C5C5386B01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2E100687-17BD-42FC-80F1-88B9E20AD560}" type="pres">
      <dgm:prSet presAssocID="{48771AB6-7156-46CE-A60B-2116F332DB95}" presName="sp" presStyleCnt="0"/>
      <dgm:spPr/>
    </dgm:pt>
    <dgm:pt modelId="{41E496DA-79AF-47D8-BA88-765E7827F852}" type="pres">
      <dgm:prSet presAssocID="{D94B4F0F-4CFA-4C45-A75D-20C8695DC5A9}" presName="linNode" presStyleCnt="0"/>
      <dgm:spPr/>
    </dgm:pt>
    <dgm:pt modelId="{829DC13C-B57B-4D92-BB6D-62D4552AAA4D}" type="pres">
      <dgm:prSet presAssocID="{D94B4F0F-4CFA-4C45-A75D-20C8695DC5A9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E79F7470-27DF-4B60-85F1-293C456811BC}" type="pres">
      <dgm:prSet presAssocID="{FB42CB65-A7AC-4A68-9D37-62F68500C5EA}" presName="sp" presStyleCnt="0"/>
      <dgm:spPr/>
    </dgm:pt>
    <dgm:pt modelId="{7871BEB6-9879-42AC-BDF6-6CDC985C5E93}" type="pres">
      <dgm:prSet presAssocID="{3E061A9A-8ADC-4A33-A5A3-84B12B28DFF4}" presName="linNode" presStyleCnt="0"/>
      <dgm:spPr/>
    </dgm:pt>
    <dgm:pt modelId="{7CEA027F-D42D-4678-AF0F-ECC00F45921A}" type="pres">
      <dgm:prSet presAssocID="{3E061A9A-8ADC-4A33-A5A3-84B12B28DFF4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5F8C4997-A605-4589-BE84-79C3925F9114}" type="pres">
      <dgm:prSet presAssocID="{C9FCF94C-22EF-4CC2-A1B6-F2D300C9C5F8}" presName="sp" presStyleCnt="0"/>
      <dgm:spPr/>
    </dgm:pt>
    <dgm:pt modelId="{B94C48D8-EAEE-4B94-90EF-2DA7A1273975}" type="pres">
      <dgm:prSet presAssocID="{22741CC5-CB85-4E40-81B8-AE0D6ABBE620}" presName="linNode" presStyleCnt="0"/>
      <dgm:spPr/>
    </dgm:pt>
    <dgm:pt modelId="{131EA46A-B2BF-49FA-B756-B644AFF1D7D7}" type="pres">
      <dgm:prSet presAssocID="{22741CC5-CB85-4E40-81B8-AE0D6ABBE620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45486F31-8654-4C30-A5D2-6F077E6BBDEA}" type="pres">
      <dgm:prSet presAssocID="{F70B4044-1057-40EE-A8F0-292D78799DB0}" presName="sp" presStyleCnt="0"/>
      <dgm:spPr/>
    </dgm:pt>
    <dgm:pt modelId="{0C07EF81-EFA4-44C3-9F3A-2D22E03D5360}" type="pres">
      <dgm:prSet presAssocID="{A6BE6AC5-CC82-4850-85A3-C452B7381C58}" presName="linNode" presStyleCnt="0"/>
      <dgm:spPr/>
    </dgm:pt>
    <dgm:pt modelId="{39FDCFBA-2B7A-4135-9DB3-7A34FC726A25}" type="pres">
      <dgm:prSet presAssocID="{A6BE6AC5-CC82-4850-85A3-C452B7381C58}" presName="parentText" presStyleLbl="node1" presStyleIdx="6" presStyleCnt="7">
        <dgm:presLayoutVars>
          <dgm:chMax val="1"/>
          <dgm:bulletEnabled val="1"/>
        </dgm:presLayoutVars>
      </dgm:prSet>
      <dgm:spPr/>
    </dgm:pt>
  </dgm:ptLst>
  <dgm:cxnLst>
    <dgm:cxn modelId="{9561FA02-806F-4AE8-85CE-5A5173E0D07D}" type="presOf" srcId="{22741CC5-CB85-4E40-81B8-AE0D6ABBE620}" destId="{131EA46A-B2BF-49FA-B756-B644AFF1D7D7}" srcOrd="0" destOrd="0" presId="urn:microsoft.com/office/officeart/2005/8/layout/vList5"/>
    <dgm:cxn modelId="{2E3FA804-EBE8-4095-8B64-5475F5366BD2}" type="presOf" srcId="{D94B4F0F-4CFA-4C45-A75D-20C8695DC5A9}" destId="{829DC13C-B57B-4D92-BB6D-62D4552AAA4D}" srcOrd="0" destOrd="0" presId="urn:microsoft.com/office/officeart/2005/8/layout/vList5"/>
    <dgm:cxn modelId="{E3E6882E-1071-4F98-B715-2505283B8FF0}" type="presOf" srcId="{B0060457-B94A-4C03-BEDB-C4570425D64F}" destId="{2FFA25EB-DACB-4283-8B20-E7D67FEE8745}" srcOrd="0" destOrd="0" presId="urn:microsoft.com/office/officeart/2005/8/layout/vList5"/>
    <dgm:cxn modelId="{EFB39038-3960-4A0A-A76F-6C0FE22D60B1}" type="presOf" srcId="{86AE561B-DBBC-4EC3-B280-40EE873E3D9A}" destId="{8F8F9C53-960F-43D7-AE1B-048AF021CA98}" srcOrd="0" destOrd="0" presId="urn:microsoft.com/office/officeart/2005/8/layout/vList5"/>
    <dgm:cxn modelId="{9F490E44-35A6-41F0-848E-250975258652}" srcId="{86AE561B-DBBC-4EC3-B280-40EE873E3D9A}" destId="{73572352-48D1-4978-A7CA-03C5C5386B01}" srcOrd="2" destOrd="0" parTransId="{C70275AF-37E4-4702-83DA-90F3597E3D8A}" sibTransId="{48771AB6-7156-46CE-A60B-2116F332DB95}"/>
    <dgm:cxn modelId="{3F9A004A-7FB8-48E3-A201-F063344177CF}" type="presOf" srcId="{A8AECEBC-388F-40DB-BB3E-F17E8F2CB210}" destId="{47187470-372B-48E0-915E-B9C04F96EEDD}" srcOrd="0" destOrd="0" presId="urn:microsoft.com/office/officeart/2005/8/layout/vList5"/>
    <dgm:cxn modelId="{4EB65E6E-C97F-438D-A53F-5E856D8319B7}" type="presOf" srcId="{73572352-48D1-4978-A7CA-03C5C5386B01}" destId="{FBFE3454-DC78-4039-A37F-311744461F97}" srcOrd="0" destOrd="0" presId="urn:microsoft.com/office/officeart/2005/8/layout/vList5"/>
    <dgm:cxn modelId="{13AD0853-409B-443B-9F70-F3BFE0C28DBF}" type="presOf" srcId="{3E061A9A-8ADC-4A33-A5A3-84B12B28DFF4}" destId="{7CEA027F-D42D-4678-AF0F-ECC00F45921A}" srcOrd="0" destOrd="0" presId="urn:microsoft.com/office/officeart/2005/8/layout/vList5"/>
    <dgm:cxn modelId="{3F351F92-8D75-48C5-85BC-3008EF8FDA59}" srcId="{86AE561B-DBBC-4EC3-B280-40EE873E3D9A}" destId="{A8AECEBC-388F-40DB-BB3E-F17E8F2CB210}" srcOrd="0" destOrd="0" parTransId="{FDA5E541-83F5-4FC4-8FA9-263C456CC37A}" sibTransId="{32AD9D9B-49D6-49DD-95E8-C9CCB9EA3B95}"/>
    <dgm:cxn modelId="{98D90DB8-EFCD-4A78-8958-F2193CB270E4}" srcId="{86AE561B-DBBC-4EC3-B280-40EE873E3D9A}" destId="{3E061A9A-8ADC-4A33-A5A3-84B12B28DFF4}" srcOrd="4" destOrd="0" parTransId="{C680E036-0D63-4B80-9179-7273E47512C6}" sibTransId="{C9FCF94C-22EF-4CC2-A1B6-F2D300C9C5F8}"/>
    <dgm:cxn modelId="{247448B9-9462-4E12-B7E6-237A40D29FB1}" srcId="{86AE561B-DBBC-4EC3-B280-40EE873E3D9A}" destId="{B0060457-B94A-4C03-BEDB-C4570425D64F}" srcOrd="1" destOrd="0" parTransId="{6B2B06BA-7274-4176-A65B-F2CAC43AE9E0}" sibTransId="{89009CD2-AAC7-461D-993D-F740D240D581}"/>
    <dgm:cxn modelId="{4AB206BA-A12B-4C23-951A-7256B3BE4383}" type="presOf" srcId="{A6BE6AC5-CC82-4850-85A3-C452B7381C58}" destId="{39FDCFBA-2B7A-4135-9DB3-7A34FC726A25}" srcOrd="0" destOrd="0" presId="urn:microsoft.com/office/officeart/2005/8/layout/vList5"/>
    <dgm:cxn modelId="{8488B6ED-D65A-475A-A519-9CF544A0E7A9}" srcId="{86AE561B-DBBC-4EC3-B280-40EE873E3D9A}" destId="{22741CC5-CB85-4E40-81B8-AE0D6ABBE620}" srcOrd="5" destOrd="0" parTransId="{79E16732-84A7-49CE-83D6-931F8C118E8B}" sibTransId="{F70B4044-1057-40EE-A8F0-292D78799DB0}"/>
    <dgm:cxn modelId="{8B07ADEE-88E6-4AE4-9C91-F831DAF63299}" srcId="{86AE561B-DBBC-4EC3-B280-40EE873E3D9A}" destId="{D94B4F0F-4CFA-4C45-A75D-20C8695DC5A9}" srcOrd="3" destOrd="0" parTransId="{2C0D8ECF-F273-4A7F-8726-87EF5B5A61C0}" sibTransId="{FB42CB65-A7AC-4A68-9D37-62F68500C5EA}"/>
    <dgm:cxn modelId="{D0511DF4-E9A5-4103-8208-6E44543AE28C}" srcId="{86AE561B-DBBC-4EC3-B280-40EE873E3D9A}" destId="{A6BE6AC5-CC82-4850-85A3-C452B7381C58}" srcOrd="6" destOrd="0" parTransId="{67AFE0C8-1025-4334-973C-F8B687D7ACB1}" sibTransId="{8EBAF6BB-5558-48F7-8CB9-FC26350887AE}"/>
    <dgm:cxn modelId="{6321973E-A8DB-4D96-AF1A-55CDD66BE099}" type="presParOf" srcId="{8F8F9C53-960F-43D7-AE1B-048AF021CA98}" destId="{AABCE8EB-DD63-46A8-A764-0D8AD177434E}" srcOrd="0" destOrd="0" presId="urn:microsoft.com/office/officeart/2005/8/layout/vList5"/>
    <dgm:cxn modelId="{BA7271EB-149A-4FF6-B09E-14E1279AAB4F}" type="presParOf" srcId="{AABCE8EB-DD63-46A8-A764-0D8AD177434E}" destId="{47187470-372B-48E0-915E-B9C04F96EEDD}" srcOrd="0" destOrd="0" presId="urn:microsoft.com/office/officeart/2005/8/layout/vList5"/>
    <dgm:cxn modelId="{3EFAF81C-97DF-46AC-8F61-88BC8508FC3C}" type="presParOf" srcId="{8F8F9C53-960F-43D7-AE1B-048AF021CA98}" destId="{78E67285-2F4B-47C9-A01A-5AC23A972A07}" srcOrd="1" destOrd="0" presId="urn:microsoft.com/office/officeart/2005/8/layout/vList5"/>
    <dgm:cxn modelId="{A2E32FA1-42AC-4404-A249-4E37B327A7C5}" type="presParOf" srcId="{8F8F9C53-960F-43D7-AE1B-048AF021CA98}" destId="{EB7786FE-337C-42BB-B224-DA30026823D9}" srcOrd="2" destOrd="0" presId="urn:microsoft.com/office/officeart/2005/8/layout/vList5"/>
    <dgm:cxn modelId="{2C1F910F-5583-446F-84FE-4D7368FC5467}" type="presParOf" srcId="{EB7786FE-337C-42BB-B224-DA30026823D9}" destId="{2FFA25EB-DACB-4283-8B20-E7D67FEE8745}" srcOrd="0" destOrd="0" presId="urn:microsoft.com/office/officeart/2005/8/layout/vList5"/>
    <dgm:cxn modelId="{F1FD6505-2BFE-4CC1-86C9-6632A3F187BD}" type="presParOf" srcId="{8F8F9C53-960F-43D7-AE1B-048AF021CA98}" destId="{F94618C3-220A-4A8B-B2FC-3DAEE7238777}" srcOrd="3" destOrd="0" presId="urn:microsoft.com/office/officeart/2005/8/layout/vList5"/>
    <dgm:cxn modelId="{31F4D57B-0DDD-4F38-A87F-98C8DCC12DBF}" type="presParOf" srcId="{8F8F9C53-960F-43D7-AE1B-048AF021CA98}" destId="{940A1656-1549-4096-A37B-C2BA5EB70CB4}" srcOrd="4" destOrd="0" presId="urn:microsoft.com/office/officeart/2005/8/layout/vList5"/>
    <dgm:cxn modelId="{02F58B4D-6B6B-4945-91FB-4FC11A7C29AB}" type="presParOf" srcId="{940A1656-1549-4096-A37B-C2BA5EB70CB4}" destId="{FBFE3454-DC78-4039-A37F-311744461F97}" srcOrd="0" destOrd="0" presId="urn:microsoft.com/office/officeart/2005/8/layout/vList5"/>
    <dgm:cxn modelId="{CB97E844-AFD7-444F-ABA6-C3118C6455FC}" type="presParOf" srcId="{8F8F9C53-960F-43D7-AE1B-048AF021CA98}" destId="{2E100687-17BD-42FC-80F1-88B9E20AD560}" srcOrd="5" destOrd="0" presId="urn:microsoft.com/office/officeart/2005/8/layout/vList5"/>
    <dgm:cxn modelId="{AC2BB6BB-60C8-4335-BBCC-353A6FD36203}" type="presParOf" srcId="{8F8F9C53-960F-43D7-AE1B-048AF021CA98}" destId="{41E496DA-79AF-47D8-BA88-765E7827F852}" srcOrd="6" destOrd="0" presId="urn:microsoft.com/office/officeart/2005/8/layout/vList5"/>
    <dgm:cxn modelId="{EE41A513-F79F-406F-A579-A8B8ACCC5692}" type="presParOf" srcId="{41E496DA-79AF-47D8-BA88-765E7827F852}" destId="{829DC13C-B57B-4D92-BB6D-62D4552AAA4D}" srcOrd="0" destOrd="0" presId="urn:microsoft.com/office/officeart/2005/8/layout/vList5"/>
    <dgm:cxn modelId="{62DF3183-EA55-4D25-80D1-4176EA42C40C}" type="presParOf" srcId="{8F8F9C53-960F-43D7-AE1B-048AF021CA98}" destId="{E79F7470-27DF-4B60-85F1-293C456811BC}" srcOrd="7" destOrd="0" presId="urn:microsoft.com/office/officeart/2005/8/layout/vList5"/>
    <dgm:cxn modelId="{6736489A-4EA8-4E1A-9EB3-6E4CB4C855B6}" type="presParOf" srcId="{8F8F9C53-960F-43D7-AE1B-048AF021CA98}" destId="{7871BEB6-9879-42AC-BDF6-6CDC985C5E93}" srcOrd="8" destOrd="0" presId="urn:microsoft.com/office/officeart/2005/8/layout/vList5"/>
    <dgm:cxn modelId="{69C646F9-2DE3-43E9-B836-032874F8AC83}" type="presParOf" srcId="{7871BEB6-9879-42AC-BDF6-6CDC985C5E93}" destId="{7CEA027F-D42D-4678-AF0F-ECC00F45921A}" srcOrd="0" destOrd="0" presId="urn:microsoft.com/office/officeart/2005/8/layout/vList5"/>
    <dgm:cxn modelId="{D16BB2A2-5838-4A2B-B18F-44C73EBA5F29}" type="presParOf" srcId="{8F8F9C53-960F-43D7-AE1B-048AF021CA98}" destId="{5F8C4997-A605-4589-BE84-79C3925F9114}" srcOrd="9" destOrd="0" presId="urn:microsoft.com/office/officeart/2005/8/layout/vList5"/>
    <dgm:cxn modelId="{2D49ADB0-CD7D-4EF2-BE51-9D61BFA4B2B5}" type="presParOf" srcId="{8F8F9C53-960F-43D7-AE1B-048AF021CA98}" destId="{B94C48D8-EAEE-4B94-90EF-2DA7A1273975}" srcOrd="10" destOrd="0" presId="urn:microsoft.com/office/officeart/2005/8/layout/vList5"/>
    <dgm:cxn modelId="{AAC57482-3F65-46E3-B258-CE8E0A20D7B8}" type="presParOf" srcId="{B94C48D8-EAEE-4B94-90EF-2DA7A1273975}" destId="{131EA46A-B2BF-49FA-B756-B644AFF1D7D7}" srcOrd="0" destOrd="0" presId="urn:microsoft.com/office/officeart/2005/8/layout/vList5"/>
    <dgm:cxn modelId="{7E060BB3-4BD6-4E07-B16F-534EC8CD98DE}" type="presParOf" srcId="{8F8F9C53-960F-43D7-AE1B-048AF021CA98}" destId="{45486F31-8654-4C30-A5D2-6F077E6BBDEA}" srcOrd="11" destOrd="0" presId="urn:microsoft.com/office/officeart/2005/8/layout/vList5"/>
    <dgm:cxn modelId="{4375A4F4-4CDF-4F5B-98DE-37F581D6AE1D}" type="presParOf" srcId="{8F8F9C53-960F-43D7-AE1B-048AF021CA98}" destId="{0C07EF81-EFA4-44C3-9F3A-2D22E03D5360}" srcOrd="12" destOrd="0" presId="urn:microsoft.com/office/officeart/2005/8/layout/vList5"/>
    <dgm:cxn modelId="{F372C975-55B4-41A5-874A-DD3A8491A89D}" type="presParOf" srcId="{0C07EF81-EFA4-44C3-9F3A-2D22E03D5360}" destId="{39FDCFBA-2B7A-4135-9DB3-7A34FC726A2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4A9561F-A7D7-4AAD-B9C2-E8914AAEA35E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29246FC-E111-4E89-ABA6-459A60A2796C}">
      <dgm:prSet/>
      <dgm:spPr/>
      <dgm:t>
        <a:bodyPr/>
        <a:lstStyle/>
        <a:p>
          <a:r>
            <a:rPr lang="en-US" b="0" i="0" baseline="0"/>
            <a:t>Load unpacked today </a:t>
          </a:r>
          <a:endParaRPr lang="en-US"/>
        </a:p>
      </dgm:t>
    </dgm:pt>
    <dgm:pt modelId="{C6F84FF9-9F81-4E31-AD28-85FAC7E57B2F}" type="parTrans" cxnId="{6329022F-2A95-4A47-A37C-481197DD4FB6}">
      <dgm:prSet/>
      <dgm:spPr/>
      <dgm:t>
        <a:bodyPr/>
        <a:lstStyle/>
        <a:p>
          <a:endParaRPr lang="en-US"/>
        </a:p>
      </dgm:t>
    </dgm:pt>
    <dgm:pt modelId="{6BA69193-7C08-4E36-BB3F-803461022189}" type="sibTrans" cxnId="{6329022F-2A95-4A47-A37C-481197DD4FB6}">
      <dgm:prSet/>
      <dgm:spPr/>
      <dgm:t>
        <a:bodyPr/>
        <a:lstStyle/>
        <a:p>
          <a:endParaRPr lang="en-US"/>
        </a:p>
      </dgm:t>
    </dgm:pt>
    <dgm:pt modelId="{CE4715A5-1199-4A66-B9C6-8CDC8CA6FEDB}">
      <dgm:prSet/>
      <dgm:spPr/>
      <dgm:t>
        <a:bodyPr/>
        <a:lstStyle/>
        <a:p>
          <a:r>
            <a:rPr lang="en-US" b="0" i="0" baseline="0"/>
            <a:t>Test on demo pages </a:t>
          </a:r>
          <a:endParaRPr lang="en-US"/>
        </a:p>
      </dgm:t>
    </dgm:pt>
    <dgm:pt modelId="{C55CC0FA-AF37-49ED-8A2D-E96C4003C030}" type="parTrans" cxnId="{CC2308B5-6DE9-4C30-8087-1209061059DD}">
      <dgm:prSet/>
      <dgm:spPr/>
      <dgm:t>
        <a:bodyPr/>
        <a:lstStyle/>
        <a:p>
          <a:endParaRPr lang="en-US"/>
        </a:p>
      </dgm:t>
    </dgm:pt>
    <dgm:pt modelId="{22FC9C6D-0E60-40BC-BB58-77EB807D1C35}" type="sibTrans" cxnId="{CC2308B5-6DE9-4C30-8087-1209061059DD}">
      <dgm:prSet/>
      <dgm:spPr/>
      <dgm:t>
        <a:bodyPr/>
        <a:lstStyle/>
        <a:p>
          <a:endParaRPr lang="en-US"/>
        </a:p>
      </dgm:t>
    </dgm:pt>
    <dgm:pt modelId="{BB52976B-E3D4-4137-A7AF-EF680DEF75F2}">
      <dgm:prSet/>
      <dgm:spPr/>
      <dgm:t>
        <a:bodyPr/>
        <a:lstStyle/>
        <a:p>
          <a:r>
            <a:rPr lang="en-US" b="0" i="0" baseline="0"/>
            <a:t>Help extend features via issues &amp; PRs </a:t>
          </a:r>
          <a:endParaRPr lang="en-US"/>
        </a:p>
      </dgm:t>
    </dgm:pt>
    <dgm:pt modelId="{CCF39F2B-B064-48B4-A3D9-7CBB1E1C7376}" type="parTrans" cxnId="{934E8B29-F564-4AB2-A082-4C86937ED5E5}">
      <dgm:prSet/>
      <dgm:spPr/>
      <dgm:t>
        <a:bodyPr/>
        <a:lstStyle/>
        <a:p>
          <a:endParaRPr lang="en-US"/>
        </a:p>
      </dgm:t>
    </dgm:pt>
    <dgm:pt modelId="{C8499727-DF09-4F62-9E51-30B6B3B665BD}" type="sibTrans" cxnId="{934E8B29-F564-4AB2-A082-4C86937ED5E5}">
      <dgm:prSet/>
      <dgm:spPr/>
      <dgm:t>
        <a:bodyPr/>
        <a:lstStyle/>
        <a:p>
          <a:endParaRPr lang="en-US"/>
        </a:p>
      </dgm:t>
    </dgm:pt>
    <dgm:pt modelId="{5D642366-393A-4FDC-99DB-74CD11C7445D}">
      <dgm:prSet/>
      <dgm:spPr/>
      <dgm:t>
        <a:bodyPr/>
        <a:lstStyle/>
        <a:p>
          <a:r>
            <a:rPr lang="en-US" b="1" i="0" baseline="0"/>
            <a:t>WebShield 911 — safety you can see, privacy you can trust.</a:t>
          </a:r>
          <a:endParaRPr lang="en-US"/>
        </a:p>
      </dgm:t>
    </dgm:pt>
    <dgm:pt modelId="{2008D0A5-62C8-4F1C-A174-DF04A3F2328C}" type="parTrans" cxnId="{FC423978-24F7-4FE2-B3CA-FD6297877DC9}">
      <dgm:prSet/>
      <dgm:spPr/>
      <dgm:t>
        <a:bodyPr/>
        <a:lstStyle/>
        <a:p>
          <a:endParaRPr lang="en-US"/>
        </a:p>
      </dgm:t>
    </dgm:pt>
    <dgm:pt modelId="{544C92C1-BFA1-4CBC-8C8A-F135C261384E}" type="sibTrans" cxnId="{FC423978-24F7-4FE2-B3CA-FD6297877DC9}">
      <dgm:prSet/>
      <dgm:spPr/>
      <dgm:t>
        <a:bodyPr/>
        <a:lstStyle/>
        <a:p>
          <a:endParaRPr lang="en-US"/>
        </a:p>
      </dgm:t>
    </dgm:pt>
    <dgm:pt modelId="{34AE25E8-ECD6-433E-9061-8C07486CC5FC}" type="pres">
      <dgm:prSet presAssocID="{F4A9561F-A7D7-4AAD-B9C2-E8914AAEA35E}" presName="matrix" presStyleCnt="0">
        <dgm:presLayoutVars>
          <dgm:chMax val="1"/>
          <dgm:dir/>
          <dgm:resizeHandles val="exact"/>
        </dgm:presLayoutVars>
      </dgm:prSet>
      <dgm:spPr/>
    </dgm:pt>
    <dgm:pt modelId="{D9C1EF32-800D-4367-B846-3F9CBFDD1FD4}" type="pres">
      <dgm:prSet presAssocID="{F4A9561F-A7D7-4AAD-B9C2-E8914AAEA35E}" presName="diamond" presStyleLbl="bgShp" presStyleIdx="0" presStyleCnt="1"/>
      <dgm:spPr/>
    </dgm:pt>
    <dgm:pt modelId="{A255487A-8EB7-4EBF-B9FC-5C766621DFC0}" type="pres">
      <dgm:prSet presAssocID="{F4A9561F-A7D7-4AAD-B9C2-E8914AAEA35E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8CDFC21-1C6A-4E42-961B-BB0DF9FB0E53}" type="pres">
      <dgm:prSet presAssocID="{F4A9561F-A7D7-4AAD-B9C2-E8914AAEA35E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FA4655C-243B-4F4E-80F3-D1BA37F25C57}" type="pres">
      <dgm:prSet presAssocID="{F4A9561F-A7D7-4AAD-B9C2-E8914AAEA35E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573C82D-EBF8-4EFC-937A-D285323BC823}" type="pres">
      <dgm:prSet presAssocID="{F4A9561F-A7D7-4AAD-B9C2-E8914AAEA35E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676D51D-324C-4013-B5FC-AEAD9AF828BC}" type="presOf" srcId="{5D642366-393A-4FDC-99DB-74CD11C7445D}" destId="{5573C82D-EBF8-4EFC-937A-D285323BC823}" srcOrd="0" destOrd="0" presId="urn:microsoft.com/office/officeart/2005/8/layout/matrix3"/>
    <dgm:cxn modelId="{6A156F24-15C1-4E80-859D-B964E74E705E}" type="presOf" srcId="{CE4715A5-1199-4A66-B9C6-8CDC8CA6FEDB}" destId="{A8CDFC21-1C6A-4E42-961B-BB0DF9FB0E53}" srcOrd="0" destOrd="0" presId="urn:microsoft.com/office/officeart/2005/8/layout/matrix3"/>
    <dgm:cxn modelId="{19C09C24-4FA4-445E-BFD0-2BF1E3F76343}" type="presOf" srcId="{F4A9561F-A7D7-4AAD-B9C2-E8914AAEA35E}" destId="{34AE25E8-ECD6-433E-9061-8C07486CC5FC}" srcOrd="0" destOrd="0" presId="urn:microsoft.com/office/officeart/2005/8/layout/matrix3"/>
    <dgm:cxn modelId="{934E8B29-F564-4AB2-A082-4C86937ED5E5}" srcId="{F4A9561F-A7D7-4AAD-B9C2-E8914AAEA35E}" destId="{BB52976B-E3D4-4137-A7AF-EF680DEF75F2}" srcOrd="2" destOrd="0" parTransId="{CCF39F2B-B064-48B4-A3D9-7CBB1E1C7376}" sibTransId="{C8499727-DF09-4F62-9E51-30B6B3B665BD}"/>
    <dgm:cxn modelId="{6329022F-2A95-4A47-A37C-481197DD4FB6}" srcId="{F4A9561F-A7D7-4AAD-B9C2-E8914AAEA35E}" destId="{029246FC-E111-4E89-ABA6-459A60A2796C}" srcOrd="0" destOrd="0" parTransId="{C6F84FF9-9F81-4E31-AD28-85FAC7E57B2F}" sibTransId="{6BA69193-7C08-4E36-BB3F-803461022189}"/>
    <dgm:cxn modelId="{FC423978-24F7-4FE2-B3CA-FD6297877DC9}" srcId="{F4A9561F-A7D7-4AAD-B9C2-E8914AAEA35E}" destId="{5D642366-393A-4FDC-99DB-74CD11C7445D}" srcOrd="3" destOrd="0" parTransId="{2008D0A5-62C8-4F1C-A174-DF04A3F2328C}" sibTransId="{544C92C1-BFA1-4CBC-8C8A-F135C261384E}"/>
    <dgm:cxn modelId="{35AE41AD-B51D-40F2-AC8C-F0AAB1C3F958}" type="presOf" srcId="{BB52976B-E3D4-4137-A7AF-EF680DEF75F2}" destId="{4FA4655C-243B-4F4E-80F3-D1BA37F25C57}" srcOrd="0" destOrd="0" presId="urn:microsoft.com/office/officeart/2005/8/layout/matrix3"/>
    <dgm:cxn modelId="{CC2308B5-6DE9-4C30-8087-1209061059DD}" srcId="{F4A9561F-A7D7-4AAD-B9C2-E8914AAEA35E}" destId="{CE4715A5-1199-4A66-B9C6-8CDC8CA6FEDB}" srcOrd="1" destOrd="0" parTransId="{C55CC0FA-AF37-49ED-8A2D-E96C4003C030}" sibTransId="{22FC9C6D-0E60-40BC-BB58-77EB807D1C35}"/>
    <dgm:cxn modelId="{6BC23CE1-1DB4-49FF-9246-63467C7929B6}" type="presOf" srcId="{029246FC-E111-4E89-ABA6-459A60A2796C}" destId="{A255487A-8EB7-4EBF-B9FC-5C766621DFC0}" srcOrd="0" destOrd="0" presId="urn:microsoft.com/office/officeart/2005/8/layout/matrix3"/>
    <dgm:cxn modelId="{69ECC972-02AD-4795-8F00-C01065EA1625}" type="presParOf" srcId="{34AE25E8-ECD6-433E-9061-8C07486CC5FC}" destId="{D9C1EF32-800D-4367-B846-3F9CBFDD1FD4}" srcOrd="0" destOrd="0" presId="urn:microsoft.com/office/officeart/2005/8/layout/matrix3"/>
    <dgm:cxn modelId="{8C15E55B-A153-42B3-8F07-93AB461C71EC}" type="presParOf" srcId="{34AE25E8-ECD6-433E-9061-8C07486CC5FC}" destId="{A255487A-8EB7-4EBF-B9FC-5C766621DFC0}" srcOrd="1" destOrd="0" presId="urn:microsoft.com/office/officeart/2005/8/layout/matrix3"/>
    <dgm:cxn modelId="{341537A8-DC2F-4DDA-B5D5-E6D0305A0538}" type="presParOf" srcId="{34AE25E8-ECD6-433E-9061-8C07486CC5FC}" destId="{A8CDFC21-1C6A-4E42-961B-BB0DF9FB0E53}" srcOrd="2" destOrd="0" presId="urn:microsoft.com/office/officeart/2005/8/layout/matrix3"/>
    <dgm:cxn modelId="{4DBDC7E3-E744-42AB-8C89-56EAEBAAEE4A}" type="presParOf" srcId="{34AE25E8-ECD6-433E-9061-8C07486CC5FC}" destId="{4FA4655C-243B-4F4E-80F3-D1BA37F25C57}" srcOrd="3" destOrd="0" presId="urn:microsoft.com/office/officeart/2005/8/layout/matrix3"/>
    <dgm:cxn modelId="{627B2591-F1C6-459F-91E4-75F65F720854}" type="presParOf" srcId="{34AE25E8-ECD6-433E-9061-8C07486CC5FC}" destId="{5573C82D-EBF8-4EFC-937A-D285323BC82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E1AF5E-8097-4583-B22D-8BDBBC80460A}">
      <dsp:nvSpPr>
        <dsp:cNvPr id="0" name=""/>
        <dsp:cNvSpPr/>
      </dsp:nvSpPr>
      <dsp:spPr>
        <a:xfrm>
          <a:off x="0" y="1416495"/>
          <a:ext cx="6900512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FC7566-7E85-41BE-A900-456D04D256E7}">
      <dsp:nvSpPr>
        <dsp:cNvPr id="0" name=""/>
        <dsp:cNvSpPr/>
      </dsp:nvSpPr>
      <dsp:spPr>
        <a:xfrm>
          <a:off x="345025" y="1268895"/>
          <a:ext cx="4830358" cy="295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Phishing and dark patterns are leading causes of fraud and account takeover. </a:t>
          </a:r>
          <a:endParaRPr lang="en-US" sz="1000" kern="1200"/>
        </a:p>
      </dsp:txBody>
      <dsp:txXfrm>
        <a:off x="359435" y="1283305"/>
        <a:ext cx="4801538" cy="266380"/>
      </dsp:txXfrm>
    </dsp:sp>
    <dsp:sp modelId="{5051FBC2-5EFB-4999-B518-813533A83EC4}">
      <dsp:nvSpPr>
        <dsp:cNvPr id="0" name=""/>
        <dsp:cNvSpPr/>
      </dsp:nvSpPr>
      <dsp:spPr>
        <a:xfrm>
          <a:off x="0" y="1870095"/>
          <a:ext cx="6900512" cy="58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208280" rIns="535556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 baseline="0"/>
            <a:t>“Phone home” → privacy risks 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0" i="0" kern="1200" baseline="0"/>
            <a:t>Rely on blacklists → cold-start gaps </a:t>
          </a:r>
          <a:endParaRPr lang="en-US" sz="1000" kern="1200"/>
        </a:p>
      </dsp:txBody>
      <dsp:txXfrm>
        <a:off x="0" y="1870095"/>
        <a:ext cx="6900512" cy="582750"/>
      </dsp:txXfrm>
    </dsp:sp>
    <dsp:sp modelId="{AC5B7B39-70A7-4047-8086-B266B1E8BF74}">
      <dsp:nvSpPr>
        <dsp:cNvPr id="0" name=""/>
        <dsp:cNvSpPr/>
      </dsp:nvSpPr>
      <dsp:spPr>
        <a:xfrm>
          <a:off x="345025" y="1722495"/>
          <a:ext cx="4830358" cy="295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Existing tools often: </a:t>
          </a:r>
          <a:endParaRPr lang="en-US" sz="1000" kern="1200"/>
        </a:p>
      </dsp:txBody>
      <dsp:txXfrm>
        <a:off x="359435" y="1736905"/>
        <a:ext cx="4801538" cy="266380"/>
      </dsp:txXfrm>
    </dsp:sp>
    <dsp:sp modelId="{B2FC49D9-D5DF-43C8-B598-797BA366550C}">
      <dsp:nvSpPr>
        <dsp:cNvPr id="0" name=""/>
        <dsp:cNvSpPr/>
      </dsp:nvSpPr>
      <dsp:spPr>
        <a:xfrm>
          <a:off x="0" y="2654445"/>
          <a:ext cx="6900512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C6AA8B-A5F9-4D62-89ED-5C193696BEDC}">
      <dsp:nvSpPr>
        <dsp:cNvPr id="0" name=""/>
        <dsp:cNvSpPr/>
      </dsp:nvSpPr>
      <dsp:spPr>
        <a:xfrm>
          <a:off x="345025" y="2506845"/>
          <a:ext cx="4830358" cy="295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Users need: </a:t>
          </a:r>
          <a:endParaRPr lang="en-US" sz="1000" kern="1200"/>
        </a:p>
      </dsp:txBody>
      <dsp:txXfrm>
        <a:off x="359435" y="2521255"/>
        <a:ext cx="4801538" cy="266380"/>
      </dsp:txXfrm>
    </dsp:sp>
    <dsp:sp modelId="{0841C496-8C30-4866-A51C-B489FCF58AC9}">
      <dsp:nvSpPr>
        <dsp:cNvPr id="0" name=""/>
        <dsp:cNvSpPr/>
      </dsp:nvSpPr>
      <dsp:spPr>
        <a:xfrm>
          <a:off x="0" y="3108045"/>
          <a:ext cx="6900512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FD5762-804C-4451-B5FF-A1B966FA7566}">
      <dsp:nvSpPr>
        <dsp:cNvPr id="0" name=""/>
        <dsp:cNvSpPr/>
      </dsp:nvSpPr>
      <dsp:spPr>
        <a:xfrm>
          <a:off x="345025" y="2960445"/>
          <a:ext cx="4830358" cy="295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Instant, on-device risk analysis </a:t>
          </a:r>
          <a:endParaRPr lang="en-US" sz="1000" kern="1200"/>
        </a:p>
      </dsp:txBody>
      <dsp:txXfrm>
        <a:off x="359435" y="2974855"/>
        <a:ext cx="4801538" cy="266380"/>
      </dsp:txXfrm>
    </dsp:sp>
    <dsp:sp modelId="{C92A7C7B-BA93-4727-858F-1FC82307D9DA}">
      <dsp:nvSpPr>
        <dsp:cNvPr id="0" name=""/>
        <dsp:cNvSpPr/>
      </dsp:nvSpPr>
      <dsp:spPr>
        <a:xfrm>
          <a:off x="0" y="3561645"/>
          <a:ext cx="6900512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1986D9-16C9-4A56-8A23-59E29284D531}">
      <dsp:nvSpPr>
        <dsp:cNvPr id="0" name=""/>
        <dsp:cNvSpPr/>
      </dsp:nvSpPr>
      <dsp:spPr>
        <a:xfrm>
          <a:off x="345025" y="3414045"/>
          <a:ext cx="4830358" cy="2952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Human-readable explanations </a:t>
          </a:r>
          <a:endParaRPr lang="en-US" sz="1000" kern="1200"/>
        </a:p>
      </dsp:txBody>
      <dsp:txXfrm>
        <a:off x="359435" y="3428455"/>
        <a:ext cx="4801538" cy="266380"/>
      </dsp:txXfrm>
    </dsp:sp>
    <dsp:sp modelId="{5FD8FF94-BBBF-4C71-998B-D22663BE51EB}">
      <dsp:nvSpPr>
        <dsp:cNvPr id="0" name=""/>
        <dsp:cNvSpPr/>
      </dsp:nvSpPr>
      <dsp:spPr>
        <a:xfrm>
          <a:off x="0" y="4015245"/>
          <a:ext cx="6900512" cy="25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5C0A6-486C-468D-B06D-B6D846CB06F8}">
      <dsp:nvSpPr>
        <dsp:cNvPr id="0" name=""/>
        <dsp:cNvSpPr/>
      </dsp:nvSpPr>
      <dsp:spPr>
        <a:xfrm>
          <a:off x="345025" y="3867645"/>
          <a:ext cx="4830358" cy="295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baseline="0"/>
            <a:t>Goal:</a:t>
          </a:r>
          <a:r>
            <a:rPr lang="en-US" sz="1000" b="0" i="0" kern="1200" baseline="0"/>
            <a:t> Prevent harm early with privacy-preserving, explainable detection.</a:t>
          </a:r>
          <a:endParaRPr lang="en-US" sz="1000" kern="1200"/>
        </a:p>
      </dsp:txBody>
      <dsp:txXfrm>
        <a:off x="359435" y="3882055"/>
        <a:ext cx="4801538" cy="266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49EB6-5414-4EB3-8F36-E6A87426C737}">
      <dsp:nvSpPr>
        <dsp:cNvPr id="0" name=""/>
        <dsp:cNvSpPr/>
      </dsp:nvSpPr>
      <dsp:spPr>
        <a:xfrm>
          <a:off x="1468110" y="24225"/>
          <a:ext cx="1269562" cy="1269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30F8B7-EB4F-4C2E-84FF-1E97F99D080E}">
      <dsp:nvSpPr>
        <dsp:cNvPr id="0" name=""/>
        <dsp:cNvSpPr/>
      </dsp:nvSpPr>
      <dsp:spPr>
        <a:xfrm>
          <a:off x="1738673" y="294788"/>
          <a:ext cx="728437" cy="728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265418-C488-4A70-A2C4-F48ABFA9CE4E}">
      <dsp:nvSpPr>
        <dsp:cNvPr id="0" name=""/>
        <dsp:cNvSpPr/>
      </dsp:nvSpPr>
      <dsp:spPr>
        <a:xfrm>
          <a:off x="1062267" y="1689225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 baseline="0"/>
            <a:t>Combine fast heuristics + tiny logistic model for risk scoring. </a:t>
          </a:r>
          <a:endParaRPr lang="en-US" sz="1300" kern="1200"/>
        </a:p>
      </dsp:txBody>
      <dsp:txXfrm>
        <a:off x="1062267" y="1689225"/>
        <a:ext cx="2081250" cy="720000"/>
      </dsp:txXfrm>
    </dsp:sp>
    <dsp:sp modelId="{3FDEF64A-68B4-450D-BA05-9EC9D58D20F5}">
      <dsp:nvSpPr>
        <dsp:cNvPr id="0" name=""/>
        <dsp:cNvSpPr/>
      </dsp:nvSpPr>
      <dsp:spPr>
        <a:xfrm>
          <a:off x="3913579" y="24225"/>
          <a:ext cx="1269562" cy="1269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8F734C-367B-49E1-AFD8-CED19D066313}">
      <dsp:nvSpPr>
        <dsp:cNvPr id="0" name=""/>
        <dsp:cNvSpPr/>
      </dsp:nvSpPr>
      <dsp:spPr>
        <a:xfrm>
          <a:off x="4184142" y="294788"/>
          <a:ext cx="728437" cy="728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82BFC-4599-48C1-8601-1F73D6E69E67}">
      <dsp:nvSpPr>
        <dsp:cNvPr id="0" name=""/>
        <dsp:cNvSpPr/>
      </dsp:nvSpPr>
      <dsp:spPr>
        <a:xfrm>
          <a:off x="3507735" y="1689225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 baseline="0"/>
            <a:t>Analyze URL &amp; DOM locally — no data leaves the browser. </a:t>
          </a:r>
          <a:endParaRPr lang="en-US" sz="1300" kern="1200"/>
        </a:p>
      </dsp:txBody>
      <dsp:txXfrm>
        <a:off x="3507735" y="1689225"/>
        <a:ext cx="2081250" cy="720000"/>
      </dsp:txXfrm>
    </dsp:sp>
    <dsp:sp modelId="{5D6F8EDB-E677-465A-AF26-6F966F958EAC}">
      <dsp:nvSpPr>
        <dsp:cNvPr id="0" name=""/>
        <dsp:cNvSpPr/>
      </dsp:nvSpPr>
      <dsp:spPr>
        <a:xfrm>
          <a:off x="2690845" y="2929538"/>
          <a:ext cx="1269562" cy="1269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162C8-CEA0-4DFC-A466-D2658268D76E}">
      <dsp:nvSpPr>
        <dsp:cNvPr id="0" name=""/>
        <dsp:cNvSpPr/>
      </dsp:nvSpPr>
      <dsp:spPr>
        <a:xfrm>
          <a:off x="2961407" y="3200100"/>
          <a:ext cx="728437" cy="728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26E798-DA93-4770-AE4F-394FA969C830}">
      <dsp:nvSpPr>
        <dsp:cNvPr id="0" name=""/>
        <dsp:cNvSpPr/>
      </dsp:nvSpPr>
      <dsp:spPr>
        <a:xfrm>
          <a:off x="2285001" y="4594538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0" i="0" kern="1200" baseline="0"/>
            <a:t>Show just-in-time risk badge + explainable breakdown. </a:t>
          </a:r>
          <a:endParaRPr lang="en-US" sz="1300" kern="1200"/>
        </a:p>
      </dsp:txBody>
      <dsp:txXfrm>
        <a:off x="2285001" y="4594538"/>
        <a:ext cx="208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7C68FF-FB1D-4E8C-8945-D6EDA82BE6E9}">
      <dsp:nvSpPr>
        <dsp:cNvPr id="0" name=""/>
        <dsp:cNvSpPr/>
      </dsp:nvSpPr>
      <dsp:spPr>
        <a:xfrm>
          <a:off x="0" y="792030"/>
          <a:ext cx="6900512" cy="403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061424-9AE1-4995-9991-33A37477D458}">
      <dsp:nvSpPr>
        <dsp:cNvPr id="0" name=""/>
        <dsp:cNvSpPr/>
      </dsp:nvSpPr>
      <dsp:spPr>
        <a:xfrm>
          <a:off x="345025" y="555870"/>
          <a:ext cx="4830358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Content script extracts features at document_idle. </a:t>
          </a:r>
          <a:endParaRPr lang="en-US" sz="1600" kern="1200"/>
        </a:p>
      </dsp:txBody>
      <dsp:txXfrm>
        <a:off x="368082" y="578927"/>
        <a:ext cx="4784244" cy="426206"/>
      </dsp:txXfrm>
    </dsp:sp>
    <dsp:sp modelId="{7B296613-8A79-415E-A469-504F70DB38F9}">
      <dsp:nvSpPr>
        <dsp:cNvPr id="0" name=""/>
        <dsp:cNvSpPr/>
      </dsp:nvSpPr>
      <dsp:spPr>
        <a:xfrm>
          <a:off x="0" y="1517790"/>
          <a:ext cx="6900512" cy="403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4A0EF5-0819-4386-B84E-7AAB4F4285E0}">
      <dsp:nvSpPr>
        <dsp:cNvPr id="0" name=""/>
        <dsp:cNvSpPr/>
      </dsp:nvSpPr>
      <dsp:spPr>
        <a:xfrm>
          <a:off x="345025" y="1281630"/>
          <a:ext cx="4830358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Logistic regression (JS) → score 0–100. </a:t>
          </a:r>
          <a:endParaRPr lang="en-US" sz="1600" kern="1200"/>
        </a:p>
      </dsp:txBody>
      <dsp:txXfrm>
        <a:off x="368082" y="1304687"/>
        <a:ext cx="4784244" cy="426206"/>
      </dsp:txXfrm>
    </dsp:sp>
    <dsp:sp modelId="{7B67F91F-C0A9-4C96-9C94-0C2B033F257A}">
      <dsp:nvSpPr>
        <dsp:cNvPr id="0" name=""/>
        <dsp:cNvSpPr/>
      </dsp:nvSpPr>
      <dsp:spPr>
        <a:xfrm>
          <a:off x="0" y="2243550"/>
          <a:ext cx="6900512" cy="128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33248" rIns="53555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/>
            <a:t>✅ Safe 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/>
            <a:t>⚠️ Caution 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baseline="0"/>
            <a:t>⛔ High risk </a:t>
          </a:r>
          <a:endParaRPr lang="en-US" sz="1600" kern="1200"/>
        </a:p>
      </dsp:txBody>
      <dsp:txXfrm>
        <a:off x="0" y="2243550"/>
        <a:ext cx="6900512" cy="1285200"/>
      </dsp:txXfrm>
    </dsp:sp>
    <dsp:sp modelId="{5642A45D-D6D0-4CE7-B685-B5740596A667}">
      <dsp:nvSpPr>
        <dsp:cNvPr id="0" name=""/>
        <dsp:cNvSpPr/>
      </dsp:nvSpPr>
      <dsp:spPr>
        <a:xfrm>
          <a:off x="345025" y="2007390"/>
          <a:ext cx="4830358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Overlay badge: </a:t>
          </a:r>
          <a:endParaRPr lang="en-US" sz="1600" kern="1200"/>
        </a:p>
      </dsp:txBody>
      <dsp:txXfrm>
        <a:off x="368082" y="2030447"/>
        <a:ext cx="4784244" cy="426206"/>
      </dsp:txXfrm>
    </dsp:sp>
    <dsp:sp modelId="{E23F8AC3-DBD0-47E3-8D71-09A5FE8AF7DD}">
      <dsp:nvSpPr>
        <dsp:cNvPr id="0" name=""/>
        <dsp:cNvSpPr/>
      </dsp:nvSpPr>
      <dsp:spPr>
        <a:xfrm>
          <a:off x="0" y="3851310"/>
          <a:ext cx="6900512" cy="403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BA4118-496E-4E86-B2B7-ECF5BF341FE3}">
      <dsp:nvSpPr>
        <dsp:cNvPr id="0" name=""/>
        <dsp:cNvSpPr/>
      </dsp:nvSpPr>
      <dsp:spPr>
        <a:xfrm>
          <a:off x="345025" y="3615150"/>
          <a:ext cx="4830358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Popup: details, whitelist, thresholds. </a:t>
          </a:r>
          <a:endParaRPr lang="en-US" sz="1600" kern="1200"/>
        </a:p>
      </dsp:txBody>
      <dsp:txXfrm>
        <a:off x="368082" y="3638207"/>
        <a:ext cx="4784244" cy="426206"/>
      </dsp:txXfrm>
    </dsp:sp>
    <dsp:sp modelId="{DC708C98-9EDD-4B64-89E5-D6203D69D64B}">
      <dsp:nvSpPr>
        <dsp:cNvPr id="0" name=""/>
        <dsp:cNvSpPr/>
      </dsp:nvSpPr>
      <dsp:spPr>
        <a:xfrm>
          <a:off x="0" y="4577070"/>
          <a:ext cx="6900512" cy="403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BEE8A3-2853-4EDC-9BC0-0443623AFE09}">
      <dsp:nvSpPr>
        <dsp:cNvPr id="0" name=""/>
        <dsp:cNvSpPr/>
      </dsp:nvSpPr>
      <dsp:spPr>
        <a:xfrm>
          <a:off x="345025" y="4340910"/>
          <a:ext cx="4830358" cy="4723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Options stored in chrome.storage.local. </a:t>
          </a:r>
          <a:endParaRPr lang="en-US" sz="1600" kern="1200"/>
        </a:p>
      </dsp:txBody>
      <dsp:txXfrm>
        <a:off x="368082" y="4363967"/>
        <a:ext cx="4784244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F84A4C-B025-49DD-A808-E86D23E6896C}">
      <dsp:nvSpPr>
        <dsp:cNvPr id="0" name=""/>
        <dsp:cNvSpPr/>
      </dsp:nvSpPr>
      <dsp:spPr>
        <a:xfrm>
          <a:off x="3594" y="229666"/>
          <a:ext cx="1946002" cy="1167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URL Features:</a:t>
          </a:r>
          <a:endParaRPr lang="en-US" sz="1800" kern="1200"/>
        </a:p>
      </dsp:txBody>
      <dsp:txXfrm>
        <a:off x="3594" y="229666"/>
        <a:ext cx="1946002" cy="1167601"/>
      </dsp:txXfrm>
    </dsp:sp>
    <dsp:sp modelId="{E1A21289-CF4C-412F-8E0A-5640AA10F397}">
      <dsp:nvSpPr>
        <dsp:cNvPr id="0" name=""/>
        <dsp:cNvSpPr/>
      </dsp:nvSpPr>
      <dsp:spPr>
        <a:xfrm>
          <a:off x="2144196" y="229666"/>
          <a:ext cx="1946002" cy="1167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IP address host</a:t>
          </a:r>
          <a:endParaRPr lang="en-US" sz="1800" kern="1200"/>
        </a:p>
      </dsp:txBody>
      <dsp:txXfrm>
        <a:off x="2144196" y="229666"/>
        <a:ext cx="1946002" cy="1167601"/>
      </dsp:txXfrm>
    </dsp:sp>
    <dsp:sp modelId="{537C3146-2ADF-49EF-87B3-4A953E9C7488}">
      <dsp:nvSpPr>
        <dsp:cNvPr id="0" name=""/>
        <dsp:cNvSpPr/>
      </dsp:nvSpPr>
      <dsp:spPr>
        <a:xfrm>
          <a:off x="4284798" y="229666"/>
          <a:ext cx="1946002" cy="1167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@ in URL</a:t>
          </a:r>
          <a:endParaRPr lang="en-US" sz="1800" kern="1200"/>
        </a:p>
      </dsp:txBody>
      <dsp:txXfrm>
        <a:off x="4284798" y="229666"/>
        <a:ext cx="1946002" cy="1167601"/>
      </dsp:txXfrm>
    </dsp:sp>
    <dsp:sp modelId="{1C4C8F41-D4DC-4B73-952E-8E1B332C5754}">
      <dsp:nvSpPr>
        <dsp:cNvPr id="0" name=""/>
        <dsp:cNvSpPr/>
      </dsp:nvSpPr>
      <dsp:spPr>
        <a:xfrm>
          <a:off x="6425401" y="229666"/>
          <a:ext cx="1946002" cy="1167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Long hostname</a:t>
          </a:r>
          <a:endParaRPr lang="en-US" sz="1800" kern="1200"/>
        </a:p>
      </dsp:txBody>
      <dsp:txXfrm>
        <a:off x="6425401" y="229666"/>
        <a:ext cx="1946002" cy="1167601"/>
      </dsp:txXfrm>
    </dsp:sp>
    <dsp:sp modelId="{FB308DC4-7B2A-4A48-B25A-9065F6F71939}">
      <dsp:nvSpPr>
        <dsp:cNvPr id="0" name=""/>
        <dsp:cNvSpPr/>
      </dsp:nvSpPr>
      <dsp:spPr>
        <a:xfrm>
          <a:off x="8566003" y="229666"/>
          <a:ext cx="1946002" cy="1167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Excessive hyphens</a:t>
          </a:r>
          <a:endParaRPr lang="en-US" sz="1800" kern="1200"/>
        </a:p>
      </dsp:txBody>
      <dsp:txXfrm>
        <a:off x="8566003" y="229666"/>
        <a:ext cx="1946002" cy="1167601"/>
      </dsp:txXfrm>
    </dsp:sp>
    <dsp:sp modelId="{E7946E5E-F9CA-4E61-9355-4F04F157FCD0}">
      <dsp:nvSpPr>
        <dsp:cNvPr id="0" name=""/>
        <dsp:cNvSpPr/>
      </dsp:nvSpPr>
      <dsp:spPr>
        <a:xfrm>
          <a:off x="3594" y="1591868"/>
          <a:ext cx="1946002" cy="1167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Punycode</a:t>
          </a:r>
          <a:endParaRPr lang="en-US" sz="1800" kern="1200"/>
        </a:p>
      </dsp:txBody>
      <dsp:txXfrm>
        <a:off x="3594" y="1591868"/>
        <a:ext cx="1946002" cy="1167601"/>
      </dsp:txXfrm>
    </dsp:sp>
    <dsp:sp modelId="{AA2FA51D-1EC1-41CE-BF5F-0F122B715D92}">
      <dsp:nvSpPr>
        <dsp:cNvPr id="0" name=""/>
        <dsp:cNvSpPr/>
      </dsp:nvSpPr>
      <dsp:spPr>
        <a:xfrm>
          <a:off x="2144196" y="1591868"/>
          <a:ext cx="1946002" cy="1167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Suspicious TLDs</a:t>
          </a:r>
          <a:endParaRPr lang="en-US" sz="1800" kern="1200"/>
        </a:p>
      </dsp:txBody>
      <dsp:txXfrm>
        <a:off x="2144196" y="1591868"/>
        <a:ext cx="1946002" cy="1167601"/>
      </dsp:txXfrm>
    </dsp:sp>
    <dsp:sp modelId="{5CD26803-C460-4266-B1A9-C6A43B9D1606}">
      <dsp:nvSpPr>
        <dsp:cNvPr id="0" name=""/>
        <dsp:cNvSpPr/>
      </dsp:nvSpPr>
      <dsp:spPr>
        <a:xfrm>
          <a:off x="4284798" y="1591868"/>
          <a:ext cx="1946002" cy="1167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HTTP protocol</a:t>
          </a:r>
          <a:endParaRPr lang="en-US" sz="1800" kern="1200"/>
        </a:p>
      </dsp:txBody>
      <dsp:txXfrm>
        <a:off x="4284798" y="1591868"/>
        <a:ext cx="1946002" cy="1167601"/>
      </dsp:txXfrm>
    </dsp:sp>
    <dsp:sp modelId="{33593D70-2154-4720-A2BE-6880ED2FD89D}">
      <dsp:nvSpPr>
        <dsp:cNvPr id="0" name=""/>
        <dsp:cNvSpPr/>
      </dsp:nvSpPr>
      <dsp:spPr>
        <a:xfrm>
          <a:off x="6425401" y="1591868"/>
          <a:ext cx="1946002" cy="1167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DOM Features:</a:t>
          </a:r>
          <a:endParaRPr lang="en-US" sz="1800" kern="1200"/>
        </a:p>
      </dsp:txBody>
      <dsp:txXfrm>
        <a:off x="6425401" y="1591868"/>
        <a:ext cx="1946002" cy="1167601"/>
      </dsp:txXfrm>
    </dsp:sp>
    <dsp:sp modelId="{A2289F75-19C1-4A5E-8F2F-F2ACC1C6BCBF}">
      <dsp:nvSpPr>
        <dsp:cNvPr id="0" name=""/>
        <dsp:cNvSpPr/>
      </dsp:nvSpPr>
      <dsp:spPr>
        <a:xfrm>
          <a:off x="8566003" y="1591868"/>
          <a:ext cx="1946002" cy="1167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Password forms with external actions</a:t>
          </a:r>
          <a:endParaRPr lang="en-US" sz="1800" kern="1200"/>
        </a:p>
      </dsp:txBody>
      <dsp:txXfrm>
        <a:off x="8566003" y="1591868"/>
        <a:ext cx="1946002" cy="1167601"/>
      </dsp:txXfrm>
    </dsp:sp>
    <dsp:sp modelId="{9A40F712-2E53-46BF-A66B-AB6F54AE31BC}">
      <dsp:nvSpPr>
        <dsp:cNvPr id="0" name=""/>
        <dsp:cNvSpPr/>
      </dsp:nvSpPr>
      <dsp:spPr>
        <a:xfrm>
          <a:off x="3594" y="2954069"/>
          <a:ext cx="1946002" cy="1167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Hidden inputs</a:t>
          </a:r>
          <a:endParaRPr lang="en-US" sz="1800" kern="1200"/>
        </a:p>
      </dsp:txBody>
      <dsp:txXfrm>
        <a:off x="3594" y="2954069"/>
        <a:ext cx="1946002" cy="1167601"/>
      </dsp:txXfrm>
    </dsp:sp>
    <dsp:sp modelId="{E29B7E45-D025-4221-B8C0-0BD65B13EAD7}">
      <dsp:nvSpPr>
        <dsp:cNvPr id="0" name=""/>
        <dsp:cNvSpPr/>
      </dsp:nvSpPr>
      <dsp:spPr>
        <a:xfrm>
          <a:off x="2144196" y="2954069"/>
          <a:ext cx="1946002" cy="1167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Iframes</a:t>
          </a:r>
          <a:endParaRPr lang="en-US" sz="1800" kern="1200"/>
        </a:p>
      </dsp:txBody>
      <dsp:txXfrm>
        <a:off x="2144196" y="2954069"/>
        <a:ext cx="1946002" cy="1167601"/>
      </dsp:txXfrm>
    </dsp:sp>
    <dsp:sp modelId="{B4F0465C-D97A-40A7-BBEA-EAFF3E87C3E4}">
      <dsp:nvSpPr>
        <dsp:cNvPr id="0" name=""/>
        <dsp:cNvSpPr/>
      </dsp:nvSpPr>
      <dsp:spPr>
        <a:xfrm>
          <a:off x="4284798" y="2954069"/>
          <a:ext cx="1946002" cy="1167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Blocked right-click</a:t>
          </a:r>
          <a:endParaRPr lang="en-US" sz="1800" kern="1200"/>
        </a:p>
      </dsp:txBody>
      <dsp:txXfrm>
        <a:off x="4284798" y="2954069"/>
        <a:ext cx="1946002" cy="1167601"/>
      </dsp:txXfrm>
    </dsp:sp>
    <dsp:sp modelId="{188F00B3-83CD-4259-96E1-1FA9A0E60ADB}">
      <dsp:nvSpPr>
        <dsp:cNvPr id="0" name=""/>
        <dsp:cNvSpPr/>
      </dsp:nvSpPr>
      <dsp:spPr>
        <a:xfrm>
          <a:off x="6425401" y="2954069"/>
          <a:ext cx="1946002" cy="1167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Urgent keywords</a:t>
          </a:r>
          <a:endParaRPr lang="en-US" sz="1800" kern="1200"/>
        </a:p>
      </dsp:txBody>
      <dsp:txXfrm>
        <a:off x="6425401" y="2954069"/>
        <a:ext cx="1946002" cy="1167601"/>
      </dsp:txXfrm>
    </dsp:sp>
    <dsp:sp modelId="{A0325105-3319-424D-AAF7-A737F92ED7BB}">
      <dsp:nvSpPr>
        <dsp:cNvPr id="0" name=""/>
        <dsp:cNvSpPr/>
      </dsp:nvSpPr>
      <dsp:spPr>
        <a:xfrm>
          <a:off x="8566003" y="2954069"/>
          <a:ext cx="1946002" cy="116760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Explainability: Feature contributions listed in popup.</a:t>
          </a:r>
          <a:endParaRPr lang="en-US" sz="1800" kern="1200"/>
        </a:p>
      </dsp:txBody>
      <dsp:txXfrm>
        <a:off x="8566003" y="2954069"/>
        <a:ext cx="1946002" cy="11676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87470-372B-48E0-915E-B9C04F96EEDD}">
      <dsp:nvSpPr>
        <dsp:cNvPr id="0" name=""/>
        <dsp:cNvSpPr/>
      </dsp:nvSpPr>
      <dsp:spPr>
        <a:xfrm>
          <a:off x="3364992" y="371"/>
          <a:ext cx="3785616" cy="5959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Firefox port (MV3) </a:t>
          </a:r>
          <a:endParaRPr lang="en-US" sz="1600" kern="1200"/>
        </a:p>
      </dsp:txBody>
      <dsp:txXfrm>
        <a:off x="3394085" y="29464"/>
        <a:ext cx="3727430" cy="537785"/>
      </dsp:txXfrm>
    </dsp:sp>
    <dsp:sp modelId="{2FFA25EB-DACB-4283-8B20-E7D67FEE8745}">
      <dsp:nvSpPr>
        <dsp:cNvPr id="0" name=""/>
        <dsp:cNvSpPr/>
      </dsp:nvSpPr>
      <dsp:spPr>
        <a:xfrm>
          <a:off x="3364992" y="626142"/>
          <a:ext cx="3785616" cy="5959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Enterprise policies </a:t>
          </a:r>
          <a:endParaRPr lang="en-US" sz="1600" kern="1200"/>
        </a:p>
      </dsp:txBody>
      <dsp:txXfrm>
        <a:off x="3394085" y="655235"/>
        <a:ext cx="3727430" cy="537785"/>
      </dsp:txXfrm>
    </dsp:sp>
    <dsp:sp modelId="{FBFE3454-DC78-4039-A37F-311744461F97}">
      <dsp:nvSpPr>
        <dsp:cNvPr id="0" name=""/>
        <dsp:cNvSpPr/>
      </dsp:nvSpPr>
      <dsp:spPr>
        <a:xfrm>
          <a:off x="3364992" y="1251912"/>
          <a:ext cx="3785616" cy="5959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Exportable whitelists </a:t>
          </a:r>
          <a:endParaRPr lang="en-US" sz="1600" kern="1200"/>
        </a:p>
      </dsp:txBody>
      <dsp:txXfrm>
        <a:off x="3394085" y="1281005"/>
        <a:ext cx="3727430" cy="537785"/>
      </dsp:txXfrm>
    </dsp:sp>
    <dsp:sp modelId="{829DC13C-B57B-4D92-BB6D-62D4552AAA4D}">
      <dsp:nvSpPr>
        <dsp:cNvPr id="0" name=""/>
        <dsp:cNvSpPr/>
      </dsp:nvSpPr>
      <dsp:spPr>
        <a:xfrm>
          <a:off x="3364992" y="1877683"/>
          <a:ext cx="3785616" cy="5959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Optional local models per sector (banking, commerce) </a:t>
          </a:r>
          <a:endParaRPr lang="en-US" sz="1600" kern="1200"/>
        </a:p>
      </dsp:txBody>
      <dsp:txXfrm>
        <a:off x="3394085" y="1906776"/>
        <a:ext cx="3727430" cy="537785"/>
      </dsp:txXfrm>
    </dsp:sp>
    <dsp:sp modelId="{7CEA027F-D42D-4678-AF0F-ECC00F45921A}">
      <dsp:nvSpPr>
        <dsp:cNvPr id="0" name=""/>
        <dsp:cNvSpPr/>
      </dsp:nvSpPr>
      <dsp:spPr>
        <a:xfrm>
          <a:off x="3364992" y="2503453"/>
          <a:ext cx="3785616" cy="5959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Dark-pattern catalog: </a:t>
          </a:r>
          <a:endParaRPr lang="en-US" sz="1600" kern="1200"/>
        </a:p>
      </dsp:txBody>
      <dsp:txXfrm>
        <a:off x="3394085" y="2532546"/>
        <a:ext cx="3727430" cy="537785"/>
      </dsp:txXfrm>
    </dsp:sp>
    <dsp:sp modelId="{131EA46A-B2BF-49FA-B756-B644AFF1D7D7}">
      <dsp:nvSpPr>
        <dsp:cNvPr id="0" name=""/>
        <dsp:cNvSpPr/>
      </dsp:nvSpPr>
      <dsp:spPr>
        <a:xfrm>
          <a:off x="3364992" y="3129223"/>
          <a:ext cx="3785616" cy="5959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Consent banners </a:t>
          </a:r>
          <a:endParaRPr lang="en-US" sz="1600" kern="1200"/>
        </a:p>
      </dsp:txBody>
      <dsp:txXfrm>
        <a:off x="3394085" y="3158316"/>
        <a:ext cx="3727430" cy="537785"/>
      </dsp:txXfrm>
    </dsp:sp>
    <dsp:sp modelId="{39FDCFBA-2B7A-4135-9DB3-7A34FC726A25}">
      <dsp:nvSpPr>
        <dsp:cNvPr id="0" name=""/>
        <dsp:cNvSpPr/>
      </dsp:nvSpPr>
      <dsp:spPr>
        <a:xfrm>
          <a:off x="3364992" y="3754994"/>
          <a:ext cx="3785616" cy="59597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Deceptive timers </a:t>
          </a:r>
          <a:endParaRPr lang="en-US" sz="1600" kern="1200"/>
        </a:p>
      </dsp:txBody>
      <dsp:txXfrm>
        <a:off x="3394085" y="3784087"/>
        <a:ext cx="3727430" cy="5377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1EF32-800D-4367-B846-3F9CBFDD1FD4}">
      <dsp:nvSpPr>
        <dsp:cNvPr id="0" name=""/>
        <dsp:cNvSpPr/>
      </dsp:nvSpPr>
      <dsp:spPr>
        <a:xfrm>
          <a:off x="3082131" y="0"/>
          <a:ext cx="4351338" cy="435133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55487A-8EB7-4EBF-B9FC-5C766621DFC0}">
      <dsp:nvSpPr>
        <dsp:cNvPr id="0" name=""/>
        <dsp:cNvSpPr/>
      </dsp:nvSpPr>
      <dsp:spPr>
        <a:xfrm>
          <a:off x="3495508" y="413377"/>
          <a:ext cx="1697021" cy="169702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Load unpacked today </a:t>
          </a:r>
          <a:endParaRPr lang="en-US" sz="1900" kern="1200"/>
        </a:p>
      </dsp:txBody>
      <dsp:txXfrm>
        <a:off x="3578350" y="496219"/>
        <a:ext cx="1531337" cy="1531337"/>
      </dsp:txXfrm>
    </dsp:sp>
    <dsp:sp modelId="{A8CDFC21-1C6A-4E42-961B-BB0DF9FB0E53}">
      <dsp:nvSpPr>
        <dsp:cNvPr id="0" name=""/>
        <dsp:cNvSpPr/>
      </dsp:nvSpPr>
      <dsp:spPr>
        <a:xfrm>
          <a:off x="5323070" y="413377"/>
          <a:ext cx="1697021" cy="1697021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Test on demo pages </a:t>
          </a:r>
          <a:endParaRPr lang="en-US" sz="1900" kern="1200"/>
        </a:p>
      </dsp:txBody>
      <dsp:txXfrm>
        <a:off x="5405912" y="496219"/>
        <a:ext cx="1531337" cy="1531337"/>
      </dsp:txXfrm>
    </dsp:sp>
    <dsp:sp modelId="{4FA4655C-243B-4F4E-80F3-D1BA37F25C57}">
      <dsp:nvSpPr>
        <dsp:cNvPr id="0" name=""/>
        <dsp:cNvSpPr/>
      </dsp:nvSpPr>
      <dsp:spPr>
        <a:xfrm>
          <a:off x="3495508" y="2240939"/>
          <a:ext cx="1697021" cy="1697021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Help extend features via issues &amp; PRs </a:t>
          </a:r>
          <a:endParaRPr lang="en-US" sz="1900" kern="1200"/>
        </a:p>
      </dsp:txBody>
      <dsp:txXfrm>
        <a:off x="3578350" y="2323781"/>
        <a:ext cx="1531337" cy="1531337"/>
      </dsp:txXfrm>
    </dsp:sp>
    <dsp:sp modelId="{5573C82D-EBF8-4EFC-937A-D285323BC823}">
      <dsp:nvSpPr>
        <dsp:cNvPr id="0" name=""/>
        <dsp:cNvSpPr/>
      </dsp:nvSpPr>
      <dsp:spPr>
        <a:xfrm>
          <a:off x="5323070" y="2240939"/>
          <a:ext cx="1697021" cy="1697021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WebShield 911 — safety you can see, privacy you can trust.</a:t>
          </a:r>
          <a:endParaRPr lang="en-US" sz="1900" kern="1200"/>
        </a:p>
      </dsp:txBody>
      <dsp:txXfrm>
        <a:off x="5405912" y="2323781"/>
        <a:ext cx="1531337" cy="1531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CB1C2-9BAF-297A-36A3-4D464EE4E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95627-DA66-F026-565C-AFA9211B1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CB410-4F3B-3038-9E4A-35F320E0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A01B-006E-4431-A80D-E55DFB727A27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E36C3-C445-1A23-29B5-B50437A3B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EB941-7629-3A3E-8629-79E572E6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570F-2972-4A5C-AEA4-838FE40B7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9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C14E-63BC-A83F-C945-EF23218E4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5B8F1-E19B-2191-064C-C5D5D6BA2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C6F21-16E5-6319-BBF4-3D436648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A01B-006E-4431-A80D-E55DFB727A27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F7B19-4BE0-6375-71F6-F4894EA7F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EA30B-32B6-AA36-464E-E77BC961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570F-2972-4A5C-AEA4-838FE40B7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3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A7E0D1-AA26-22C0-3441-1B8A867D9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AEB77-591F-19F1-F7DB-539B102CF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5B51A-71EC-67B3-40FA-2A53A57EF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A01B-006E-4431-A80D-E55DFB727A27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E8298-F0E3-B2EE-685F-202E1749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62348-9B4E-0388-177B-3976844E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570F-2972-4A5C-AEA4-838FE40B7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0707C-5D2F-ABCB-3B79-E2CB5C4D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DAAD1-2D37-4670-422C-FBFA8670F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989C-FF94-8DE2-1600-DA47DEDCC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A01B-006E-4431-A80D-E55DFB727A27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D63C0-9C64-46E0-D5C8-0F234C68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D42FC-D8FC-2B2D-3D30-D024E3037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570F-2972-4A5C-AEA4-838FE40B7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75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632DD-EA9A-AFF1-FB6B-3C8ACE038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5DFC1-8C85-9022-97FB-A27434854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A7A7E-142C-04D4-AE94-8231A039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A01B-006E-4431-A80D-E55DFB727A27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D1E66-0BC6-BDBC-4117-8C5EED0E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BB803-FA64-D980-3EEC-F52D6AFAB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570F-2972-4A5C-AEA4-838FE40B7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4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78B2-115C-2453-7BE9-139C567BF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E09D0-7E9E-3B53-3DB5-8A1160F79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1D90F-43B3-F079-661F-A71C3D758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48FFB-D969-31ED-28C5-59CA98995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A01B-006E-4431-A80D-E55DFB727A27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3FE3B-AE7E-26B6-6807-031191C4B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A63A6-43F5-DF1A-B2C9-9E8439A0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570F-2972-4A5C-AEA4-838FE40B7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1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581C-2DD2-A657-48C8-06A1B37F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4D5F9-DE9C-C905-3ACA-5B5E1CC41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7E7ED-0F55-FBED-62BD-F5E2A44A1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285FB5-9A9C-78D9-F637-B56568016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6E6FB-38E3-2E79-A3DE-B85615D1A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6796D6-E5A0-8CDC-55AB-CC5428AC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A01B-006E-4431-A80D-E55DFB727A27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8FBA4C-1B48-66B0-D63D-498E1D014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96F72F-B725-04CF-6D16-610B44B2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570F-2972-4A5C-AEA4-838FE40B7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9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94961-4C25-CDA7-678A-64D530E0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EA9128-CACD-0655-1BCB-044FDB8A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A01B-006E-4431-A80D-E55DFB727A27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FCD24-0328-8E6E-213F-6D16EDD7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AB3B1-1603-2E5E-1CEF-6EA2B1F4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570F-2972-4A5C-AEA4-838FE40B7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4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C808A4-C921-B497-CE87-D4BA682B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A01B-006E-4431-A80D-E55DFB727A27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A7402-952D-7ED7-58B2-AC558FA43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F29E3-7E4E-E916-11E1-2B3E23F0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570F-2972-4A5C-AEA4-838FE40B7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D464-B99C-1918-D4DB-06AD710D4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0D856-47F3-FBAA-1A78-2B81684C3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42D04-D207-8793-FAF3-38002DF74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88579-6DE0-5D58-3E64-00B16392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A01B-006E-4431-A80D-E55DFB727A27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0B98A-068F-5DE8-D1AA-D5598CF2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348AD-B3FC-411E-F7E2-0E308A182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570F-2972-4A5C-AEA4-838FE40B7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4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8E62D-E457-46CE-899D-0EDE2D12C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7F5E60-5363-045C-FFD1-29D9FF358D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A1079-B849-CDB2-F50F-28D0ACADF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24CA3-DF7B-1C86-D5FE-F0460CFFF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6A01B-006E-4431-A80D-E55DFB727A27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7E073-F4F2-D0ED-3860-F8C3CF84E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63C2E-B7D7-1630-EECF-CEA8A766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D570F-2972-4A5C-AEA4-838FE40B7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6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DC002E-DC14-D949-A971-70308B391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82595-8160-3C67-24F4-DD612C3FE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31E25-BEE5-B7D3-3758-C3E10461A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C6A01B-006E-4431-A80D-E55DFB727A27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0D92C-AAC6-324F-A289-C06137F92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E7E8D-DE7D-626E-796E-9129A9D4F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1D570F-2972-4A5C-AEA4-838FE40B7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4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24F54-2019-D378-6994-8778E6898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WebShield 911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8378E-E1DC-B7A3-A0A6-98A6644A2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n-US" sz="1700"/>
              <a:t>Private, Explainable Phishing &amp; Privacy Protection (On‑Device)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/>
              <a:t>Track: Cyber Shield Mission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/>
              <a:t>Domains: AL/ML, Cybersecurity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700"/>
              <a:t>Team: Solo(Albert Kojo Dum Essiaw)</a:t>
            </a:r>
          </a:p>
        </p:txBody>
      </p:sp>
      <p:pic>
        <p:nvPicPr>
          <p:cNvPr id="13" name="Picture 12" descr="Stock exchange numbers">
            <a:extLst>
              <a:ext uri="{FF2B5EF4-FFF2-40B4-BE49-F238E27FC236}">
                <a16:creationId xmlns:a16="http://schemas.microsoft.com/office/drawing/2014/main" id="{6CB50117-85A3-3F08-BE3A-6B1B7A274C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384" r="25284" b="-1"/>
          <a:stretch>
            <a:fillRect/>
          </a:stretch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84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BE17AA-8D91-C4EF-106D-C3F32CCB0E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671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051E1-33AE-4880-41B4-4E1A74E3D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Call to Action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35E7A7E3-292E-5965-1A41-3647AE5D82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71065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04476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DDBCEB-939C-10B8-B654-50F337DC2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Problem &amp; Stakes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Rectangle 1">
            <a:extLst>
              <a:ext uri="{FF2B5EF4-FFF2-40B4-BE49-F238E27FC236}">
                <a16:creationId xmlns:a16="http://schemas.microsoft.com/office/drawing/2014/main" id="{FEB405E2-A707-8826-C522-982ACAD898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282143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8226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445ECB-7BC7-0BA0-39FB-417A62E5C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en-US" dirty="0"/>
              <a:t>Insight &amp; Approach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573CA800-1492-81B7-06B8-9C90831564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3522213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324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080CD-0467-937F-80EA-5CA42AA33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3800"/>
              <a:t>System Design(Manifest v3)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C811E288-62AE-542A-45ED-2FA2B4643A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913790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127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021670A-4554-C994-09D1-99477873EE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1329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96EB3-F2FA-BCDE-382E-61EEB2219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Features Detected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FFF4C9-5F48-556B-9A85-C8D2663FAD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5345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199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D786D8-7DAD-2008-6269-C77519BB1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Model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F386A4-E82C-3A5A-FB57-92BD3B31E2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0" y="820880"/>
            <a:ext cx="5257799" cy="48893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Logistic regression: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sigmoid(b + Σ wᵢ xᵢ)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Weights tuned for: 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High precision on clear phishing 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Caution for borderline cases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Thresholds: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33 → Warn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66 → High-risk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Extensible: TF.js model can be swapped in later.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618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9A5DC-9364-E70D-DDBF-8C10178EA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F34C035-BABD-192C-5441-2CE7492C21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0" y="820880"/>
            <a:ext cx="5257799" cy="48893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phish1.html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: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Fake login → external post, urgent language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legit1.html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: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Same-origin post, clear branding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See score change + explanations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Whitelist trusted domains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920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509BF-E85A-DABD-455A-C2690E484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Impact &amp; Ethnics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1604CD-8D18-D926-EB92-000D300855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0" y="820880"/>
            <a:ext cx="5257799" cy="48893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Privacy-first: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No telemetry, no cloud lookup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Explainable: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Users learn 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why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 page is risky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Accessible: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Lightweight install, clear UI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67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499FB0-C9C8-FCDE-A894-7E519DDBC2F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6FA86-8D97-0A39-05BA-36FFED4C9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Roadmap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92C2F77B-9695-25FD-E951-E5B90E2BE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13061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0700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379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Arial Unicode MS</vt:lpstr>
      <vt:lpstr>Office Theme</vt:lpstr>
      <vt:lpstr>WebShield 911</vt:lpstr>
      <vt:lpstr>Problem &amp; Stakes</vt:lpstr>
      <vt:lpstr>Insight &amp; Approach</vt:lpstr>
      <vt:lpstr>System Design(Manifest v3)</vt:lpstr>
      <vt:lpstr>Features Detected</vt:lpstr>
      <vt:lpstr>Model</vt:lpstr>
      <vt:lpstr>Demo</vt:lpstr>
      <vt:lpstr>Impact &amp; Ethnics</vt:lpstr>
      <vt:lpstr>Roadmap</vt:lpstr>
      <vt:lpstr>Call to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Albert Essiaw</dc:creator>
  <cp:lastModifiedBy>Albert Essiaw</cp:lastModifiedBy>
  <cp:revision>1</cp:revision>
  <dcterms:created xsi:type="dcterms:W3CDTF">2025-10-03T11:04:59Z</dcterms:created>
  <dcterms:modified xsi:type="dcterms:W3CDTF">2025-10-03T11:53:58Z</dcterms:modified>
</cp:coreProperties>
</file>