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0B35-4A3E-4B6D-AEEF-5A0141F55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03864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a place to open a fast-food restaurant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D8207-52A4-4F5A-BEE4-DFF9B3C92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3864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Kwai Leung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03864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09/28/2020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6B88-CA89-4948-92B7-7FCA63C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restaurants and ratio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801222-9754-491B-9A01-48A2548F3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982209"/>
              </p:ext>
            </p:extLst>
          </p:nvPr>
        </p:nvGraphicFramePr>
        <p:xfrm>
          <a:off x="1141413" y="1929468"/>
          <a:ext cx="9906000" cy="3534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49658762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32799366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09262864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704907221"/>
                    </a:ext>
                  </a:extLst>
                </a:gridCol>
              </a:tblGrid>
              <a:tr h="7803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Cluster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Population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fast-food restaurants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Ratio of fast-food restaurant and population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321111"/>
                  </a:ext>
                </a:extLst>
              </a:tr>
              <a:tr h="381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205470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865342"/>
                  </a:ext>
                </a:extLst>
              </a:tr>
              <a:tr h="381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2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52380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39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1343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640284"/>
                  </a:ext>
                </a:extLst>
              </a:tr>
              <a:tr h="381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9755" algn="l"/>
                        </a:tabLst>
                      </a:pPr>
                      <a:r>
                        <a:rPr lang="en-US" sz="1600" dirty="0">
                          <a:effectLst/>
                        </a:rPr>
                        <a:t>273950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9146212"/>
                  </a:ext>
                </a:extLst>
              </a:tr>
              <a:tr h="381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95950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883895"/>
                  </a:ext>
                </a:extLst>
              </a:tr>
              <a:tr h="381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122230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1222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410163"/>
                  </a:ext>
                </a:extLst>
              </a:tr>
              <a:tr h="381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108710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357080"/>
                  </a:ext>
                </a:extLst>
              </a:tr>
              <a:tr h="381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97830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793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1773A-16FD-4CC8-9AFC-AC8162385960}"/>
              </a:ext>
            </a:extLst>
          </p:cNvPr>
          <p:cNvSpPr txBox="1"/>
          <p:nvPr/>
        </p:nvSpPr>
        <p:spPr>
          <a:xfrm>
            <a:off x="1141413" y="568773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 has highest ratio of fast-food restaurant and population.</a:t>
            </a:r>
          </a:p>
        </p:txBody>
      </p:sp>
    </p:spTree>
    <p:extLst>
      <p:ext uri="{BB962C8B-B14F-4D97-AF65-F5344CB8AC3E}">
        <p14:creationId xmlns:p14="http://schemas.microsoft.com/office/powerpoint/2010/main" val="395772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A3A1-9B59-4BAE-9354-1585D6A1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Result/Conclusions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813C-F173-433C-95AF-0647723A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075"/>
            <a:ext cx="9905999" cy="4172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Analysis – Cluster 4 has highest ratio of fast-food restaurant and population.</a:t>
            </a:r>
          </a:p>
          <a:p>
            <a:r>
              <a:rPr lang="en-US" dirty="0"/>
              <a:t>Second Analysis – Cluster 2 has highest ratio of fast-food restaurant and population.</a:t>
            </a:r>
          </a:p>
          <a:p>
            <a:pPr marL="0" indent="0">
              <a:buNone/>
            </a:pPr>
            <a:r>
              <a:rPr lang="en-US" dirty="0"/>
              <a:t>* First Choose *</a:t>
            </a:r>
          </a:p>
          <a:p>
            <a:r>
              <a:rPr lang="en-US" dirty="0"/>
              <a:t>Both Cluster 4 &amp; 2 are the same city – Hagerstown, Maryland </a:t>
            </a:r>
          </a:p>
          <a:p>
            <a:pPr marL="0" indent="0">
              <a:buNone/>
            </a:pPr>
            <a:r>
              <a:rPr lang="en-US" dirty="0"/>
              <a:t>* Second Choose *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Gaithersburg or Germantown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4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80C5-0C20-4521-B150-84A8F312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14D0-D9B6-4E2C-A810-68A4A2C9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additional data such as 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average income, median income, and sales in restaurant of each city.</a:t>
            </a:r>
          </a:p>
          <a:p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Use different data science methods and algorithms to do further analysis.</a:t>
            </a:r>
          </a:p>
          <a:p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Other factors will affect the business, such as business model, local economy, and </a:t>
            </a:r>
            <a:r>
              <a:rPr lang="en-US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global event (COVID-19).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777E-10E0-4BA7-BB9C-A4454021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0E941-1034-4035-A09D-3742AFFD8911}"/>
              </a:ext>
            </a:extLst>
          </p:cNvPr>
          <p:cNvSpPr txBox="1"/>
          <p:nvPr/>
        </p:nvSpPr>
        <p:spPr>
          <a:xfrm>
            <a:off x="1216404" y="1979802"/>
            <a:ext cx="9404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customer wants to open a fast-food restaurant in Maryland, US. Therefore, they want us to help them to find the best location for the restaurant.</a:t>
            </a:r>
          </a:p>
        </p:txBody>
      </p:sp>
    </p:spTree>
    <p:extLst>
      <p:ext uri="{BB962C8B-B14F-4D97-AF65-F5344CB8AC3E}">
        <p14:creationId xmlns:p14="http://schemas.microsoft.com/office/powerpoint/2010/main" val="70789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D0B1-1082-4CA1-96BD-0A21B79C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FD54-B0D5-464A-9F01-9E0B1053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 a city with high population – At least 45,000 population in the city.</a:t>
            </a:r>
          </a:p>
          <a:p>
            <a:r>
              <a:rPr lang="en-US" sz="2800" dirty="0"/>
              <a:t>The city has low proportion of fast-food restaurant per people.</a:t>
            </a:r>
          </a:p>
          <a:p>
            <a:r>
              <a:rPr lang="en-US" sz="2800" dirty="0"/>
              <a:t>The location must meet both criteria above.</a:t>
            </a:r>
          </a:p>
        </p:txBody>
      </p:sp>
    </p:spTree>
    <p:extLst>
      <p:ext uri="{BB962C8B-B14F-4D97-AF65-F5344CB8AC3E}">
        <p14:creationId xmlns:p14="http://schemas.microsoft.com/office/powerpoint/2010/main" val="233621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86F7-98DE-4170-9A5B-7E7B42FA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4297-94FF-463E-8219-5A77E262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United State Zip Code Organization – Latitude, Longitude, and Estimated population data in US.</a:t>
            </a:r>
          </a:p>
          <a:p>
            <a:endParaRPr lang="en-US" dirty="0"/>
          </a:p>
          <a:p>
            <a:r>
              <a:rPr lang="en-US" dirty="0"/>
              <a:t>Foursquare – Location and Surrounding restaurant data.</a:t>
            </a:r>
          </a:p>
        </p:txBody>
      </p:sp>
    </p:spTree>
    <p:extLst>
      <p:ext uri="{BB962C8B-B14F-4D97-AF65-F5344CB8AC3E}">
        <p14:creationId xmlns:p14="http://schemas.microsoft.com/office/powerpoint/2010/main" val="103233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57B6-7DEF-4B11-B95B-5DA7E88C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7ED0-C9CE-42C8-9514-A34BA089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Maryland data only.</a:t>
            </a:r>
          </a:p>
          <a:p>
            <a:r>
              <a:rPr lang="en-US" dirty="0"/>
              <a:t>The city population must equal or greater than 45,000.</a:t>
            </a:r>
          </a:p>
          <a:p>
            <a:r>
              <a:rPr lang="en-US" dirty="0"/>
              <a:t>No PO Box address.</a:t>
            </a:r>
          </a:p>
          <a:p>
            <a:r>
              <a:rPr lang="en-US" dirty="0"/>
              <a:t>Merge both data from United State Zip Code Organization and Foursquare into one data set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9971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4F35-646F-4789-B517-6907BEB8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Methodology/exploratory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E331-452F-421A-9025-65EFD153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k-means clustering.</a:t>
            </a:r>
          </a:p>
          <a:p>
            <a:endParaRPr lang="en-US" dirty="0"/>
          </a:p>
          <a:p>
            <a:r>
              <a:rPr lang="en-US" dirty="0"/>
              <a:t>First analysis – set </a:t>
            </a:r>
            <a:r>
              <a:rPr lang="en-US" dirty="0" err="1"/>
              <a:t>kclusters</a:t>
            </a:r>
            <a:r>
              <a:rPr lang="en-US" dirty="0"/>
              <a:t> = 5.</a:t>
            </a:r>
          </a:p>
          <a:p>
            <a:endParaRPr lang="en-US" dirty="0"/>
          </a:p>
          <a:p>
            <a:r>
              <a:rPr lang="en-US" dirty="0"/>
              <a:t>Second analysis – set </a:t>
            </a:r>
            <a:r>
              <a:rPr lang="en-US" dirty="0" err="1"/>
              <a:t>kclusters</a:t>
            </a:r>
            <a:r>
              <a:rPr lang="en-US" dirty="0"/>
              <a:t> = 7.</a:t>
            </a:r>
          </a:p>
        </p:txBody>
      </p:sp>
    </p:spTree>
    <p:extLst>
      <p:ext uri="{BB962C8B-B14F-4D97-AF65-F5344CB8AC3E}">
        <p14:creationId xmlns:p14="http://schemas.microsoft.com/office/powerpoint/2010/main" val="112273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888B-86FA-4AAC-A8A6-D3EE3D18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for first analysis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60F64CC-7E52-402C-A80C-FC256A82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09" y="1574827"/>
            <a:ext cx="6054805" cy="5158765"/>
          </a:xfrm>
        </p:spPr>
      </p:pic>
    </p:spTree>
    <p:extLst>
      <p:ext uri="{BB962C8B-B14F-4D97-AF65-F5344CB8AC3E}">
        <p14:creationId xmlns:p14="http://schemas.microsoft.com/office/powerpoint/2010/main" val="30110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C2C8-C295-4730-BF38-86219C5F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restaurants and ratio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D4E379-B641-4A1F-8430-A39355E1B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20417"/>
              </p:ext>
            </p:extLst>
          </p:nvPr>
        </p:nvGraphicFramePr>
        <p:xfrm>
          <a:off x="1141413" y="1820251"/>
          <a:ext cx="9906000" cy="265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421017514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8615106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1095261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958555450"/>
                    </a:ext>
                  </a:extLst>
                </a:gridCol>
              </a:tblGrid>
              <a:tr h="427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Cluster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Population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fast-food restaurants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Ratio of fast-food restaurant and population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965811"/>
                  </a:ext>
                </a:extLst>
              </a:tr>
              <a:tr h="35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412010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009427"/>
                  </a:ext>
                </a:extLst>
              </a:tr>
              <a:tr h="35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122230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412888"/>
                  </a:ext>
                </a:extLst>
              </a:tr>
              <a:tr h="35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9755" algn="l"/>
                        </a:tabLst>
                      </a:pPr>
                      <a:r>
                        <a:rPr lang="en-US" sz="1600" dirty="0">
                          <a:effectLst/>
                        </a:rPr>
                        <a:t>273950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679660"/>
                  </a:ext>
                </a:extLst>
              </a:tr>
              <a:tr h="35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4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52380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39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00FF"/>
                          </a:highlight>
                        </a:rPr>
                        <a:t>1343</a:t>
                      </a:r>
                      <a:endParaRPr lang="en-US" sz="1600" dirty="0"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403678"/>
                  </a:ext>
                </a:extLst>
              </a:tr>
              <a:tr h="35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95950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7907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34C0C9-7982-4A4C-8A1B-F4381F4DB4FF}"/>
              </a:ext>
            </a:extLst>
          </p:cNvPr>
          <p:cNvSpPr txBox="1"/>
          <p:nvPr/>
        </p:nvSpPr>
        <p:spPr>
          <a:xfrm>
            <a:off x="1141413" y="4760913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4 has highest ratio of fast-food restaurant and population.</a:t>
            </a:r>
          </a:p>
        </p:txBody>
      </p:sp>
    </p:spTree>
    <p:extLst>
      <p:ext uri="{BB962C8B-B14F-4D97-AF65-F5344CB8AC3E}">
        <p14:creationId xmlns:p14="http://schemas.microsoft.com/office/powerpoint/2010/main" val="302800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D2D7-CF11-4BEE-9B66-B0D2BAE2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for second analysis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E16B26C-A81F-4843-8557-0A4A6FD4C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125" y="1748748"/>
            <a:ext cx="5741749" cy="4882207"/>
          </a:xfrm>
        </p:spPr>
      </p:pic>
    </p:spTree>
    <p:extLst>
      <p:ext uri="{BB962C8B-B14F-4D97-AF65-F5344CB8AC3E}">
        <p14:creationId xmlns:p14="http://schemas.microsoft.com/office/powerpoint/2010/main" val="228627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394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Find a place to open a fast-food restaurant</vt:lpstr>
      <vt:lpstr>Problem</vt:lpstr>
      <vt:lpstr>Location Criteria</vt:lpstr>
      <vt:lpstr>Data Acquisition</vt:lpstr>
      <vt:lpstr>Data Cleaning</vt:lpstr>
      <vt:lpstr>Methodology/exploratory data analysis</vt:lpstr>
      <vt:lpstr>Map for first analysis</vt:lpstr>
      <vt:lpstr>Number of restaurants and ratio</vt:lpstr>
      <vt:lpstr>Map for second analysis</vt:lpstr>
      <vt:lpstr>Number of restaurants and ratio</vt:lpstr>
      <vt:lpstr>Result/Conclusions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 place to open a fast-food restaurant</dc:title>
  <dc:creator>Author WebNovel</dc:creator>
  <cp:lastModifiedBy>Author WebNovel</cp:lastModifiedBy>
  <cp:revision>7</cp:revision>
  <dcterms:created xsi:type="dcterms:W3CDTF">2020-09-29T01:56:06Z</dcterms:created>
  <dcterms:modified xsi:type="dcterms:W3CDTF">2020-09-29T02:34:41Z</dcterms:modified>
</cp:coreProperties>
</file>