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9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2E46A-2C76-C117-B5B5-9273BEDE3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6D516F-831E-C20D-FFFA-97499F352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60FAF-F839-1346-1192-62854487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E6872-0F04-90E9-3D11-67CC1CDC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95BB3B-9977-65E0-0420-5E27E737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0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8195A-224E-83F7-798D-56439553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896D1C-5628-5ADA-7231-A7A5DD34E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0EF96-FA2E-F0C4-B9F7-FE66B7F6E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8C6B7-C99E-8EE8-DFB0-D474266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21D35-4564-5927-EBD7-8A045DE4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14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587F9D-3A97-90AA-D534-E9164A2EA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BB3BD9-B342-1F9D-F19E-26D4F0FB6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607AB-8983-67EE-232F-7D38D9A5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EEC0F-D829-7BA9-51AC-9700B9CF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CBC26B-1805-7EBD-0363-E1E717E2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1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BEF06-473C-3BC7-81CD-392D61F2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45AC1-AE7F-3CB5-7ED0-F157EAA9B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4290C0-D051-FA5A-875B-D2C38948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A833C-8048-DC34-E472-686F1E27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7FCCE-482C-1238-DFBA-3CA4522C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2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36725-91E9-C4C5-96B3-3EDFAB2E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02E1D-0456-1A0B-0516-49B38ABDC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7FFB2F-CF07-858D-FC15-637544680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6EA907-F431-2BA5-69A7-0C7D3547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D6A6B-F220-D3BB-0F58-DECDF0B4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9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898B7-173D-2EB4-90E9-82F8BA8C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43ADA-BFCA-3F91-9E63-55D976B5C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E7D5F1-3647-AF71-FEB6-8C5AA8296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D9DC4-70D1-644E-F20C-DF336E7F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99B20-3D93-B4E6-5EE0-098AB54CC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FE8BBC-F7D2-395D-B58B-76DD5433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28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B9487-9DA5-3E62-781F-AD809C93C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36282C-0262-D13F-CCBC-6E9B63047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3010B-3F47-6143-4939-C81F705CC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61CBCD-2F56-4704-9786-66D55357F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FA4973-2359-CAE2-DB96-F5D37D33C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89672B-0E33-E274-9485-2FAA3699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844179-90B0-3053-6CB4-26758C9F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615136-5DC5-C3B6-B282-2418ABCA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38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55020-2A5E-2772-1002-8CF118B18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10A9F9-7B1D-17E7-D777-BC159904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CAF591-ACAE-D304-E435-52965089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AD330E-7D5F-FF3E-03AE-4A97F7C0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47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1BD39D-5B74-6C95-D744-3C44671B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A4D9D9F-5FCE-C361-8494-815D5589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D945A-0DBF-3BD3-4A83-A6CB4155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87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BE648-059C-F258-81F0-58D558AB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8152A-6F06-D055-C7FA-88B43C206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7D036-1956-FF53-3F61-7BF2F4378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1C13D5-8AF8-8756-A6A5-E8ED2934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47E7F5-A7F2-BB94-FDD9-B49FC390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2B6C07-F031-3F42-C339-4EB02E2B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2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C2282-E0E7-C90D-4AEB-2E5461E0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F98EF9-4D22-0395-156F-23A3065E3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4BB149-568D-4677-81B5-C44F83E2F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CABE71-56F3-70A8-D066-12F03AEE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0E5096-58D6-4BB5-DB33-ECABC018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CC7EA-4A7E-1402-10D0-C3AECB62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40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759F47-7073-DD6E-92F8-DBA97449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C9691D-B490-27B5-D233-AD4460E58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ABD502-8D0E-051C-E7EE-4BEEE8276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E0E24B-4C61-4CF1-B0DF-908E47FAF1BF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42C11-5508-3C05-C16F-B04F34265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3D50F-8953-F1A1-7B12-65F8F407A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68D2B-C4BF-4CDC-A9ED-988EBE2F3D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89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E39710E-74FA-18F2-F72D-3ED87F36CB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0000"/>
          </a:blip>
          <a:stretch>
            <a:fillRect/>
          </a:stretch>
        </p:blipFill>
        <p:spPr>
          <a:xfrm>
            <a:off x="5810210" y="3143210"/>
            <a:ext cx="285790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4A2D44-DA7C-A6DA-1C68-945DCFAF745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0000"/>
          </a:blip>
          <a:stretch>
            <a:fillRect/>
          </a:stretch>
        </p:blipFill>
        <p:spPr>
          <a:xfrm>
            <a:off x="5810210" y="3143210"/>
            <a:ext cx="285790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9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 Liu</dc:creator>
  <cp:lastModifiedBy>Albert Liu</cp:lastModifiedBy>
  <cp:revision>2</cp:revision>
  <dcterms:created xsi:type="dcterms:W3CDTF">2025-10-09T01:13:36Z</dcterms:created>
  <dcterms:modified xsi:type="dcterms:W3CDTF">2025-10-09T05:01:39Z</dcterms:modified>
</cp:coreProperties>
</file>