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6" r:id="rId2"/>
    <p:sldId id="271" r:id="rId3"/>
    <p:sldId id="274" r:id="rId4"/>
    <p:sldId id="272" r:id="rId5"/>
    <p:sldId id="276" r:id="rId6"/>
    <p:sldId id="273" r:id="rId7"/>
    <p:sldId id="27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95"/>
    <p:restoredTop sz="75810"/>
  </p:normalViewPr>
  <p:slideViewPr>
    <p:cSldViewPr snapToGrid="0" snapToObjects="1">
      <p:cViewPr varScale="1">
        <p:scale>
          <a:sx n="105" d="100"/>
          <a:sy n="105" d="100"/>
        </p:scale>
        <p:origin x="2136" y="184"/>
      </p:cViewPr>
      <p:guideLst/>
    </p:cSldViewPr>
  </p:slideViewPr>
  <p:notesTextViewPr>
    <p:cViewPr>
      <p:scale>
        <a:sx n="185" d="100"/>
        <a:sy n="185" d="100"/>
      </p:scale>
      <p:origin x="0" y="0"/>
    </p:cViewPr>
  </p:notesTextViewPr>
  <p:notesViewPr>
    <p:cSldViewPr snapToGrid="0" snapToObjects="1">
      <p:cViewPr varScale="1">
        <p:scale>
          <a:sx n="97" d="100"/>
          <a:sy n="97" d="100"/>
        </p:scale>
        <p:origin x="46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31243A-B3A4-F547-B7B3-12CA4438B0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B246A44-F0E9-FB44-A642-F56B66E2F1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319E99-684A-4848-AC18-DF22AACC6AD2}" type="datetimeFigureOut">
              <a:rPr lang="en-US" smtClean="0"/>
              <a:t>3/16/22</a:t>
            </a:fld>
            <a:endParaRPr lang="en-US"/>
          </a:p>
        </p:txBody>
      </p:sp>
      <p:sp>
        <p:nvSpPr>
          <p:cNvPr id="4" name="Footer Placeholder 3">
            <a:extLst>
              <a:ext uri="{FF2B5EF4-FFF2-40B4-BE49-F238E27FC236}">
                <a16:creationId xmlns:a16="http://schemas.microsoft.com/office/drawing/2014/main" id="{E53483AD-3F74-5A49-B136-D8D62972DD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071877-ECF0-E44D-BE63-4215013CC8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E15AB6-BF4B-3944-9E42-CFCC98F8E0D0}" type="slidenum">
              <a:rPr lang="en-US" smtClean="0"/>
              <a:t>‹#›</a:t>
            </a:fld>
            <a:endParaRPr lang="en-US"/>
          </a:p>
        </p:txBody>
      </p:sp>
    </p:spTree>
    <p:extLst>
      <p:ext uri="{BB962C8B-B14F-4D97-AF65-F5344CB8AC3E}">
        <p14:creationId xmlns:p14="http://schemas.microsoft.com/office/powerpoint/2010/main" val="2813866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A8472-4482-C946-AA49-92B9FCC08827}" type="datetimeFigureOut">
              <a:rPr lang="en-US" smtClean="0"/>
              <a:t>3/16/22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534B77-ABF4-2448-A921-657BB92F87C7}" type="slidenum">
              <a:rPr lang="en-US" smtClean="0"/>
              <a:t>‹#›</a:t>
            </a:fld>
            <a:endParaRPr lang="en-US"/>
          </a:p>
        </p:txBody>
      </p:sp>
    </p:spTree>
    <p:extLst>
      <p:ext uri="{BB962C8B-B14F-4D97-AF65-F5344CB8AC3E}">
        <p14:creationId xmlns:p14="http://schemas.microsoft.com/office/powerpoint/2010/main" val="429470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Irene!</a:t>
            </a:r>
          </a:p>
          <a:p>
            <a:endParaRPr lang="en-US" dirty="0"/>
          </a:p>
          <a:p>
            <a:r>
              <a:rPr lang="en-US" dirty="0"/>
              <a:t>When building the model, we also wanted to include some features beyond the trace values themselves. From the traces, we decided to derive a few rolling statistics that may provide better indicators of the presence of a p-wave. These included rolling averages and variances of different sample sizes as well as the ratios of the short-term to long-term statistics. </a:t>
            </a:r>
          </a:p>
          <a:p>
            <a:endParaRPr lang="en-US" dirty="0"/>
          </a:p>
          <a:p>
            <a:r>
              <a:rPr lang="en-US" dirty="0"/>
              <a:t>When we were originally looking at all three traces, we  had also considered the total magnitude of the acceleration. We kept the magnitude in our final model (so for a single trace, it would just be the absolute value) so that if it were to intake the entire stream rather than an individual trace, it can also be handled with very few adjustments.</a:t>
            </a:r>
          </a:p>
          <a:p>
            <a:endParaRPr lang="en-US" dirty="0"/>
          </a:p>
          <a:p>
            <a:r>
              <a:rPr lang="en-US" dirty="0"/>
              <a:t>Next, I'll pass it off to </a:t>
            </a:r>
            <a:r>
              <a:rPr lang="en-US" dirty="0" err="1"/>
              <a:t>Zofie</a:t>
            </a:r>
            <a:r>
              <a:rPr lang="en-US" dirty="0"/>
              <a:t> who will walk you through the structure of the model itself</a:t>
            </a:r>
          </a:p>
        </p:txBody>
      </p:sp>
      <p:sp>
        <p:nvSpPr>
          <p:cNvPr id="4" name="Slide Number Placeholder 3"/>
          <p:cNvSpPr>
            <a:spLocks noGrp="1"/>
          </p:cNvSpPr>
          <p:nvPr>
            <p:ph type="sldNum" sz="quarter" idx="5"/>
          </p:nvPr>
        </p:nvSpPr>
        <p:spPr/>
        <p:txBody>
          <a:bodyPr/>
          <a:lstStyle/>
          <a:p>
            <a:fld id="{B3534B77-ABF4-2448-A921-657BB92F87C7}" type="slidenum">
              <a:rPr lang="en-US" smtClean="0"/>
              <a:t>3</a:t>
            </a:fld>
            <a:endParaRPr lang="en-US"/>
          </a:p>
        </p:txBody>
      </p:sp>
    </p:spTree>
    <p:extLst>
      <p:ext uri="{BB962C8B-B14F-4D97-AF65-F5344CB8AC3E}">
        <p14:creationId xmlns:p14="http://schemas.microsoft.com/office/powerpoint/2010/main" val="3024142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3534B77-ABF4-2448-A921-657BB92F87C7}" type="slidenum">
              <a:rPr lang="en-US" smtClean="0"/>
              <a:t>4</a:t>
            </a:fld>
            <a:endParaRPr lang="en-US"/>
          </a:p>
        </p:txBody>
      </p:sp>
    </p:spTree>
    <p:extLst>
      <p:ext uri="{BB962C8B-B14F-4D97-AF65-F5344CB8AC3E}">
        <p14:creationId xmlns:p14="http://schemas.microsoft.com/office/powerpoint/2010/main" val="2958575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landed on a model, we worked on optimizing various parameters for the chosen model as well as the interpretation of the results. </a:t>
            </a:r>
          </a:p>
          <a:p>
            <a:endParaRPr lang="en-US" dirty="0"/>
          </a:p>
          <a:p>
            <a:r>
              <a:rPr lang="en-US" dirty="0"/>
              <a:t>For model 2, which is where we cut the trace into smaller segments, our primary levers were the size of the segments as well as the increment at which we would cut each segment. </a:t>
            </a:r>
          </a:p>
          <a:p>
            <a:endParaRPr lang="en-US" dirty="0"/>
          </a:p>
          <a:p>
            <a:r>
              <a:rPr lang="en-US" dirty="0"/>
              <a:t>For our interpretation, we had two different thresholding parameters which determined whether or not the results of the models warranted the flagging of a p-wave. By varying this parameter, we would be able optimize the number of false positives and false negatives produced by the model. </a:t>
            </a:r>
          </a:p>
        </p:txBody>
      </p:sp>
      <p:sp>
        <p:nvSpPr>
          <p:cNvPr id="4" name="Slide Number Placeholder 3"/>
          <p:cNvSpPr>
            <a:spLocks noGrp="1"/>
          </p:cNvSpPr>
          <p:nvPr>
            <p:ph type="sldNum" sz="quarter" idx="5"/>
          </p:nvPr>
        </p:nvSpPr>
        <p:spPr/>
        <p:txBody>
          <a:bodyPr/>
          <a:lstStyle/>
          <a:p>
            <a:fld id="{B3534B77-ABF4-2448-A921-657BB92F87C7}" type="slidenum">
              <a:rPr lang="en-US" smtClean="0"/>
              <a:t>5</a:t>
            </a:fld>
            <a:endParaRPr lang="en-US"/>
          </a:p>
        </p:txBody>
      </p:sp>
    </p:spTree>
    <p:extLst>
      <p:ext uri="{BB962C8B-B14F-4D97-AF65-F5344CB8AC3E}">
        <p14:creationId xmlns:p14="http://schemas.microsoft.com/office/powerpoint/2010/main" val="226405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trying multiple values, we found that the best results calculated by our detection algorithm came from for window size that were no longer than 2 times the acceptable error (i.e., 2 times half a second). </a:t>
            </a:r>
          </a:p>
          <a:p>
            <a:endParaRPr lang="en-US" dirty="0"/>
          </a:p>
          <a:p>
            <a:r>
              <a:rPr lang="en-US" dirty="0"/>
              <a:t>We then varied the thresholding parameters between 0.1 and 0.5 and based on a select sample of traces, we found the combination that yielded the highest sample F-1 Score. (0.35 for P-Prob and 0.2 for S-Prob)</a:t>
            </a:r>
          </a:p>
          <a:p>
            <a:endParaRPr lang="en-US" dirty="0"/>
          </a:p>
          <a:p>
            <a:r>
              <a:rPr lang="en-US" dirty="0"/>
              <a:t>From these chosen parameters as well as a few other restrictions based on the detection criteria, we could then translate the identified window into the </a:t>
            </a:r>
            <a:r>
              <a:rPr lang="en-US" dirty="0" err="1"/>
              <a:t>UTCDateTime</a:t>
            </a:r>
            <a:r>
              <a:rPr lang="en-US" dirty="0"/>
              <a:t> object expected.</a:t>
            </a:r>
          </a:p>
        </p:txBody>
      </p:sp>
      <p:sp>
        <p:nvSpPr>
          <p:cNvPr id="4" name="Slide Number Placeholder 3"/>
          <p:cNvSpPr>
            <a:spLocks noGrp="1"/>
          </p:cNvSpPr>
          <p:nvPr>
            <p:ph type="sldNum" sz="quarter" idx="5"/>
          </p:nvPr>
        </p:nvSpPr>
        <p:spPr/>
        <p:txBody>
          <a:bodyPr/>
          <a:lstStyle/>
          <a:p>
            <a:fld id="{B3534B77-ABF4-2448-A921-657BB92F87C7}" type="slidenum">
              <a:rPr lang="en-US" smtClean="0"/>
              <a:t>6</a:t>
            </a:fld>
            <a:endParaRPr lang="en-US"/>
          </a:p>
        </p:txBody>
      </p:sp>
    </p:spTree>
    <p:extLst>
      <p:ext uri="{BB962C8B-B14F-4D97-AF65-F5344CB8AC3E}">
        <p14:creationId xmlns:p14="http://schemas.microsoft.com/office/powerpoint/2010/main" val="3811415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4404-98E6-7F40-896D-AA3A6D460132}"/>
              </a:ext>
            </a:extLst>
          </p:cNvPr>
          <p:cNvSpPr>
            <a:spLocks noGrp="1"/>
          </p:cNvSpPr>
          <p:nvPr>
            <p:ph type="ctrTitle" hasCustomPrompt="1"/>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en-US" dirty="0"/>
              <a:t>Title</a:t>
            </a:r>
          </a:p>
        </p:txBody>
      </p:sp>
      <p:sp>
        <p:nvSpPr>
          <p:cNvPr id="3" name="Subtitle 2">
            <a:extLst>
              <a:ext uri="{FF2B5EF4-FFF2-40B4-BE49-F238E27FC236}">
                <a16:creationId xmlns:a16="http://schemas.microsoft.com/office/drawing/2014/main" id="{7940DED5-9099-6D42-B46D-AE8B657CDD9C}"/>
              </a:ext>
            </a:extLst>
          </p:cNvPr>
          <p:cNvSpPr>
            <a:spLocks noGrp="1"/>
          </p:cNvSpPr>
          <p:nvPr>
            <p:ph type="subTitle" idx="1" hasCustomPrompt="1"/>
          </p:nvPr>
        </p:nvSpPr>
        <p:spPr>
          <a:xfrm>
            <a:off x="1524000" y="3602038"/>
            <a:ext cx="9144000" cy="890449"/>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Class</a:t>
            </a:r>
          </a:p>
        </p:txBody>
      </p:sp>
      <p:sp>
        <p:nvSpPr>
          <p:cNvPr id="4" name="Date Placeholder 3">
            <a:extLst>
              <a:ext uri="{FF2B5EF4-FFF2-40B4-BE49-F238E27FC236}">
                <a16:creationId xmlns:a16="http://schemas.microsoft.com/office/drawing/2014/main" id="{9B690EF8-C88B-4848-89DC-61E42C70C0D8}"/>
              </a:ext>
            </a:extLst>
          </p:cNvPr>
          <p:cNvSpPr>
            <a:spLocks noGrp="1"/>
          </p:cNvSpPr>
          <p:nvPr>
            <p:ph type="dt" sz="half" idx="10"/>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9C979A01-2314-0941-9B8B-661DB77A110C}" type="datetime4">
              <a:rPr lang="en-US" smtClean="0"/>
              <a:t>March 16, 2022</a:t>
            </a:fld>
            <a:endParaRPr lang="en-US"/>
          </a:p>
        </p:txBody>
      </p:sp>
      <p:sp>
        <p:nvSpPr>
          <p:cNvPr id="5" name="Footer Placeholder 4">
            <a:extLst>
              <a:ext uri="{FF2B5EF4-FFF2-40B4-BE49-F238E27FC236}">
                <a16:creationId xmlns:a16="http://schemas.microsoft.com/office/drawing/2014/main" id="{9477A1C3-EB87-0948-826D-0CABEAB6D2AC}"/>
              </a:ext>
            </a:extLst>
          </p:cNvPr>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Group 6</a:t>
            </a:r>
            <a:endParaRPr lang="en-US" dirty="0"/>
          </a:p>
        </p:txBody>
      </p:sp>
      <p:sp>
        <p:nvSpPr>
          <p:cNvPr id="6" name="Slide Number Placeholder 5">
            <a:extLst>
              <a:ext uri="{FF2B5EF4-FFF2-40B4-BE49-F238E27FC236}">
                <a16:creationId xmlns:a16="http://schemas.microsoft.com/office/drawing/2014/main" id="{11A03489-500D-0449-960D-D6B1A067F022}"/>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FCCF9DFD-C425-8648-8F0F-DD3A8B4D0547}" type="slidenum">
              <a:rPr lang="en-US" smtClean="0"/>
              <a:pPr/>
              <a:t>‹#›</a:t>
            </a:fld>
            <a:endParaRPr lang="en-US" dirty="0"/>
          </a:p>
        </p:txBody>
      </p:sp>
      <p:grpSp>
        <p:nvGrpSpPr>
          <p:cNvPr id="15" name="Group 14">
            <a:extLst>
              <a:ext uri="{FF2B5EF4-FFF2-40B4-BE49-F238E27FC236}">
                <a16:creationId xmlns:a16="http://schemas.microsoft.com/office/drawing/2014/main" id="{0AF420F0-2443-C342-A303-CDEDB3648BE3}"/>
              </a:ext>
            </a:extLst>
          </p:cNvPr>
          <p:cNvGrpSpPr/>
          <p:nvPr userDrawn="1"/>
        </p:nvGrpSpPr>
        <p:grpSpPr>
          <a:xfrm>
            <a:off x="0" y="0"/>
            <a:ext cx="12192000" cy="697832"/>
            <a:chOff x="0" y="0"/>
            <a:chExt cx="12192000" cy="697832"/>
          </a:xfrm>
        </p:grpSpPr>
        <p:sp>
          <p:nvSpPr>
            <p:cNvPr id="7" name="Rectangle 6">
              <a:extLst>
                <a:ext uri="{FF2B5EF4-FFF2-40B4-BE49-F238E27FC236}">
                  <a16:creationId xmlns:a16="http://schemas.microsoft.com/office/drawing/2014/main" id="{81C687C2-3159-9748-8F80-8A7FFC8834F2}"/>
                </a:ext>
              </a:extLst>
            </p:cNvPr>
            <p:cNvSpPr/>
            <p:nvPr userDrawn="1"/>
          </p:nvSpPr>
          <p:spPr>
            <a:xfrm>
              <a:off x="0" y="0"/>
              <a:ext cx="12192000" cy="6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Logo&#10;&#10;Description automatically generated">
              <a:extLst>
                <a:ext uri="{FF2B5EF4-FFF2-40B4-BE49-F238E27FC236}">
                  <a16:creationId xmlns:a16="http://schemas.microsoft.com/office/drawing/2014/main" id="{4998CF2E-A12B-B943-A23B-7E6FEE64087D}"/>
                </a:ext>
              </a:extLst>
            </p:cNvPr>
            <p:cNvPicPr>
              <a:picLocks noChangeAspect="1"/>
            </p:cNvPicPr>
            <p:nvPr userDrawn="1"/>
          </p:nvPicPr>
          <p:blipFill>
            <a:blip r:embed="rId2"/>
            <a:stretch>
              <a:fillRect/>
            </a:stretch>
          </p:blipFill>
          <p:spPr>
            <a:xfrm>
              <a:off x="0" y="0"/>
              <a:ext cx="697832" cy="697832"/>
            </a:xfrm>
            <a:prstGeom prst="rect">
              <a:avLst/>
            </a:prstGeom>
          </p:spPr>
        </p:pic>
      </p:grpSp>
      <p:sp>
        <p:nvSpPr>
          <p:cNvPr id="10" name="TextBox 9">
            <a:extLst>
              <a:ext uri="{FF2B5EF4-FFF2-40B4-BE49-F238E27FC236}">
                <a16:creationId xmlns:a16="http://schemas.microsoft.com/office/drawing/2014/main" id="{64CCC600-EA81-BD4D-815E-BC73EB1B254E}"/>
              </a:ext>
            </a:extLst>
          </p:cNvPr>
          <p:cNvSpPr txBox="1"/>
          <p:nvPr userDrawn="1"/>
        </p:nvSpPr>
        <p:spPr>
          <a:xfrm>
            <a:off x="6370983" y="4075043"/>
            <a:ext cx="0" cy="0"/>
          </a:xfrm>
          <a:prstGeom prst="rect">
            <a:avLst/>
          </a:prstGeom>
        </p:spPr>
        <p:txBody>
          <a:bodyPr vert="horz" wrap="none" lIns="91440" tIns="45720" rIns="91440" bIns="45720" rtlCol="0">
            <a:normAutofit fontScale="25000" lnSpcReduction="20000"/>
          </a:bodyPr>
          <a:lstStyle/>
          <a:p>
            <a:pPr algn="l"/>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 name="Text Placeholder 13">
            <a:extLst>
              <a:ext uri="{FF2B5EF4-FFF2-40B4-BE49-F238E27FC236}">
                <a16:creationId xmlns:a16="http://schemas.microsoft.com/office/drawing/2014/main" id="{4C5844B7-B4E2-DC44-A6E4-3848674A7075}"/>
              </a:ext>
            </a:extLst>
          </p:cNvPr>
          <p:cNvSpPr>
            <a:spLocks noGrp="1"/>
          </p:cNvSpPr>
          <p:nvPr>
            <p:ph type="body" sz="quarter" idx="13" hasCustomPrompt="1"/>
          </p:nvPr>
        </p:nvSpPr>
        <p:spPr>
          <a:xfrm>
            <a:off x="1524000" y="4584562"/>
            <a:ext cx="9144000" cy="890587"/>
          </a:xfrm>
        </p:spPr>
        <p:txBody>
          <a:bodyPr>
            <a:normAutofit/>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stStyle>
          <a:p>
            <a:pPr lvl="0"/>
            <a:r>
              <a:rPr lang="en-US" dirty="0"/>
              <a:t>Authors</a:t>
            </a:r>
          </a:p>
        </p:txBody>
      </p:sp>
      <p:pic>
        <p:nvPicPr>
          <p:cNvPr id="12" name="Graphic 11">
            <a:extLst>
              <a:ext uri="{FF2B5EF4-FFF2-40B4-BE49-F238E27FC236}">
                <a16:creationId xmlns:a16="http://schemas.microsoft.com/office/drawing/2014/main" id="{04429512-4316-FC4F-BE83-E2E9F9DA7B0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9199" y="65308"/>
            <a:ext cx="752860" cy="540515"/>
          </a:xfrm>
          <a:prstGeom prst="rect">
            <a:avLst/>
          </a:prstGeom>
        </p:spPr>
      </p:pic>
      <p:sp>
        <p:nvSpPr>
          <p:cNvPr id="13" name="TextBox 12">
            <a:extLst>
              <a:ext uri="{FF2B5EF4-FFF2-40B4-BE49-F238E27FC236}">
                <a16:creationId xmlns:a16="http://schemas.microsoft.com/office/drawing/2014/main" id="{A3EB88B9-9694-D349-9659-7ABF8F09EDEC}"/>
              </a:ext>
            </a:extLst>
          </p:cNvPr>
          <p:cNvSpPr txBox="1"/>
          <p:nvPr userDrawn="1"/>
        </p:nvSpPr>
        <p:spPr>
          <a:xfrm>
            <a:off x="697832" y="74208"/>
            <a:ext cx="274625" cy="540516"/>
          </a:xfrm>
          <a:prstGeom prst="rect">
            <a:avLst/>
          </a:prstGeom>
        </p:spPr>
        <p:txBody>
          <a:bodyPr vert="horz" wrap="square" lIns="91440" tIns="45720" rIns="91440" bIns="45720" rtlCol="0" anchor="ctr">
            <a:normAutofit fontScale="92500" lnSpcReduction="20000"/>
          </a:bodyPr>
          <a:lstStyle/>
          <a:p>
            <a:pPr algn="ct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68159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B3200-9E36-8E45-AA37-86F2C268D31B}"/>
              </a:ext>
            </a:extLst>
          </p:cNvPr>
          <p:cNvSpPr>
            <a:spLocks noGrp="1"/>
          </p:cNvSpPr>
          <p:nvPr>
            <p:ph type="title"/>
          </p:nvPr>
        </p:nvSpPr>
        <p:spPr>
          <a:xfrm>
            <a:off x="838200" y="894522"/>
            <a:ext cx="10515600" cy="796166"/>
          </a:xfrm>
        </p:spPr>
        <p:txBody>
          <a:bodyPr>
            <a:normAutofit/>
          </a:bodyPr>
          <a:lstStyle>
            <a:lvl1pPr>
              <a:defRPr sz="32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AAE3222-A28B-A54A-B7FE-4098F394B5CE}"/>
              </a:ext>
            </a:extLst>
          </p:cNvPr>
          <p:cNvSpPr>
            <a:spLocks noGrp="1"/>
          </p:cNvSpPr>
          <p:nvPr>
            <p:ph idx="1"/>
          </p:nvPr>
        </p:nvSpPr>
        <p:spPr/>
        <p:txBody>
          <a:bodyPr/>
          <a:lstStyle>
            <a:lvl1pPr>
              <a:defRPr sz="24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1800">
                <a:latin typeface="Tahoma" panose="020B0604030504040204" pitchFamily="34" charset="0"/>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8CCF9-DCF2-984C-8668-2C8FA919F490}"/>
              </a:ext>
            </a:extLst>
          </p:cNvPr>
          <p:cNvSpPr>
            <a:spLocks noGrp="1"/>
          </p:cNvSpPr>
          <p:nvPr>
            <p:ph type="dt" sz="half" idx="10"/>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C56F6960-91EC-3141-AA2A-8A719A32A9B2}" type="datetime4">
              <a:rPr lang="en-US" smtClean="0"/>
              <a:t>March 16, 2022</a:t>
            </a:fld>
            <a:endParaRPr lang="en-US"/>
          </a:p>
        </p:txBody>
      </p:sp>
      <p:sp>
        <p:nvSpPr>
          <p:cNvPr id="5" name="Footer Placeholder 4">
            <a:extLst>
              <a:ext uri="{FF2B5EF4-FFF2-40B4-BE49-F238E27FC236}">
                <a16:creationId xmlns:a16="http://schemas.microsoft.com/office/drawing/2014/main" id="{8B72F168-6398-9C40-BDBF-50A22E2F15DE}"/>
              </a:ext>
            </a:extLst>
          </p:cNvPr>
          <p:cNvSpPr>
            <a:spLocks noGrp="1"/>
          </p:cNvSpPr>
          <p:nvPr>
            <p:ph type="ftr" sz="quarter" idx="11"/>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r>
              <a:rPr lang="en-US"/>
              <a:t>Group 6</a:t>
            </a:r>
          </a:p>
        </p:txBody>
      </p:sp>
      <p:sp>
        <p:nvSpPr>
          <p:cNvPr id="6" name="Slide Number Placeholder 5">
            <a:extLst>
              <a:ext uri="{FF2B5EF4-FFF2-40B4-BE49-F238E27FC236}">
                <a16:creationId xmlns:a16="http://schemas.microsoft.com/office/drawing/2014/main" id="{2EBA43A2-6C8A-664C-B57B-EEB2DC036762}"/>
              </a:ext>
            </a:extLst>
          </p:cNvPr>
          <p:cNvSpPr>
            <a:spLocks noGrp="1"/>
          </p:cNvSpPr>
          <p:nvPr>
            <p:ph type="sldNum" sz="quarter" idx="12"/>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FCCF9DFD-C425-8648-8F0F-DD3A8B4D0547}" type="slidenum">
              <a:rPr lang="en-US" smtClean="0"/>
              <a:pPr/>
              <a:t>‹#›</a:t>
            </a:fld>
            <a:endParaRPr lang="en-US"/>
          </a:p>
        </p:txBody>
      </p:sp>
      <p:grpSp>
        <p:nvGrpSpPr>
          <p:cNvPr id="7" name="Group 6">
            <a:extLst>
              <a:ext uri="{FF2B5EF4-FFF2-40B4-BE49-F238E27FC236}">
                <a16:creationId xmlns:a16="http://schemas.microsoft.com/office/drawing/2014/main" id="{7E02932E-E23B-F443-BD05-41A5CDA5CBA1}"/>
              </a:ext>
            </a:extLst>
          </p:cNvPr>
          <p:cNvGrpSpPr/>
          <p:nvPr userDrawn="1"/>
        </p:nvGrpSpPr>
        <p:grpSpPr>
          <a:xfrm>
            <a:off x="0" y="0"/>
            <a:ext cx="12192000" cy="697832"/>
            <a:chOff x="0" y="0"/>
            <a:chExt cx="12192000" cy="697832"/>
          </a:xfrm>
        </p:grpSpPr>
        <p:sp>
          <p:nvSpPr>
            <p:cNvPr id="8" name="Rectangle 7">
              <a:extLst>
                <a:ext uri="{FF2B5EF4-FFF2-40B4-BE49-F238E27FC236}">
                  <a16:creationId xmlns:a16="http://schemas.microsoft.com/office/drawing/2014/main" id="{878165BF-32F4-D440-B1B2-1CC052B9F690}"/>
                </a:ext>
              </a:extLst>
            </p:cNvPr>
            <p:cNvSpPr/>
            <p:nvPr userDrawn="1"/>
          </p:nvSpPr>
          <p:spPr>
            <a:xfrm>
              <a:off x="0" y="0"/>
              <a:ext cx="12192000" cy="6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9" name="Picture 8" descr="Logo&#10;&#10;Description automatically generated">
              <a:extLst>
                <a:ext uri="{FF2B5EF4-FFF2-40B4-BE49-F238E27FC236}">
                  <a16:creationId xmlns:a16="http://schemas.microsoft.com/office/drawing/2014/main" id="{6133602F-E6B7-A34A-89A7-9A3EE7EF53AD}"/>
                </a:ext>
              </a:extLst>
            </p:cNvPr>
            <p:cNvPicPr>
              <a:picLocks noChangeAspect="1"/>
            </p:cNvPicPr>
            <p:nvPr userDrawn="1"/>
          </p:nvPicPr>
          <p:blipFill>
            <a:blip r:embed="rId2"/>
            <a:stretch>
              <a:fillRect/>
            </a:stretch>
          </p:blipFill>
          <p:spPr>
            <a:xfrm>
              <a:off x="0" y="0"/>
              <a:ext cx="697832" cy="697832"/>
            </a:xfrm>
            <a:prstGeom prst="rect">
              <a:avLst/>
            </a:prstGeom>
          </p:spPr>
        </p:pic>
      </p:grpSp>
      <p:pic>
        <p:nvPicPr>
          <p:cNvPr id="10" name="Graphic 9">
            <a:extLst>
              <a:ext uri="{FF2B5EF4-FFF2-40B4-BE49-F238E27FC236}">
                <a16:creationId xmlns:a16="http://schemas.microsoft.com/office/drawing/2014/main" id="{4C0124D4-AD8A-2B44-A1B1-0F5A1D8C3C7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9199" y="65308"/>
            <a:ext cx="752860" cy="540515"/>
          </a:xfrm>
          <a:prstGeom prst="rect">
            <a:avLst/>
          </a:prstGeom>
        </p:spPr>
      </p:pic>
      <p:sp>
        <p:nvSpPr>
          <p:cNvPr id="11" name="TextBox 10">
            <a:extLst>
              <a:ext uri="{FF2B5EF4-FFF2-40B4-BE49-F238E27FC236}">
                <a16:creationId xmlns:a16="http://schemas.microsoft.com/office/drawing/2014/main" id="{A7CCD8BB-7B05-4746-970A-80A9A83E567E}"/>
              </a:ext>
            </a:extLst>
          </p:cNvPr>
          <p:cNvSpPr txBox="1"/>
          <p:nvPr userDrawn="1"/>
        </p:nvSpPr>
        <p:spPr>
          <a:xfrm>
            <a:off x="697832" y="74208"/>
            <a:ext cx="274625" cy="540516"/>
          </a:xfrm>
          <a:prstGeom prst="rect">
            <a:avLst/>
          </a:prstGeom>
        </p:spPr>
        <p:txBody>
          <a:bodyPr vert="horz" wrap="square" lIns="91440" tIns="45720" rIns="91440" bIns="45720" rtlCol="0" anchor="ctr">
            <a:normAutofit fontScale="92500" lnSpcReduction="20000"/>
          </a:bodyPr>
          <a:lstStyle/>
          <a:p>
            <a:pPr algn="ct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108489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55B7-4C39-9F43-BAE1-D20AA5A0E8AC}"/>
              </a:ext>
            </a:extLst>
          </p:cNvPr>
          <p:cNvSpPr>
            <a:spLocks noGrp="1"/>
          </p:cNvSpPr>
          <p:nvPr>
            <p:ph type="title"/>
          </p:nvPr>
        </p:nvSpPr>
        <p:spPr>
          <a:xfrm>
            <a:off x="831850" y="1709738"/>
            <a:ext cx="10515600" cy="2852737"/>
          </a:xfrm>
        </p:spPr>
        <p:txBody>
          <a:bodyPr anchor="b"/>
          <a:lstStyle>
            <a:lvl1pPr>
              <a:defRPr sz="54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B07792-6164-5A44-9309-1099FC427816}"/>
              </a:ext>
            </a:extLst>
          </p:cNvPr>
          <p:cNvSpPr>
            <a:spLocks noGrp="1"/>
          </p:cNvSpPr>
          <p:nvPr>
            <p:ph type="body" idx="1"/>
          </p:nvPr>
        </p:nvSpPr>
        <p:spPr>
          <a:xfrm>
            <a:off x="831850" y="4589463"/>
            <a:ext cx="10515600" cy="1500187"/>
          </a:xfrm>
        </p:spPr>
        <p:txBody>
          <a:bodyPr/>
          <a:lstStyle>
            <a:lvl1pPr marL="0" indent="0">
              <a:buNone/>
              <a:defRPr sz="2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D32A51-EE88-134C-A1DD-9D68E7BD39B6}"/>
              </a:ext>
            </a:extLst>
          </p:cNvPr>
          <p:cNvSpPr>
            <a:spLocks noGrp="1"/>
          </p:cNvSpPr>
          <p:nvPr>
            <p:ph type="dt" sz="half" idx="10"/>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D4C1BEA0-6974-0043-860B-1E048DE9F387}" type="datetime4">
              <a:rPr lang="en-US" smtClean="0"/>
              <a:t>March 16, 2022</a:t>
            </a:fld>
            <a:endParaRPr lang="en-US"/>
          </a:p>
        </p:txBody>
      </p:sp>
      <p:sp>
        <p:nvSpPr>
          <p:cNvPr id="5" name="Footer Placeholder 4">
            <a:extLst>
              <a:ext uri="{FF2B5EF4-FFF2-40B4-BE49-F238E27FC236}">
                <a16:creationId xmlns:a16="http://schemas.microsoft.com/office/drawing/2014/main" id="{9EF66F6D-E8E3-AE43-A6B7-3BF00DF2642B}"/>
              </a:ext>
            </a:extLst>
          </p:cNvPr>
          <p:cNvSpPr>
            <a:spLocks noGrp="1"/>
          </p:cNvSpPr>
          <p:nvPr>
            <p:ph type="ftr" sz="quarter" idx="11"/>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r>
              <a:rPr lang="en-US"/>
              <a:t>Group 6</a:t>
            </a:r>
          </a:p>
        </p:txBody>
      </p:sp>
      <p:sp>
        <p:nvSpPr>
          <p:cNvPr id="6" name="Slide Number Placeholder 5">
            <a:extLst>
              <a:ext uri="{FF2B5EF4-FFF2-40B4-BE49-F238E27FC236}">
                <a16:creationId xmlns:a16="http://schemas.microsoft.com/office/drawing/2014/main" id="{84006448-E7A8-D448-ABB2-B719683E0616}"/>
              </a:ext>
            </a:extLst>
          </p:cNvPr>
          <p:cNvSpPr>
            <a:spLocks noGrp="1"/>
          </p:cNvSpPr>
          <p:nvPr>
            <p:ph type="sldNum" sz="quarter" idx="12"/>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FCCF9DFD-C425-8648-8F0F-DD3A8B4D0547}" type="slidenum">
              <a:rPr lang="en-US" smtClean="0"/>
              <a:pPr/>
              <a:t>‹#›</a:t>
            </a:fld>
            <a:endParaRPr lang="en-US"/>
          </a:p>
        </p:txBody>
      </p:sp>
      <p:grpSp>
        <p:nvGrpSpPr>
          <p:cNvPr id="7" name="Group 6">
            <a:extLst>
              <a:ext uri="{FF2B5EF4-FFF2-40B4-BE49-F238E27FC236}">
                <a16:creationId xmlns:a16="http://schemas.microsoft.com/office/drawing/2014/main" id="{429E226B-0B7C-E549-8523-6F7896773F58}"/>
              </a:ext>
            </a:extLst>
          </p:cNvPr>
          <p:cNvGrpSpPr/>
          <p:nvPr userDrawn="1"/>
        </p:nvGrpSpPr>
        <p:grpSpPr>
          <a:xfrm>
            <a:off x="0" y="0"/>
            <a:ext cx="12192000" cy="697832"/>
            <a:chOff x="0" y="0"/>
            <a:chExt cx="12192000" cy="697832"/>
          </a:xfrm>
        </p:grpSpPr>
        <p:sp>
          <p:nvSpPr>
            <p:cNvPr id="8" name="Rectangle 7">
              <a:extLst>
                <a:ext uri="{FF2B5EF4-FFF2-40B4-BE49-F238E27FC236}">
                  <a16:creationId xmlns:a16="http://schemas.microsoft.com/office/drawing/2014/main" id="{3030F5D5-76AD-A746-9AE1-3FB588A2A73D}"/>
                </a:ext>
              </a:extLst>
            </p:cNvPr>
            <p:cNvSpPr/>
            <p:nvPr userDrawn="1"/>
          </p:nvSpPr>
          <p:spPr>
            <a:xfrm>
              <a:off x="0" y="0"/>
              <a:ext cx="12192000" cy="6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9" name="Picture 8" descr="Logo&#10;&#10;Description automatically generated">
              <a:extLst>
                <a:ext uri="{FF2B5EF4-FFF2-40B4-BE49-F238E27FC236}">
                  <a16:creationId xmlns:a16="http://schemas.microsoft.com/office/drawing/2014/main" id="{A1979BB6-1B7C-CD41-942D-200A640AEF27}"/>
                </a:ext>
              </a:extLst>
            </p:cNvPr>
            <p:cNvPicPr>
              <a:picLocks noChangeAspect="1"/>
            </p:cNvPicPr>
            <p:nvPr userDrawn="1"/>
          </p:nvPicPr>
          <p:blipFill>
            <a:blip r:embed="rId2"/>
            <a:stretch>
              <a:fillRect/>
            </a:stretch>
          </p:blipFill>
          <p:spPr>
            <a:xfrm>
              <a:off x="0" y="0"/>
              <a:ext cx="697832" cy="697832"/>
            </a:xfrm>
            <a:prstGeom prst="rect">
              <a:avLst/>
            </a:prstGeom>
          </p:spPr>
        </p:pic>
      </p:grpSp>
      <p:pic>
        <p:nvPicPr>
          <p:cNvPr id="10" name="Graphic 9">
            <a:extLst>
              <a:ext uri="{FF2B5EF4-FFF2-40B4-BE49-F238E27FC236}">
                <a16:creationId xmlns:a16="http://schemas.microsoft.com/office/drawing/2014/main" id="{05F3F1F3-2526-0B42-A611-A8DBC852946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9199" y="65308"/>
            <a:ext cx="752860" cy="540515"/>
          </a:xfrm>
          <a:prstGeom prst="rect">
            <a:avLst/>
          </a:prstGeom>
        </p:spPr>
      </p:pic>
      <p:sp>
        <p:nvSpPr>
          <p:cNvPr id="11" name="TextBox 10">
            <a:extLst>
              <a:ext uri="{FF2B5EF4-FFF2-40B4-BE49-F238E27FC236}">
                <a16:creationId xmlns:a16="http://schemas.microsoft.com/office/drawing/2014/main" id="{54FE8D1D-9A25-7041-A8B7-E34E50D74529}"/>
              </a:ext>
            </a:extLst>
          </p:cNvPr>
          <p:cNvSpPr txBox="1"/>
          <p:nvPr userDrawn="1"/>
        </p:nvSpPr>
        <p:spPr>
          <a:xfrm>
            <a:off x="697832" y="74208"/>
            <a:ext cx="274625" cy="540516"/>
          </a:xfrm>
          <a:prstGeom prst="rect">
            <a:avLst/>
          </a:prstGeom>
        </p:spPr>
        <p:txBody>
          <a:bodyPr vert="horz" wrap="square" lIns="91440" tIns="45720" rIns="91440" bIns="45720" rtlCol="0" anchor="ctr">
            <a:normAutofit fontScale="92500" lnSpcReduction="20000"/>
          </a:bodyPr>
          <a:lstStyle/>
          <a:p>
            <a:pPr algn="ct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27940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AE5D5-D4DE-7341-911C-521B940F5E91}"/>
              </a:ext>
            </a:extLst>
          </p:cNvPr>
          <p:cNvSpPr>
            <a:spLocks noGrp="1"/>
          </p:cNvSpPr>
          <p:nvPr>
            <p:ph type="title"/>
          </p:nvPr>
        </p:nvSpPr>
        <p:spPr>
          <a:xfrm>
            <a:off x="838200" y="894522"/>
            <a:ext cx="10515600" cy="796166"/>
          </a:xfrm>
        </p:spPr>
        <p:txBody>
          <a:bodyPr>
            <a:normAutofit/>
          </a:bodyPr>
          <a:lstStyle>
            <a:lvl1pPr>
              <a:defRPr sz="32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F6FDF780-2457-7D43-A8AB-8D585E43FC41}"/>
              </a:ext>
            </a:extLst>
          </p:cNvPr>
          <p:cNvSpPr>
            <a:spLocks noGrp="1"/>
          </p:cNvSpPr>
          <p:nvPr>
            <p:ph sz="half" idx="1"/>
          </p:nvPr>
        </p:nvSpPr>
        <p:spPr>
          <a:xfrm>
            <a:off x="838200" y="1825625"/>
            <a:ext cx="5181600" cy="4351338"/>
          </a:xfrm>
        </p:spPr>
        <p:txBody>
          <a:bodyPr/>
          <a:lstStyle>
            <a:lvl1pPr>
              <a:defRPr sz="24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1800">
                <a:latin typeface="Tahoma" panose="020B0604030504040204" pitchFamily="34" charset="0"/>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CF6D5-F837-484C-99BC-B7C74D3EB199}"/>
              </a:ext>
            </a:extLst>
          </p:cNvPr>
          <p:cNvSpPr>
            <a:spLocks noGrp="1"/>
          </p:cNvSpPr>
          <p:nvPr>
            <p:ph sz="half" idx="2"/>
          </p:nvPr>
        </p:nvSpPr>
        <p:spPr>
          <a:xfrm>
            <a:off x="6172200" y="1825625"/>
            <a:ext cx="5181600" cy="4351338"/>
          </a:xfrm>
        </p:spPr>
        <p:txBody>
          <a:bodyPr/>
          <a:lstStyle>
            <a:lvl1pPr>
              <a:defRPr sz="24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1800">
                <a:latin typeface="Tahoma" panose="020B0604030504040204" pitchFamily="34" charset="0"/>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B1A12E-D0D1-734C-9922-6588629A4B51}"/>
              </a:ext>
            </a:extLst>
          </p:cNvPr>
          <p:cNvSpPr>
            <a:spLocks noGrp="1"/>
          </p:cNvSpPr>
          <p:nvPr>
            <p:ph type="dt" sz="half" idx="10"/>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1E36C903-02F3-D740-96EC-28CDEE2DA609}" type="datetime4">
              <a:rPr lang="en-US" smtClean="0"/>
              <a:t>March 16, 2022</a:t>
            </a:fld>
            <a:endParaRPr lang="en-US"/>
          </a:p>
        </p:txBody>
      </p:sp>
      <p:sp>
        <p:nvSpPr>
          <p:cNvPr id="6" name="Footer Placeholder 5">
            <a:extLst>
              <a:ext uri="{FF2B5EF4-FFF2-40B4-BE49-F238E27FC236}">
                <a16:creationId xmlns:a16="http://schemas.microsoft.com/office/drawing/2014/main" id="{67C470E5-6CF3-4B44-97F4-E098E8F44765}"/>
              </a:ext>
            </a:extLst>
          </p:cNvPr>
          <p:cNvSpPr>
            <a:spLocks noGrp="1"/>
          </p:cNvSpPr>
          <p:nvPr>
            <p:ph type="ftr" sz="quarter" idx="11"/>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r>
              <a:rPr lang="en-US"/>
              <a:t>Group 6</a:t>
            </a:r>
          </a:p>
        </p:txBody>
      </p:sp>
      <p:sp>
        <p:nvSpPr>
          <p:cNvPr id="7" name="Slide Number Placeholder 6">
            <a:extLst>
              <a:ext uri="{FF2B5EF4-FFF2-40B4-BE49-F238E27FC236}">
                <a16:creationId xmlns:a16="http://schemas.microsoft.com/office/drawing/2014/main" id="{73F10DF4-2B1A-BD4E-8381-7847D5EC0C3D}"/>
              </a:ext>
            </a:extLst>
          </p:cNvPr>
          <p:cNvSpPr>
            <a:spLocks noGrp="1"/>
          </p:cNvSpPr>
          <p:nvPr>
            <p:ph type="sldNum" sz="quarter" idx="12"/>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FCCF9DFD-C425-8648-8F0F-DD3A8B4D0547}" type="slidenum">
              <a:rPr lang="en-US" smtClean="0"/>
              <a:pPr/>
              <a:t>‹#›</a:t>
            </a:fld>
            <a:endParaRPr lang="en-US"/>
          </a:p>
        </p:txBody>
      </p:sp>
      <p:grpSp>
        <p:nvGrpSpPr>
          <p:cNvPr id="8" name="Group 7">
            <a:extLst>
              <a:ext uri="{FF2B5EF4-FFF2-40B4-BE49-F238E27FC236}">
                <a16:creationId xmlns:a16="http://schemas.microsoft.com/office/drawing/2014/main" id="{B87172A5-EDB0-1B48-959A-D0225D8DDD84}"/>
              </a:ext>
            </a:extLst>
          </p:cNvPr>
          <p:cNvGrpSpPr/>
          <p:nvPr userDrawn="1"/>
        </p:nvGrpSpPr>
        <p:grpSpPr>
          <a:xfrm>
            <a:off x="0" y="0"/>
            <a:ext cx="12192000" cy="697832"/>
            <a:chOff x="0" y="0"/>
            <a:chExt cx="12192000" cy="697832"/>
          </a:xfrm>
        </p:grpSpPr>
        <p:sp>
          <p:nvSpPr>
            <p:cNvPr id="9" name="Rectangle 8">
              <a:extLst>
                <a:ext uri="{FF2B5EF4-FFF2-40B4-BE49-F238E27FC236}">
                  <a16:creationId xmlns:a16="http://schemas.microsoft.com/office/drawing/2014/main" id="{844DB339-F1BD-624D-BC78-53C0D1A829EA}"/>
                </a:ext>
              </a:extLst>
            </p:cNvPr>
            <p:cNvSpPr/>
            <p:nvPr userDrawn="1"/>
          </p:nvSpPr>
          <p:spPr>
            <a:xfrm>
              <a:off x="0" y="0"/>
              <a:ext cx="12192000" cy="6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10" name="Picture 9" descr="Logo&#10;&#10;Description automatically generated">
              <a:extLst>
                <a:ext uri="{FF2B5EF4-FFF2-40B4-BE49-F238E27FC236}">
                  <a16:creationId xmlns:a16="http://schemas.microsoft.com/office/drawing/2014/main" id="{60373A5D-6E50-5747-8AA3-D2167CE27406}"/>
                </a:ext>
              </a:extLst>
            </p:cNvPr>
            <p:cNvPicPr>
              <a:picLocks noChangeAspect="1"/>
            </p:cNvPicPr>
            <p:nvPr userDrawn="1"/>
          </p:nvPicPr>
          <p:blipFill>
            <a:blip r:embed="rId2"/>
            <a:stretch>
              <a:fillRect/>
            </a:stretch>
          </p:blipFill>
          <p:spPr>
            <a:xfrm>
              <a:off x="0" y="0"/>
              <a:ext cx="697832" cy="697832"/>
            </a:xfrm>
            <a:prstGeom prst="rect">
              <a:avLst/>
            </a:prstGeom>
          </p:spPr>
        </p:pic>
      </p:grpSp>
      <p:pic>
        <p:nvPicPr>
          <p:cNvPr id="11" name="Graphic 10">
            <a:extLst>
              <a:ext uri="{FF2B5EF4-FFF2-40B4-BE49-F238E27FC236}">
                <a16:creationId xmlns:a16="http://schemas.microsoft.com/office/drawing/2014/main" id="{B13351D4-B3E1-394D-A9AF-AC7CA58269F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9199" y="65308"/>
            <a:ext cx="752860" cy="540515"/>
          </a:xfrm>
          <a:prstGeom prst="rect">
            <a:avLst/>
          </a:prstGeom>
        </p:spPr>
      </p:pic>
      <p:sp>
        <p:nvSpPr>
          <p:cNvPr id="12" name="TextBox 11">
            <a:extLst>
              <a:ext uri="{FF2B5EF4-FFF2-40B4-BE49-F238E27FC236}">
                <a16:creationId xmlns:a16="http://schemas.microsoft.com/office/drawing/2014/main" id="{F28BCEA6-F9B6-D648-9CF7-5629A6334032}"/>
              </a:ext>
            </a:extLst>
          </p:cNvPr>
          <p:cNvSpPr txBox="1"/>
          <p:nvPr userDrawn="1"/>
        </p:nvSpPr>
        <p:spPr>
          <a:xfrm>
            <a:off x="697832" y="74208"/>
            <a:ext cx="274625" cy="540516"/>
          </a:xfrm>
          <a:prstGeom prst="rect">
            <a:avLst/>
          </a:prstGeom>
        </p:spPr>
        <p:txBody>
          <a:bodyPr vert="horz" wrap="square" lIns="91440" tIns="45720" rIns="91440" bIns="45720" rtlCol="0" anchor="ctr">
            <a:normAutofit fontScale="92500" lnSpcReduction="20000"/>
          </a:bodyPr>
          <a:lstStyle/>
          <a:p>
            <a:pPr algn="ct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71051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C8B1-6B74-AF4C-A8AC-B3C8F5FC26EB}"/>
              </a:ext>
            </a:extLst>
          </p:cNvPr>
          <p:cNvSpPr>
            <a:spLocks noGrp="1"/>
          </p:cNvSpPr>
          <p:nvPr>
            <p:ph type="title"/>
          </p:nvPr>
        </p:nvSpPr>
        <p:spPr>
          <a:xfrm>
            <a:off x="839788" y="896112"/>
            <a:ext cx="10515600" cy="795528"/>
          </a:xfrm>
        </p:spPr>
        <p:txBody>
          <a:bodyPr>
            <a:normAutofit/>
          </a:bodyPr>
          <a:lstStyle>
            <a:lvl1pPr>
              <a:defRPr sz="32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EEEE3041-9ACE-AE42-9D85-19A4AAD6BA7F}"/>
              </a:ext>
            </a:extLst>
          </p:cNvPr>
          <p:cNvSpPr>
            <a:spLocks noGrp="1"/>
          </p:cNvSpPr>
          <p:nvPr>
            <p:ph type="body" idx="1"/>
          </p:nvPr>
        </p:nvSpPr>
        <p:spPr>
          <a:xfrm>
            <a:off x="839788" y="1681163"/>
            <a:ext cx="5157787" cy="823912"/>
          </a:xfrm>
        </p:spPr>
        <p:txBody>
          <a:bodyPr anchor="b"/>
          <a:lstStyle>
            <a:lvl1pPr marL="0" indent="0">
              <a:buNone/>
              <a:defRPr sz="20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2C590E-DCEC-4F4A-9F39-00B71163B6F7}"/>
              </a:ext>
            </a:extLst>
          </p:cNvPr>
          <p:cNvSpPr>
            <a:spLocks noGrp="1"/>
          </p:cNvSpPr>
          <p:nvPr>
            <p:ph sz="half" idx="2"/>
          </p:nvPr>
        </p:nvSpPr>
        <p:spPr>
          <a:xfrm>
            <a:off x="839788" y="2505075"/>
            <a:ext cx="5157787" cy="3684588"/>
          </a:xfrm>
        </p:spPr>
        <p:txBody>
          <a:bodyPr/>
          <a:lstStyle>
            <a:lvl1pPr>
              <a:defRPr sz="24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1800">
                <a:latin typeface="Tahoma" panose="020B0604030504040204" pitchFamily="34" charset="0"/>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821AC8-E706-AF4D-B69A-363693953651}"/>
              </a:ext>
            </a:extLst>
          </p:cNvPr>
          <p:cNvSpPr>
            <a:spLocks noGrp="1"/>
          </p:cNvSpPr>
          <p:nvPr>
            <p:ph type="body" sz="quarter" idx="3"/>
          </p:nvPr>
        </p:nvSpPr>
        <p:spPr>
          <a:xfrm>
            <a:off x="6172200" y="1681163"/>
            <a:ext cx="5183188" cy="823912"/>
          </a:xfrm>
        </p:spPr>
        <p:txBody>
          <a:bodyPr anchor="b"/>
          <a:lstStyle>
            <a:lvl1pPr marL="0" indent="0">
              <a:buNone/>
              <a:defRPr sz="20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425D23-35F0-2244-85A8-A16819E40636}"/>
              </a:ext>
            </a:extLst>
          </p:cNvPr>
          <p:cNvSpPr>
            <a:spLocks noGrp="1"/>
          </p:cNvSpPr>
          <p:nvPr>
            <p:ph sz="quarter" idx="4"/>
          </p:nvPr>
        </p:nvSpPr>
        <p:spPr>
          <a:xfrm>
            <a:off x="6172200" y="2505075"/>
            <a:ext cx="5183188" cy="3684588"/>
          </a:xfrm>
        </p:spPr>
        <p:txBody>
          <a:bodyPr/>
          <a:lstStyle>
            <a:lvl1pPr>
              <a:defRPr sz="2400">
                <a:latin typeface="Tahoma" panose="020B0604030504040204" pitchFamily="34" charset="0"/>
                <a:ea typeface="Tahoma" panose="020B0604030504040204" pitchFamily="34" charset="0"/>
                <a:cs typeface="Tahoma" panose="020B0604030504040204" pitchFamily="34" charset="0"/>
              </a:defRPr>
            </a:lvl1pPr>
            <a:lvl2pPr>
              <a:defRPr sz="2000">
                <a:latin typeface="Tahoma" panose="020B0604030504040204" pitchFamily="34" charset="0"/>
                <a:ea typeface="Tahoma" panose="020B0604030504040204" pitchFamily="34" charset="0"/>
                <a:cs typeface="Tahoma" panose="020B0604030504040204" pitchFamily="34" charset="0"/>
              </a:defRPr>
            </a:lvl2pPr>
            <a:lvl3pPr>
              <a:defRPr sz="1800">
                <a:latin typeface="Tahoma" panose="020B0604030504040204" pitchFamily="34" charset="0"/>
                <a:ea typeface="Tahoma" panose="020B0604030504040204" pitchFamily="34" charset="0"/>
                <a:cs typeface="Tahoma" panose="020B0604030504040204" pitchFamily="34" charset="0"/>
              </a:defRPr>
            </a:lvl3pPr>
            <a:lvl4pPr>
              <a:defRPr sz="1600">
                <a:latin typeface="Tahoma" panose="020B0604030504040204" pitchFamily="34" charset="0"/>
                <a:ea typeface="Tahoma" panose="020B0604030504040204" pitchFamily="34" charset="0"/>
                <a:cs typeface="Tahoma" panose="020B0604030504040204" pitchFamily="34" charset="0"/>
              </a:defRPr>
            </a:lvl4pPr>
            <a:lvl5pPr>
              <a:defRPr sz="1600">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4A5E90-2C50-2B44-92EE-F72305DE986A}"/>
              </a:ext>
            </a:extLst>
          </p:cNvPr>
          <p:cNvSpPr>
            <a:spLocks noGrp="1"/>
          </p:cNvSpPr>
          <p:nvPr>
            <p:ph type="dt" sz="half" idx="10"/>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529D68F4-A426-CD48-BCA0-FCCD59CB9E8C}" type="datetime4">
              <a:rPr lang="en-US" smtClean="0"/>
              <a:t>March 16, 2022</a:t>
            </a:fld>
            <a:endParaRPr lang="en-US" dirty="0"/>
          </a:p>
        </p:txBody>
      </p:sp>
      <p:sp>
        <p:nvSpPr>
          <p:cNvPr id="8" name="Footer Placeholder 7">
            <a:extLst>
              <a:ext uri="{FF2B5EF4-FFF2-40B4-BE49-F238E27FC236}">
                <a16:creationId xmlns:a16="http://schemas.microsoft.com/office/drawing/2014/main" id="{CB0D79EE-0C20-524A-B2D3-68AD7275A7B4}"/>
              </a:ext>
            </a:extLst>
          </p:cNvPr>
          <p:cNvSpPr>
            <a:spLocks noGrp="1"/>
          </p:cNvSpPr>
          <p:nvPr>
            <p:ph type="ftr" sz="quarter" idx="11"/>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r>
              <a:rPr lang="en-US"/>
              <a:t>Group 6</a:t>
            </a:r>
          </a:p>
        </p:txBody>
      </p:sp>
      <p:sp>
        <p:nvSpPr>
          <p:cNvPr id="9" name="Slide Number Placeholder 8">
            <a:extLst>
              <a:ext uri="{FF2B5EF4-FFF2-40B4-BE49-F238E27FC236}">
                <a16:creationId xmlns:a16="http://schemas.microsoft.com/office/drawing/2014/main" id="{AFA5F92A-EC10-334C-AD1D-50F54B99D0DE}"/>
              </a:ext>
            </a:extLst>
          </p:cNvPr>
          <p:cNvSpPr>
            <a:spLocks noGrp="1"/>
          </p:cNvSpPr>
          <p:nvPr>
            <p:ph type="sldNum" sz="quarter" idx="12"/>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FCCF9DFD-C425-8648-8F0F-DD3A8B4D0547}" type="slidenum">
              <a:rPr lang="en-US" smtClean="0"/>
              <a:pPr/>
              <a:t>‹#›</a:t>
            </a:fld>
            <a:endParaRPr lang="en-US"/>
          </a:p>
        </p:txBody>
      </p:sp>
      <p:grpSp>
        <p:nvGrpSpPr>
          <p:cNvPr id="10" name="Group 9">
            <a:extLst>
              <a:ext uri="{FF2B5EF4-FFF2-40B4-BE49-F238E27FC236}">
                <a16:creationId xmlns:a16="http://schemas.microsoft.com/office/drawing/2014/main" id="{E06EB535-C6EC-4A48-B184-1F24B27FA87F}"/>
              </a:ext>
            </a:extLst>
          </p:cNvPr>
          <p:cNvGrpSpPr/>
          <p:nvPr userDrawn="1"/>
        </p:nvGrpSpPr>
        <p:grpSpPr>
          <a:xfrm>
            <a:off x="0" y="0"/>
            <a:ext cx="12192000" cy="697832"/>
            <a:chOff x="0" y="0"/>
            <a:chExt cx="12192000" cy="697832"/>
          </a:xfrm>
        </p:grpSpPr>
        <p:sp>
          <p:nvSpPr>
            <p:cNvPr id="11" name="Rectangle 10">
              <a:extLst>
                <a:ext uri="{FF2B5EF4-FFF2-40B4-BE49-F238E27FC236}">
                  <a16:creationId xmlns:a16="http://schemas.microsoft.com/office/drawing/2014/main" id="{F96BF020-D51B-3442-95B8-247EDA35CE40}"/>
                </a:ext>
              </a:extLst>
            </p:cNvPr>
            <p:cNvSpPr/>
            <p:nvPr userDrawn="1"/>
          </p:nvSpPr>
          <p:spPr>
            <a:xfrm>
              <a:off x="0" y="0"/>
              <a:ext cx="12192000" cy="6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12" name="Picture 11" descr="Logo&#10;&#10;Description automatically generated">
              <a:extLst>
                <a:ext uri="{FF2B5EF4-FFF2-40B4-BE49-F238E27FC236}">
                  <a16:creationId xmlns:a16="http://schemas.microsoft.com/office/drawing/2014/main" id="{F3E67CA1-84C4-6449-87F7-F55EDFEB4752}"/>
                </a:ext>
              </a:extLst>
            </p:cNvPr>
            <p:cNvPicPr>
              <a:picLocks noChangeAspect="1"/>
            </p:cNvPicPr>
            <p:nvPr userDrawn="1"/>
          </p:nvPicPr>
          <p:blipFill>
            <a:blip r:embed="rId2"/>
            <a:stretch>
              <a:fillRect/>
            </a:stretch>
          </p:blipFill>
          <p:spPr>
            <a:xfrm>
              <a:off x="0" y="0"/>
              <a:ext cx="697832" cy="697832"/>
            </a:xfrm>
            <a:prstGeom prst="rect">
              <a:avLst/>
            </a:prstGeom>
          </p:spPr>
        </p:pic>
      </p:grpSp>
      <p:pic>
        <p:nvPicPr>
          <p:cNvPr id="13" name="Graphic 12">
            <a:extLst>
              <a:ext uri="{FF2B5EF4-FFF2-40B4-BE49-F238E27FC236}">
                <a16:creationId xmlns:a16="http://schemas.microsoft.com/office/drawing/2014/main" id="{82948EAC-4468-084A-8B96-0C5F17921F6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9199" y="65308"/>
            <a:ext cx="752860" cy="540515"/>
          </a:xfrm>
          <a:prstGeom prst="rect">
            <a:avLst/>
          </a:prstGeom>
        </p:spPr>
      </p:pic>
      <p:sp>
        <p:nvSpPr>
          <p:cNvPr id="14" name="TextBox 13">
            <a:extLst>
              <a:ext uri="{FF2B5EF4-FFF2-40B4-BE49-F238E27FC236}">
                <a16:creationId xmlns:a16="http://schemas.microsoft.com/office/drawing/2014/main" id="{63D258E4-0691-EA42-9F16-DB359DA1A615}"/>
              </a:ext>
            </a:extLst>
          </p:cNvPr>
          <p:cNvSpPr txBox="1"/>
          <p:nvPr userDrawn="1"/>
        </p:nvSpPr>
        <p:spPr>
          <a:xfrm>
            <a:off x="697832" y="74208"/>
            <a:ext cx="274625" cy="540516"/>
          </a:xfrm>
          <a:prstGeom prst="rect">
            <a:avLst/>
          </a:prstGeom>
        </p:spPr>
        <p:txBody>
          <a:bodyPr vert="horz" wrap="square" lIns="91440" tIns="45720" rIns="91440" bIns="45720" rtlCol="0" anchor="ctr">
            <a:normAutofit fontScale="92500" lnSpcReduction="20000"/>
          </a:bodyPr>
          <a:lstStyle/>
          <a:p>
            <a:pPr algn="ct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300052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78CB-D655-A045-B618-CD588CA7BE1C}"/>
              </a:ext>
            </a:extLst>
          </p:cNvPr>
          <p:cNvSpPr>
            <a:spLocks noGrp="1"/>
          </p:cNvSpPr>
          <p:nvPr>
            <p:ph type="title"/>
          </p:nvPr>
        </p:nvSpPr>
        <p:spPr>
          <a:xfrm>
            <a:off x="841248" y="896112"/>
            <a:ext cx="10515600" cy="795528"/>
          </a:xfrm>
        </p:spPr>
        <p:txBody>
          <a:bodyPr>
            <a:normAutofit/>
          </a:bodyPr>
          <a:lstStyle>
            <a:lvl1pPr>
              <a:defRPr sz="32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869F7ED0-1DA7-E745-B4D3-55033F7139FA}"/>
              </a:ext>
            </a:extLst>
          </p:cNvPr>
          <p:cNvSpPr>
            <a:spLocks noGrp="1"/>
          </p:cNvSpPr>
          <p:nvPr>
            <p:ph type="dt" sz="half" idx="10"/>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C65C722E-99B4-BB4B-AD75-76DCE3D19FB8}" type="datetime4">
              <a:rPr lang="en-US" smtClean="0"/>
              <a:t>March 16, 2022</a:t>
            </a:fld>
            <a:endParaRPr lang="en-US"/>
          </a:p>
        </p:txBody>
      </p:sp>
      <p:sp>
        <p:nvSpPr>
          <p:cNvPr id="4" name="Footer Placeholder 3">
            <a:extLst>
              <a:ext uri="{FF2B5EF4-FFF2-40B4-BE49-F238E27FC236}">
                <a16:creationId xmlns:a16="http://schemas.microsoft.com/office/drawing/2014/main" id="{B1D855D6-F3C4-7F42-828D-79981F3AC604}"/>
              </a:ext>
            </a:extLst>
          </p:cNvPr>
          <p:cNvSpPr>
            <a:spLocks noGrp="1"/>
          </p:cNvSpPr>
          <p:nvPr>
            <p:ph type="ftr" sz="quarter" idx="11"/>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r>
              <a:rPr lang="en-US"/>
              <a:t>Group 6</a:t>
            </a:r>
          </a:p>
        </p:txBody>
      </p:sp>
      <p:sp>
        <p:nvSpPr>
          <p:cNvPr id="5" name="Slide Number Placeholder 4">
            <a:extLst>
              <a:ext uri="{FF2B5EF4-FFF2-40B4-BE49-F238E27FC236}">
                <a16:creationId xmlns:a16="http://schemas.microsoft.com/office/drawing/2014/main" id="{2E131097-DD9F-E341-8597-BCA86BD87C71}"/>
              </a:ext>
            </a:extLst>
          </p:cNvPr>
          <p:cNvSpPr>
            <a:spLocks noGrp="1"/>
          </p:cNvSpPr>
          <p:nvPr>
            <p:ph type="sldNum" sz="quarter" idx="12"/>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FCCF9DFD-C425-8648-8F0F-DD3A8B4D0547}" type="slidenum">
              <a:rPr lang="en-US" smtClean="0"/>
              <a:pPr/>
              <a:t>‹#›</a:t>
            </a:fld>
            <a:endParaRPr lang="en-US"/>
          </a:p>
        </p:txBody>
      </p:sp>
      <p:grpSp>
        <p:nvGrpSpPr>
          <p:cNvPr id="6" name="Group 5">
            <a:extLst>
              <a:ext uri="{FF2B5EF4-FFF2-40B4-BE49-F238E27FC236}">
                <a16:creationId xmlns:a16="http://schemas.microsoft.com/office/drawing/2014/main" id="{AA115091-E543-374D-B996-174FAF26B711}"/>
              </a:ext>
            </a:extLst>
          </p:cNvPr>
          <p:cNvGrpSpPr/>
          <p:nvPr userDrawn="1"/>
        </p:nvGrpSpPr>
        <p:grpSpPr>
          <a:xfrm>
            <a:off x="0" y="0"/>
            <a:ext cx="12192000" cy="697832"/>
            <a:chOff x="0" y="0"/>
            <a:chExt cx="12192000" cy="697832"/>
          </a:xfrm>
        </p:grpSpPr>
        <p:sp>
          <p:nvSpPr>
            <p:cNvPr id="7" name="Rectangle 6">
              <a:extLst>
                <a:ext uri="{FF2B5EF4-FFF2-40B4-BE49-F238E27FC236}">
                  <a16:creationId xmlns:a16="http://schemas.microsoft.com/office/drawing/2014/main" id="{81825B3E-556A-F845-954A-C08220C4FABE}"/>
                </a:ext>
              </a:extLst>
            </p:cNvPr>
            <p:cNvSpPr/>
            <p:nvPr userDrawn="1"/>
          </p:nvSpPr>
          <p:spPr>
            <a:xfrm>
              <a:off x="0" y="0"/>
              <a:ext cx="12192000" cy="6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Logo&#10;&#10;Description automatically generated">
              <a:extLst>
                <a:ext uri="{FF2B5EF4-FFF2-40B4-BE49-F238E27FC236}">
                  <a16:creationId xmlns:a16="http://schemas.microsoft.com/office/drawing/2014/main" id="{BB220D2E-6FFC-5C4E-BA1C-E0B08112F2B9}"/>
                </a:ext>
              </a:extLst>
            </p:cNvPr>
            <p:cNvPicPr>
              <a:picLocks noChangeAspect="1"/>
            </p:cNvPicPr>
            <p:nvPr userDrawn="1"/>
          </p:nvPicPr>
          <p:blipFill>
            <a:blip r:embed="rId2"/>
            <a:stretch>
              <a:fillRect/>
            </a:stretch>
          </p:blipFill>
          <p:spPr>
            <a:xfrm>
              <a:off x="0" y="0"/>
              <a:ext cx="697832" cy="697832"/>
            </a:xfrm>
            <a:prstGeom prst="rect">
              <a:avLst/>
            </a:prstGeom>
          </p:spPr>
        </p:pic>
      </p:grpSp>
      <p:pic>
        <p:nvPicPr>
          <p:cNvPr id="9" name="Graphic 8">
            <a:extLst>
              <a:ext uri="{FF2B5EF4-FFF2-40B4-BE49-F238E27FC236}">
                <a16:creationId xmlns:a16="http://schemas.microsoft.com/office/drawing/2014/main" id="{F5A9EE85-E318-424C-8AF5-4808A2EF68D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9199" y="65308"/>
            <a:ext cx="752860" cy="540515"/>
          </a:xfrm>
          <a:prstGeom prst="rect">
            <a:avLst/>
          </a:prstGeom>
        </p:spPr>
      </p:pic>
      <p:sp>
        <p:nvSpPr>
          <p:cNvPr id="10" name="TextBox 9">
            <a:extLst>
              <a:ext uri="{FF2B5EF4-FFF2-40B4-BE49-F238E27FC236}">
                <a16:creationId xmlns:a16="http://schemas.microsoft.com/office/drawing/2014/main" id="{84E6DC22-D5BD-F24B-9E78-B5B4F4048433}"/>
              </a:ext>
            </a:extLst>
          </p:cNvPr>
          <p:cNvSpPr txBox="1"/>
          <p:nvPr userDrawn="1"/>
        </p:nvSpPr>
        <p:spPr>
          <a:xfrm>
            <a:off x="697832" y="74208"/>
            <a:ext cx="274625" cy="540516"/>
          </a:xfrm>
          <a:prstGeom prst="rect">
            <a:avLst/>
          </a:prstGeom>
        </p:spPr>
        <p:txBody>
          <a:bodyPr vert="horz" wrap="square" lIns="91440" tIns="45720" rIns="91440" bIns="45720" rtlCol="0" anchor="ctr">
            <a:normAutofit fontScale="92500" lnSpcReduction="20000"/>
          </a:bodyPr>
          <a:lstStyle/>
          <a:p>
            <a:pPr algn="ct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18581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0A2DC-D099-A943-BD86-1BA5BC4323EA}"/>
              </a:ext>
            </a:extLst>
          </p:cNvPr>
          <p:cNvSpPr>
            <a:spLocks noGrp="1"/>
          </p:cNvSpPr>
          <p:nvPr>
            <p:ph type="dt" sz="half" idx="10"/>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941B10C9-CF39-4B49-8A61-D4122A695B4D}" type="datetime4">
              <a:rPr lang="en-US" smtClean="0"/>
              <a:t>March 16, 2022</a:t>
            </a:fld>
            <a:endParaRPr lang="en-US"/>
          </a:p>
        </p:txBody>
      </p:sp>
      <p:sp>
        <p:nvSpPr>
          <p:cNvPr id="3" name="Footer Placeholder 2">
            <a:extLst>
              <a:ext uri="{FF2B5EF4-FFF2-40B4-BE49-F238E27FC236}">
                <a16:creationId xmlns:a16="http://schemas.microsoft.com/office/drawing/2014/main" id="{17C7D600-4F5F-6845-8D33-7F0EB4A519A1}"/>
              </a:ext>
            </a:extLst>
          </p:cNvPr>
          <p:cNvSpPr>
            <a:spLocks noGrp="1"/>
          </p:cNvSpPr>
          <p:nvPr>
            <p:ph type="ftr" sz="quarter" idx="11"/>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r>
              <a:rPr lang="en-US"/>
              <a:t>Group 6</a:t>
            </a:r>
          </a:p>
        </p:txBody>
      </p:sp>
      <p:sp>
        <p:nvSpPr>
          <p:cNvPr id="4" name="Slide Number Placeholder 3">
            <a:extLst>
              <a:ext uri="{FF2B5EF4-FFF2-40B4-BE49-F238E27FC236}">
                <a16:creationId xmlns:a16="http://schemas.microsoft.com/office/drawing/2014/main" id="{AAFA4EC3-3691-2143-AC58-31BC88C798E9}"/>
              </a:ext>
            </a:extLst>
          </p:cNvPr>
          <p:cNvSpPr>
            <a:spLocks noGrp="1"/>
          </p:cNvSpPr>
          <p:nvPr>
            <p:ph type="sldNum" sz="quarter" idx="12"/>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FCCF9DFD-C425-8648-8F0F-DD3A8B4D0547}" type="slidenum">
              <a:rPr lang="en-US" smtClean="0"/>
              <a:pPr/>
              <a:t>‹#›</a:t>
            </a:fld>
            <a:endParaRPr lang="en-US"/>
          </a:p>
        </p:txBody>
      </p:sp>
      <p:grpSp>
        <p:nvGrpSpPr>
          <p:cNvPr id="5" name="Group 4">
            <a:extLst>
              <a:ext uri="{FF2B5EF4-FFF2-40B4-BE49-F238E27FC236}">
                <a16:creationId xmlns:a16="http://schemas.microsoft.com/office/drawing/2014/main" id="{7D345247-C011-1941-8FDB-AD747EE5C021}"/>
              </a:ext>
            </a:extLst>
          </p:cNvPr>
          <p:cNvGrpSpPr/>
          <p:nvPr userDrawn="1"/>
        </p:nvGrpSpPr>
        <p:grpSpPr>
          <a:xfrm>
            <a:off x="0" y="0"/>
            <a:ext cx="12192000" cy="697832"/>
            <a:chOff x="0" y="0"/>
            <a:chExt cx="12192000" cy="697832"/>
          </a:xfrm>
        </p:grpSpPr>
        <p:sp>
          <p:nvSpPr>
            <p:cNvPr id="6" name="Rectangle 5">
              <a:extLst>
                <a:ext uri="{FF2B5EF4-FFF2-40B4-BE49-F238E27FC236}">
                  <a16:creationId xmlns:a16="http://schemas.microsoft.com/office/drawing/2014/main" id="{860EE811-2D2B-4649-9250-54602F525509}"/>
                </a:ext>
              </a:extLst>
            </p:cNvPr>
            <p:cNvSpPr/>
            <p:nvPr userDrawn="1"/>
          </p:nvSpPr>
          <p:spPr>
            <a:xfrm>
              <a:off x="0" y="0"/>
              <a:ext cx="12192000" cy="6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7" name="Picture 6" descr="Logo&#10;&#10;Description automatically generated">
              <a:extLst>
                <a:ext uri="{FF2B5EF4-FFF2-40B4-BE49-F238E27FC236}">
                  <a16:creationId xmlns:a16="http://schemas.microsoft.com/office/drawing/2014/main" id="{2FFE88C9-8D17-0E47-8DE4-5B689F62BB95}"/>
                </a:ext>
              </a:extLst>
            </p:cNvPr>
            <p:cNvPicPr>
              <a:picLocks noChangeAspect="1"/>
            </p:cNvPicPr>
            <p:nvPr userDrawn="1"/>
          </p:nvPicPr>
          <p:blipFill>
            <a:blip r:embed="rId2"/>
            <a:stretch>
              <a:fillRect/>
            </a:stretch>
          </p:blipFill>
          <p:spPr>
            <a:xfrm>
              <a:off x="0" y="0"/>
              <a:ext cx="697832" cy="697832"/>
            </a:xfrm>
            <a:prstGeom prst="rect">
              <a:avLst/>
            </a:prstGeom>
          </p:spPr>
        </p:pic>
      </p:grpSp>
      <p:pic>
        <p:nvPicPr>
          <p:cNvPr id="8" name="Graphic 7">
            <a:extLst>
              <a:ext uri="{FF2B5EF4-FFF2-40B4-BE49-F238E27FC236}">
                <a16:creationId xmlns:a16="http://schemas.microsoft.com/office/drawing/2014/main" id="{6CC18A41-6D8A-934C-8A96-798050A272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9199" y="65308"/>
            <a:ext cx="752860" cy="540515"/>
          </a:xfrm>
          <a:prstGeom prst="rect">
            <a:avLst/>
          </a:prstGeom>
        </p:spPr>
      </p:pic>
      <p:sp>
        <p:nvSpPr>
          <p:cNvPr id="9" name="TextBox 8">
            <a:extLst>
              <a:ext uri="{FF2B5EF4-FFF2-40B4-BE49-F238E27FC236}">
                <a16:creationId xmlns:a16="http://schemas.microsoft.com/office/drawing/2014/main" id="{2BC63145-FFDC-DF47-8FEC-1F96551D270A}"/>
              </a:ext>
            </a:extLst>
          </p:cNvPr>
          <p:cNvSpPr txBox="1"/>
          <p:nvPr userDrawn="1"/>
        </p:nvSpPr>
        <p:spPr>
          <a:xfrm>
            <a:off x="697832" y="74208"/>
            <a:ext cx="274625" cy="540516"/>
          </a:xfrm>
          <a:prstGeom prst="rect">
            <a:avLst/>
          </a:prstGeom>
        </p:spPr>
        <p:txBody>
          <a:bodyPr vert="horz" wrap="square" lIns="91440" tIns="45720" rIns="91440" bIns="45720" rtlCol="0" anchor="ctr">
            <a:normAutofit fontScale="92500" lnSpcReduction="20000"/>
          </a:bodyPr>
          <a:lstStyle/>
          <a:p>
            <a:pPr algn="ct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123999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32CD-6398-7D4E-AC4A-D7B4CD0FBD72}"/>
              </a:ext>
            </a:extLst>
          </p:cNvPr>
          <p:cNvSpPr>
            <a:spLocks noGrp="1"/>
          </p:cNvSpPr>
          <p:nvPr>
            <p:ph type="title"/>
          </p:nvPr>
        </p:nvSpPr>
        <p:spPr>
          <a:xfrm>
            <a:off x="839788" y="987424"/>
            <a:ext cx="3932237" cy="1069975"/>
          </a:xfrm>
        </p:spPr>
        <p:txBody>
          <a:bodyPr anchor="b"/>
          <a:lstStyle>
            <a:lvl1pPr>
              <a:defRPr sz="28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5E63184D-F661-4843-92CF-421C5F81FD1D}"/>
              </a:ext>
            </a:extLst>
          </p:cNvPr>
          <p:cNvSpPr>
            <a:spLocks noGrp="1"/>
          </p:cNvSpPr>
          <p:nvPr>
            <p:ph idx="1"/>
          </p:nvPr>
        </p:nvSpPr>
        <p:spPr>
          <a:xfrm>
            <a:off x="5183188" y="987425"/>
            <a:ext cx="6172200" cy="4873625"/>
          </a:xfrm>
        </p:spPr>
        <p:txBody>
          <a:bodyPr/>
          <a:lstStyle>
            <a:lvl1pPr>
              <a:defRPr sz="2800">
                <a:latin typeface="Tahoma" panose="020B0604030504040204" pitchFamily="34" charset="0"/>
                <a:ea typeface="Tahoma" panose="020B0604030504040204" pitchFamily="34" charset="0"/>
                <a:cs typeface="Tahoma" panose="020B0604030504040204" pitchFamily="34" charset="0"/>
              </a:defRPr>
            </a:lvl1pPr>
            <a:lvl2pPr>
              <a:defRPr sz="2400">
                <a:latin typeface="Tahoma" panose="020B0604030504040204" pitchFamily="34" charset="0"/>
                <a:ea typeface="Tahoma" panose="020B0604030504040204" pitchFamily="34" charset="0"/>
                <a:cs typeface="Tahoma" panose="020B0604030504040204" pitchFamily="34" charset="0"/>
              </a:defRPr>
            </a:lvl2pPr>
            <a:lvl3pPr>
              <a:defRPr sz="2000">
                <a:latin typeface="Tahoma" panose="020B0604030504040204" pitchFamily="34" charset="0"/>
                <a:ea typeface="Tahoma" panose="020B0604030504040204" pitchFamily="34" charset="0"/>
                <a:cs typeface="Tahoma" panose="020B0604030504040204" pitchFamily="34" charset="0"/>
              </a:defRPr>
            </a:lvl3pPr>
            <a:lvl4pPr>
              <a:defRPr sz="1800">
                <a:latin typeface="Tahoma" panose="020B0604030504040204" pitchFamily="34" charset="0"/>
                <a:ea typeface="Tahoma" panose="020B0604030504040204" pitchFamily="34" charset="0"/>
                <a:cs typeface="Tahoma" panose="020B0604030504040204" pitchFamily="34" charset="0"/>
              </a:defRPr>
            </a:lvl4pPr>
            <a:lvl5pPr>
              <a:defRPr sz="1800">
                <a:latin typeface="Tahoma" panose="020B0604030504040204" pitchFamily="34" charset="0"/>
                <a:ea typeface="Tahoma" panose="020B0604030504040204" pitchFamily="34" charset="0"/>
                <a:cs typeface="Tahoma" panose="020B060403050404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35CCB1-F959-1E40-8593-68EADF4176A3}"/>
              </a:ext>
            </a:extLst>
          </p:cNvPr>
          <p:cNvSpPr>
            <a:spLocks noGrp="1"/>
          </p:cNvSpPr>
          <p:nvPr>
            <p:ph type="body" sz="half" idx="2"/>
          </p:nvPr>
        </p:nvSpPr>
        <p:spPr>
          <a:xfrm>
            <a:off x="839788" y="2057400"/>
            <a:ext cx="3932237" cy="3811588"/>
          </a:xfrm>
        </p:spPr>
        <p:txBody>
          <a:bodyPr/>
          <a:lstStyle>
            <a:lvl1pPr marL="0" indent="0">
              <a:buNone/>
              <a:defRPr sz="1400">
                <a:latin typeface="Tahoma" panose="020B0604030504040204" pitchFamily="34"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8270BF-783A-3547-A560-3D1001CCDB33}"/>
              </a:ext>
            </a:extLst>
          </p:cNvPr>
          <p:cNvSpPr>
            <a:spLocks noGrp="1"/>
          </p:cNvSpPr>
          <p:nvPr>
            <p:ph type="dt" sz="half" idx="10"/>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CE1C0749-A888-704B-8BB4-BC2A36F1183B}" type="datetime4">
              <a:rPr lang="en-US" smtClean="0"/>
              <a:t>March 16, 2022</a:t>
            </a:fld>
            <a:endParaRPr lang="en-US"/>
          </a:p>
        </p:txBody>
      </p:sp>
      <p:sp>
        <p:nvSpPr>
          <p:cNvPr id="6" name="Footer Placeholder 5">
            <a:extLst>
              <a:ext uri="{FF2B5EF4-FFF2-40B4-BE49-F238E27FC236}">
                <a16:creationId xmlns:a16="http://schemas.microsoft.com/office/drawing/2014/main" id="{D912339D-B67C-874F-BE22-B9924F23E0F2}"/>
              </a:ext>
            </a:extLst>
          </p:cNvPr>
          <p:cNvSpPr>
            <a:spLocks noGrp="1"/>
          </p:cNvSpPr>
          <p:nvPr>
            <p:ph type="ftr" sz="quarter" idx="11"/>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r>
              <a:rPr lang="en-US"/>
              <a:t>Group 6</a:t>
            </a:r>
          </a:p>
        </p:txBody>
      </p:sp>
      <p:sp>
        <p:nvSpPr>
          <p:cNvPr id="7" name="Slide Number Placeholder 6">
            <a:extLst>
              <a:ext uri="{FF2B5EF4-FFF2-40B4-BE49-F238E27FC236}">
                <a16:creationId xmlns:a16="http://schemas.microsoft.com/office/drawing/2014/main" id="{13CF1F18-3231-B744-9F3E-E5A41657BB7C}"/>
              </a:ext>
            </a:extLst>
          </p:cNvPr>
          <p:cNvSpPr>
            <a:spLocks noGrp="1"/>
          </p:cNvSpPr>
          <p:nvPr>
            <p:ph type="sldNum" sz="quarter" idx="12"/>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FCCF9DFD-C425-8648-8F0F-DD3A8B4D0547}" type="slidenum">
              <a:rPr lang="en-US" smtClean="0"/>
              <a:pPr/>
              <a:t>‹#›</a:t>
            </a:fld>
            <a:endParaRPr lang="en-US"/>
          </a:p>
        </p:txBody>
      </p:sp>
      <p:grpSp>
        <p:nvGrpSpPr>
          <p:cNvPr id="8" name="Group 7">
            <a:extLst>
              <a:ext uri="{FF2B5EF4-FFF2-40B4-BE49-F238E27FC236}">
                <a16:creationId xmlns:a16="http://schemas.microsoft.com/office/drawing/2014/main" id="{81B93773-F4F6-F545-904D-5BFAB0080CF2}"/>
              </a:ext>
            </a:extLst>
          </p:cNvPr>
          <p:cNvGrpSpPr/>
          <p:nvPr userDrawn="1"/>
        </p:nvGrpSpPr>
        <p:grpSpPr>
          <a:xfrm>
            <a:off x="0" y="0"/>
            <a:ext cx="12192000" cy="697832"/>
            <a:chOff x="0" y="0"/>
            <a:chExt cx="12192000" cy="697832"/>
          </a:xfrm>
        </p:grpSpPr>
        <p:sp>
          <p:nvSpPr>
            <p:cNvPr id="9" name="Rectangle 8">
              <a:extLst>
                <a:ext uri="{FF2B5EF4-FFF2-40B4-BE49-F238E27FC236}">
                  <a16:creationId xmlns:a16="http://schemas.microsoft.com/office/drawing/2014/main" id="{0A4CA33C-F8FB-2A42-93C9-DC77C78CC90D}"/>
                </a:ext>
              </a:extLst>
            </p:cNvPr>
            <p:cNvSpPr/>
            <p:nvPr userDrawn="1"/>
          </p:nvSpPr>
          <p:spPr>
            <a:xfrm>
              <a:off x="0" y="0"/>
              <a:ext cx="12192000" cy="6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10" name="Picture 9" descr="Logo&#10;&#10;Description automatically generated">
              <a:extLst>
                <a:ext uri="{FF2B5EF4-FFF2-40B4-BE49-F238E27FC236}">
                  <a16:creationId xmlns:a16="http://schemas.microsoft.com/office/drawing/2014/main" id="{1B25228F-C0C7-8F46-95DB-A6C87138D716}"/>
                </a:ext>
              </a:extLst>
            </p:cNvPr>
            <p:cNvPicPr>
              <a:picLocks noChangeAspect="1"/>
            </p:cNvPicPr>
            <p:nvPr userDrawn="1"/>
          </p:nvPicPr>
          <p:blipFill>
            <a:blip r:embed="rId2"/>
            <a:stretch>
              <a:fillRect/>
            </a:stretch>
          </p:blipFill>
          <p:spPr>
            <a:xfrm>
              <a:off x="0" y="0"/>
              <a:ext cx="697832" cy="697832"/>
            </a:xfrm>
            <a:prstGeom prst="rect">
              <a:avLst/>
            </a:prstGeom>
          </p:spPr>
        </p:pic>
      </p:grpSp>
      <p:pic>
        <p:nvPicPr>
          <p:cNvPr id="11" name="Graphic 10">
            <a:extLst>
              <a:ext uri="{FF2B5EF4-FFF2-40B4-BE49-F238E27FC236}">
                <a16:creationId xmlns:a16="http://schemas.microsoft.com/office/drawing/2014/main" id="{784E6B1F-CB49-AE4E-BB52-8C09B2D05E6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9199" y="65308"/>
            <a:ext cx="752860" cy="540515"/>
          </a:xfrm>
          <a:prstGeom prst="rect">
            <a:avLst/>
          </a:prstGeom>
        </p:spPr>
      </p:pic>
      <p:sp>
        <p:nvSpPr>
          <p:cNvPr id="12" name="TextBox 11">
            <a:extLst>
              <a:ext uri="{FF2B5EF4-FFF2-40B4-BE49-F238E27FC236}">
                <a16:creationId xmlns:a16="http://schemas.microsoft.com/office/drawing/2014/main" id="{2EA18219-8FDF-F945-8D5E-5A8F299D9908}"/>
              </a:ext>
            </a:extLst>
          </p:cNvPr>
          <p:cNvSpPr txBox="1"/>
          <p:nvPr userDrawn="1"/>
        </p:nvSpPr>
        <p:spPr>
          <a:xfrm>
            <a:off x="697832" y="74208"/>
            <a:ext cx="274625" cy="540516"/>
          </a:xfrm>
          <a:prstGeom prst="rect">
            <a:avLst/>
          </a:prstGeom>
        </p:spPr>
        <p:txBody>
          <a:bodyPr vert="horz" wrap="square" lIns="91440" tIns="45720" rIns="91440" bIns="45720" rtlCol="0" anchor="ctr">
            <a:normAutofit fontScale="92500" lnSpcReduction="20000"/>
          </a:bodyPr>
          <a:lstStyle/>
          <a:p>
            <a:pPr algn="ct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92066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B229-46ED-4A4B-A1F4-7DC5EF54A4CB}"/>
              </a:ext>
            </a:extLst>
          </p:cNvPr>
          <p:cNvSpPr>
            <a:spLocks noGrp="1"/>
          </p:cNvSpPr>
          <p:nvPr>
            <p:ph type="title"/>
          </p:nvPr>
        </p:nvSpPr>
        <p:spPr>
          <a:xfrm>
            <a:off x="839788" y="987424"/>
            <a:ext cx="3932237" cy="1069975"/>
          </a:xfrm>
        </p:spPr>
        <p:txBody>
          <a:bodyPr anchor="b"/>
          <a:lstStyle>
            <a:lvl1pPr>
              <a:defRPr sz="28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E82286F4-EE60-8548-840E-EFEC7B4D9C11}"/>
              </a:ext>
            </a:extLst>
          </p:cNvPr>
          <p:cNvSpPr>
            <a:spLocks noGrp="1"/>
          </p:cNvSpPr>
          <p:nvPr>
            <p:ph type="pic" idx="1"/>
          </p:nvPr>
        </p:nvSpPr>
        <p:spPr>
          <a:xfrm>
            <a:off x="5183188" y="987425"/>
            <a:ext cx="6172200" cy="4873625"/>
          </a:xfrm>
        </p:spPr>
        <p:txBody>
          <a:bodyPr>
            <a:normAutofit/>
          </a:bodyPr>
          <a:lstStyle>
            <a:lvl1pPr marL="0" indent="0">
              <a:buNone/>
              <a:defRPr sz="2800">
                <a:latin typeface="Tahoma" panose="020B0604030504040204" pitchFamily="34" charset="0"/>
                <a:ea typeface="Tahoma" panose="020B0604030504040204" pitchFamily="34" charset="0"/>
                <a:cs typeface="Tahom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DE758C-C4C4-DB44-849B-76CA5C45E74B}"/>
              </a:ext>
            </a:extLst>
          </p:cNvPr>
          <p:cNvSpPr>
            <a:spLocks noGrp="1"/>
          </p:cNvSpPr>
          <p:nvPr>
            <p:ph type="body" sz="half" idx="2"/>
          </p:nvPr>
        </p:nvSpPr>
        <p:spPr>
          <a:xfrm>
            <a:off x="839788" y="2057400"/>
            <a:ext cx="3932237" cy="3811588"/>
          </a:xfrm>
        </p:spPr>
        <p:txBody>
          <a:bodyPr/>
          <a:lstStyle>
            <a:lvl1pPr marL="0" indent="0">
              <a:buNone/>
              <a:defRPr sz="1400">
                <a:latin typeface="Tahoma" panose="020B0604030504040204" pitchFamily="34"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6FB6F-762B-754D-B221-FF106C26D0EF}"/>
              </a:ext>
            </a:extLst>
          </p:cNvPr>
          <p:cNvSpPr>
            <a:spLocks noGrp="1"/>
          </p:cNvSpPr>
          <p:nvPr>
            <p:ph type="dt" sz="half" idx="10"/>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6C744985-3758-4946-A81C-08224A001FD8}" type="datetime4">
              <a:rPr lang="en-US" smtClean="0"/>
              <a:t>March 16, 2022</a:t>
            </a:fld>
            <a:endParaRPr lang="en-US"/>
          </a:p>
        </p:txBody>
      </p:sp>
      <p:sp>
        <p:nvSpPr>
          <p:cNvPr id="6" name="Footer Placeholder 5">
            <a:extLst>
              <a:ext uri="{FF2B5EF4-FFF2-40B4-BE49-F238E27FC236}">
                <a16:creationId xmlns:a16="http://schemas.microsoft.com/office/drawing/2014/main" id="{FE7E7D6D-9BD1-EA40-8C47-5AD3FD5D07D9}"/>
              </a:ext>
            </a:extLst>
          </p:cNvPr>
          <p:cNvSpPr>
            <a:spLocks noGrp="1"/>
          </p:cNvSpPr>
          <p:nvPr>
            <p:ph type="ftr" sz="quarter" idx="11"/>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r>
              <a:rPr lang="en-US"/>
              <a:t>Group 6</a:t>
            </a:r>
          </a:p>
        </p:txBody>
      </p:sp>
      <p:sp>
        <p:nvSpPr>
          <p:cNvPr id="7" name="Slide Number Placeholder 6">
            <a:extLst>
              <a:ext uri="{FF2B5EF4-FFF2-40B4-BE49-F238E27FC236}">
                <a16:creationId xmlns:a16="http://schemas.microsoft.com/office/drawing/2014/main" id="{9D16D03D-2D73-8A4B-9C17-95F709BC2E17}"/>
              </a:ext>
            </a:extLst>
          </p:cNvPr>
          <p:cNvSpPr>
            <a:spLocks noGrp="1"/>
          </p:cNvSpPr>
          <p:nvPr>
            <p:ph type="sldNum" sz="quarter" idx="12"/>
          </p:nvPr>
        </p:nvSpPr>
        <p:spPr/>
        <p:txBody>
          <a:bodyPr/>
          <a:lstStyle>
            <a:lvl1pPr>
              <a:defRPr sz="1100">
                <a:latin typeface="Tahoma" panose="020B0604030504040204" pitchFamily="34" charset="0"/>
                <a:ea typeface="Tahoma" panose="020B0604030504040204" pitchFamily="34" charset="0"/>
                <a:cs typeface="Tahoma" panose="020B0604030504040204" pitchFamily="34" charset="0"/>
              </a:defRPr>
            </a:lvl1pPr>
          </a:lstStyle>
          <a:p>
            <a:fld id="{FCCF9DFD-C425-8648-8F0F-DD3A8B4D0547}" type="slidenum">
              <a:rPr lang="en-US" smtClean="0"/>
              <a:pPr/>
              <a:t>‹#›</a:t>
            </a:fld>
            <a:endParaRPr lang="en-US"/>
          </a:p>
        </p:txBody>
      </p:sp>
      <p:grpSp>
        <p:nvGrpSpPr>
          <p:cNvPr id="8" name="Group 7">
            <a:extLst>
              <a:ext uri="{FF2B5EF4-FFF2-40B4-BE49-F238E27FC236}">
                <a16:creationId xmlns:a16="http://schemas.microsoft.com/office/drawing/2014/main" id="{6B2DD21C-C01D-364A-8148-AE875E61EB95}"/>
              </a:ext>
            </a:extLst>
          </p:cNvPr>
          <p:cNvGrpSpPr/>
          <p:nvPr userDrawn="1"/>
        </p:nvGrpSpPr>
        <p:grpSpPr>
          <a:xfrm>
            <a:off x="0" y="0"/>
            <a:ext cx="12192000" cy="697832"/>
            <a:chOff x="0" y="0"/>
            <a:chExt cx="12192000" cy="697832"/>
          </a:xfrm>
        </p:grpSpPr>
        <p:sp>
          <p:nvSpPr>
            <p:cNvPr id="9" name="Rectangle 8">
              <a:extLst>
                <a:ext uri="{FF2B5EF4-FFF2-40B4-BE49-F238E27FC236}">
                  <a16:creationId xmlns:a16="http://schemas.microsoft.com/office/drawing/2014/main" id="{A10B5FBF-CCA6-C446-81E2-D8A82E3FFBAF}"/>
                </a:ext>
              </a:extLst>
            </p:cNvPr>
            <p:cNvSpPr/>
            <p:nvPr userDrawn="1"/>
          </p:nvSpPr>
          <p:spPr>
            <a:xfrm>
              <a:off x="0" y="0"/>
              <a:ext cx="12192000" cy="6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a:latin typeface="Tahoma" panose="020B0604030504040204" pitchFamily="34" charset="0"/>
                <a:ea typeface="Tahoma" panose="020B0604030504040204" pitchFamily="34" charset="0"/>
                <a:cs typeface="Tahoma" panose="020B0604030504040204" pitchFamily="34" charset="0"/>
              </a:endParaRPr>
            </a:p>
          </p:txBody>
        </p:sp>
        <p:pic>
          <p:nvPicPr>
            <p:cNvPr id="10" name="Picture 9" descr="Logo&#10;&#10;Description automatically generated">
              <a:extLst>
                <a:ext uri="{FF2B5EF4-FFF2-40B4-BE49-F238E27FC236}">
                  <a16:creationId xmlns:a16="http://schemas.microsoft.com/office/drawing/2014/main" id="{9CCB7578-57D1-FF4B-9375-EABCDA83BB99}"/>
                </a:ext>
              </a:extLst>
            </p:cNvPr>
            <p:cNvPicPr>
              <a:picLocks noChangeAspect="1"/>
            </p:cNvPicPr>
            <p:nvPr userDrawn="1"/>
          </p:nvPicPr>
          <p:blipFill>
            <a:blip r:embed="rId2"/>
            <a:stretch>
              <a:fillRect/>
            </a:stretch>
          </p:blipFill>
          <p:spPr>
            <a:xfrm>
              <a:off x="0" y="0"/>
              <a:ext cx="697832" cy="697832"/>
            </a:xfrm>
            <a:prstGeom prst="rect">
              <a:avLst/>
            </a:prstGeom>
          </p:spPr>
        </p:pic>
      </p:grpSp>
      <p:pic>
        <p:nvPicPr>
          <p:cNvPr id="11" name="Graphic 10">
            <a:extLst>
              <a:ext uri="{FF2B5EF4-FFF2-40B4-BE49-F238E27FC236}">
                <a16:creationId xmlns:a16="http://schemas.microsoft.com/office/drawing/2014/main" id="{5FC4EF14-167D-EF47-9D15-EDFD89EEC9A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9199" y="65308"/>
            <a:ext cx="752860" cy="540515"/>
          </a:xfrm>
          <a:prstGeom prst="rect">
            <a:avLst/>
          </a:prstGeom>
        </p:spPr>
      </p:pic>
      <p:sp>
        <p:nvSpPr>
          <p:cNvPr id="12" name="TextBox 11">
            <a:extLst>
              <a:ext uri="{FF2B5EF4-FFF2-40B4-BE49-F238E27FC236}">
                <a16:creationId xmlns:a16="http://schemas.microsoft.com/office/drawing/2014/main" id="{7FEFEA45-0917-4841-95B4-84B35F2A6773}"/>
              </a:ext>
            </a:extLst>
          </p:cNvPr>
          <p:cNvSpPr txBox="1"/>
          <p:nvPr userDrawn="1"/>
        </p:nvSpPr>
        <p:spPr>
          <a:xfrm>
            <a:off x="697832" y="74208"/>
            <a:ext cx="274625" cy="540516"/>
          </a:xfrm>
          <a:prstGeom prst="rect">
            <a:avLst/>
          </a:prstGeom>
        </p:spPr>
        <p:txBody>
          <a:bodyPr vert="horz" wrap="square" lIns="91440" tIns="45720" rIns="91440" bIns="45720" rtlCol="0" anchor="ctr">
            <a:normAutofit fontScale="92500" lnSpcReduction="20000"/>
          </a:bodyPr>
          <a:lstStyle/>
          <a:p>
            <a:pPr algn="ct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77056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BE7175B-858C-5248-AD88-9DEA96627592}"/>
              </a:ext>
            </a:extLst>
          </p:cNvPr>
          <p:cNvSpPr/>
          <p:nvPr userDrawn="1"/>
        </p:nvSpPr>
        <p:spPr>
          <a:xfrm>
            <a:off x="0" y="6441440"/>
            <a:ext cx="12192000" cy="4165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2" name="Title Placeholder 1">
            <a:extLst>
              <a:ext uri="{FF2B5EF4-FFF2-40B4-BE49-F238E27FC236}">
                <a16:creationId xmlns:a16="http://schemas.microsoft.com/office/drawing/2014/main" id="{3FF801DD-23FA-2448-9F06-1AAAAC4EC2E8}"/>
              </a:ext>
            </a:extLst>
          </p:cNvPr>
          <p:cNvSpPr>
            <a:spLocks noGrp="1"/>
          </p:cNvSpPr>
          <p:nvPr>
            <p:ph type="title"/>
          </p:nvPr>
        </p:nvSpPr>
        <p:spPr>
          <a:xfrm>
            <a:off x="838200" y="896112"/>
            <a:ext cx="10515600" cy="7955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CEF6B7-2F56-174F-BC59-59549DD78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0D40-6A09-0B4C-86BF-8B4F17CD0F8E}"/>
              </a:ext>
            </a:extLst>
          </p:cNvPr>
          <p:cNvSpPr>
            <a:spLocks noGrp="1"/>
          </p:cNvSpPr>
          <p:nvPr>
            <p:ph type="dt" sz="half" idx="2"/>
          </p:nvPr>
        </p:nvSpPr>
        <p:spPr>
          <a:xfrm>
            <a:off x="838200" y="6512560"/>
            <a:ext cx="2743200" cy="278534"/>
          </a:xfrm>
          <a:prstGeom prst="rect">
            <a:avLst/>
          </a:prstGeom>
        </p:spPr>
        <p:txBody>
          <a:bodyPr vert="horz" lIns="91440" tIns="45720" rIns="91440" bIns="45720" rtlCol="0" anchor="ctr"/>
          <a:lstStyle>
            <a:lvl1pPr algn="l">
              <a:defRPr sz="11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1F68D5F6-729E-CD48-A2F0-F475A298FECB}" type="datetime4">
              <a:rPr lang="en-US" smtClean="0"/>
              <a:t>March 16, 2022</a:t>
            </a:fld>
            <a:endParaRPr lang="en-US" dirty="0"/>
          </a:p>
        </p:txBody>
      </p:sp>
      <p:sp>
        <p:nvSpPr>
          <p:cNvPr id="5" name="Footer Placeholder 4">
            <a:extLst>
              <a:ext uri="{FF2B5EF4-FFF2-40B4-BE49-F238E27FC236}">
                <a16:creationId xmlns:a16="http://schemas.microsoft.com/office/drawing/2014/main" id="{C3FD8812-16CB-AE4F-8087-28AC2F667F22}"/>
              </a:ext>
            </a:extLst>
          </p:cNvPr>
          <p:cNvSpPr>
            <a:spLocks noGrp="1"/>
          </p:cNvSpPr>
          <p:nvPr>
            <p:ph type="ftr" sz="quarter" idx="3"/>
          </p:nvPr>
        </p:nvSpPr>
        <p:spPr>
          <a:xfrm>
            <a:off x="4038600" y="6512560"/>
            <a:ext cx="4114800" cy="278534"/>
          </a:xfrm>
          <a:prstGeom prst="rect">
            <a:avLst/>
          </a:prstGeom>
        </p:spPr>
        <p:txBody>
          <a:bodyPr vert="horz" lIns="91440" tIns="45720" rIns="91440" bIns="45720" rtlCol="0" anchor="ctr"/>
          <a:lstStyle>
            <a:lvl1pPr algn="ctr">
              <a:defRPr sz="11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Group 6</a:t>
            </a:r>
            <a:endParaRPr lang="en-US" dirty="0"/>
          </a:p>
        </p:txBody>
      </p:sp>
      <p:sp>
        <p:nvSpPr>
          <p:cNvPr id="6" name="Slide Number Placeholder 5">
            <a:extLst>
              <a:ext uri="{FF2B5EF4-FFF2-40B4-BE49-F238E27FC236}">
                <a16:creationId xmlns:a16="http://schemas.microsoft.com/office/drawing/2014/main" id="{39803713-E712-9A47-8472-3313E601EB52}"/>
              </a:ext>
            </a:extLst>
          </p:cNvPr>
          <p:cNvSpPr>
            <a:spLocks noGrp="1"/>
          </p:cNvSpPr>
          <p:nvPr>
            <p:ph type="sldNum" sz="quarter" idx="4"/>
          </p:nvPr>
        </p:nvSpPr>
        <p:spPr>
          <a:xfrm>
            <a:off x="8610600" y="6512560"/>
            <a:ext cx="2743200" cy="278534"/>
          </a:xfrm>
          <a:prstGeom prst="rect">
            <a:avLst/>
          </a:prstGeom>
        </p:spPr>
        <p:txBody>
          <a:bodyPr vert="horz" lIns="91440" tIns="45720" rIns="91440" bIns="45720" rtlCol="0" anchor="ctr"/>
          <a:lstStyle>
            <a:lvl1pPr algn="r">
              <a:defRPr sz="11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FCCF9DFD-C425-8648-8F0F-DD3A8B4D0547}" type="slidenum">
              <a:rPr lang="en-US" smtClean="0"/>
              <a:pPr/>
              <a:t>‹#›</a:t>
            </a:fld>
            <a:endParaRPr lang="en-US" dirty="0"/>
          </a:p>
        </p:txBody>
      </p:sp>
      <p:grpSp>
        <p:nvGrpSpPr>
          <p:cNvPr id="7" name="Group 6">
            <a:extLst>
              <a:ext uri="{FF2B5EF4-FFF2-40B4-BE49-F238E27FC236}">
                <a16:creationId xmlns:a16="http://schemas.microsoft.com/office/drawing/2014/main" id="{0278243D-0FBB-704E-BFA3-16D61309EDBE}"/>
              </a:ext>
            </a:extLst>
          </p:cNvPr>
          <p:cNvGrpSpPr/>
          <p:nvPr userDrawn="1"/>
        </p:nvGrpSpPr>
        <p:grpSpPr>
          <a:xfrm>
            <a:off x="0" y="0"/>
            <a:ext cx="12192000" cy="697832"/>
            <a:chOff x="0" y="0"/>
            <a:chExt cx="12192000" cy="697832"/>
          </a:xfrm>
        </p:grpSpPr>
        <p:sp>
          <p:nvSpPr>
            <p:cNvPr id="8" name="Rectangle 7">
              <a:extLst>
                <a:ext uri="{FF2B5EF4-FFF2-40B4-BE49-F238E27FC236}">
                  <a16:creationId xmlns:a16="http://schemas.microsoft.com/office/drawing/2014/main" id="{403175C3-F91B-714D-84E8-4BEF2CF1744C}"/>
                </a:ext>
              </a:extLst>
            </p:cNvPr>
            <p:cNvSpPr/>
            <p:nvPr userDrawn="1"/>
          </p:nvSpPr>
          <p:spPr>
            <a:xfrm>
              <a:off x="0" y="0"/>
              <a:ext cx="12192000" cy="6889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dirty="0">
                <a:latin typeface="Tahoma" panose="020B0604030504040204" pitchFamily="34" charset="0"/>
                <a:ea typeface="Tahoma" panose="020B0604030504040204" pitchFamily="34" charset="0"/>
                <a:cs typeface="Tahoma" panose="020B0604030504040204" pitchFamily="34" charset="0"/>
              </a:endParaRPr>
            </a:p>
          </p:txBody>
        </p:sp>
        <p:pic>
          <p:nvPicPr>
            <p:cNvPr id="9" name="Picture 8" descr="Logo&#10;&#10;Description automatically generated">
              <a:extLst>
                <a:ext uri="{FF2B5EF4-FFF2-40B4-BE49-F238E27FC236}">
                  <a16:creationId xmlns:a16="http://schemas.microsoft.com/office/drawing/2014/main" id="{77FF1DAD-BC55-CA4A-ABDB-953EF133AC76}"/>
                </a:ext>
              </a:extLst>
            </p:cNvPr>
            <p:cNvPicPr>
              <a:picLocks noChangeAspect="1"/>
            </p:cNvPicPr>
            <p:nvPr userDrawn="1"/>
          </p:nvPicPr>
          <p:blipFill>
            <a:blip r:embed="rId11"/>
            <a:stretch>
              <a:fillRect/>
            </a:stretch>
          </p:blipFill>
          <p:spPr>
            <a:xfrm>
              <a:off x="0" y="0"/>
              <a:ext cx="697832" cy="697832"/>
            </a:xfrm>
            <a:prstGeom prst="rect">
              <a:avLst/>
            </a:prstGeom>
          </p:spPr>
        </p:pic>
      </p:grpSp>
      <p:pic>
        <p:nvPicPr>
          <p:cNvPr id="11" name="Graphic 10">
            <a:extLst>
              <a:ext uri="{FF2B5EF4-FFF2-40B4-BE49-F238E27FC236}">
                <a16:creationId xmlns:a16="http://schemas.microsoft.com/office/drawing/2014/main" id="{25E07C84-8F1C-7F43-BC02-242F3B263929}"/>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79199" y="65308"/>
            <a:ext cx="752860" cy="540515"/>
          </a:xfrm>
          <a:prstGeom prst="rect">
            <a:avLst/>
          </a:prstGeom>
        </p:spPr>
      </p:pic>
      <p:sp>
        <p:nvSpPr>
          <p:cNvPr id="12" name="TextBox 11">
            <a:extLst>
              <a:ext uri="{FF2B5EF4-FFF2-40B4-BE49-F238E27FC236}">
                <a16:creationId xmlns:a16="http://schemas.microsoft.com/office/drawing/2014/main" id="{4126E6CC-34CE-E142-B8F4-C542E27B062A}"/>
              </a:ext>
            </a:extLst>
          </p:cNvPr>
          <p:cNvSpPr txBox="1"/>
          <p:nvPr userDrawn="1"/>
        </p:nvSpPr>
        <p:spPr>
          <a:xfrm>
            <a:off x="697832" y="74208"/>
            <a:ext cx="274625" cy="540516"/>
          </a:xfrm>
          <a:prstGeom prst="rect">
            <a:avLst/>
          </a:prstGeom>
        </p:spPr>
        <p:txBody>
          <a:bodyPr vert="horz" wrap="square" lIns="91440" tIns="45720" rIns="91440" bIns="45720" rtlCol="0" anchor="ctr">
            <a:normAutofit fontScale="92500" lnSpcReduction="20000"/>
          </a:bodyPr>
          <a:lstStyle/>
          <a:p>
            <a:pPr algn="ctr"/>
            <a:r>
              <a:rPr lang="en-US" sz="3600" dirty="0">
                <a:solidFill>
                  <a:schemeClr val="bg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4188827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l" defTabSz="914400" rtl="0" eaLnBrk="1" latinLnBrk="0" hangingPunct="1">
        <a:lnSpc>
          <a:spcPct val="90000"/>
        </a:lnSpc>
        <a:spcBef>
          <a:spcPct val="0"/>
        </a:spcBef>
        <a:buNone/>
        <a:defRPr sz="3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1747-CCF4-E74A-BAEF-4738B978E1AE}"/>
              </a:ext>
            </a:extLst>
          </p:cNvPr>
          <p:cNvSpPr>
            <a:spLocks noGrp="1"/>
          </p:cNvSpPr>
          <p:nvPr>
            <p:ph type="ctrTitle"/>
          </p:nvPr>
        </p:nvSpPr>
        <p:spPr/>
        <p:txBody>
          <a:bodyPr anchor="ctr">
            <a:normAutofit/>
          </a:bodyPr>
          <a:lstStyle/>
          <a:p>
            <a:r>
              <a:rPr lang="en-US" sz="4800" dirty="0"/>
              <a:t>LSE-Grillo Earthquake Detection Challenge</a:t>
            </a:r>
          </a:p>
        </p:txBody>
      </p:sp>
      <p:sp>
        <p:nvSpPr>
          <p:cNvPr id="3" name="Subtitle 2">
            <a:extLst>
              <a:ext uri="{FF2B5EF4-FFF2-40B4-BE49-F238E27FC236}">
                <a16:creationId xmlns:a16="http://schemas.microsoft.com/office/drawing/2014/main" id="{AA04CB0E-FFCC-674C-B5F4-02B5BD1C236B}"/>
              </a:ext>
            </a:extLst>
          </p:cNvPr>
          <p:cNvSpPr>
            <a:spLocks noGrp="1"/>
          </p:cNvSpPr>
          <p:nvPr>
            <p:ph type="subTitle" idx="1"/>
          </p:nvPr>
        </p:nvSpPr>
        <p:spPr/>
        <p:txBody>
          <a:bodyPr>
            <a:normAutofit/>
          </a:bodyPr>
          <a:lstStyle/>
          <a:p>
            <a:r>
              <a:rPr lang="en-US" sz="2000" dirty="0"/>
              <a:t>Team 1</a:t>
            </a:r>
          </a:p>
        </p:txBody>
      </p:sp>
      <p:sp>
        <p:nvSpPr>
          <p:cNvPr id="4" name="Text Placeholder 3">
            <a:extLst>
              <a:ext uri="{FF2B5EF4-FFF2-40B4-BE49-F238E27FC236}">
                <a16:creationId xmlns:a16="http://schemas.microsoft.com/office/drawing/2014/main" id="{5242CAA9-422E-2041-BBA4-B0620E595AA0}"/>
              </a:ext>
            </a:extLst>
          </p:cNvPr>
          <p:cNvSpPr>
            <a:spLocks noGrp="1"/>
          </p:cNvSpPr>
          <p:nvPr>
            <p:ph type="body" sz="quarter" idx="13"/>
          </p:nvPr>
        </p:nvSpPr>
        <p:spPr/>
        <p:txBody>
          <a:bodyPr>
            <a:normAutofit/>
          </a:bodyPr>
          <a:lstStyle/>
          <a:p>
            <a:r>
              <a:rPr lang="en-US" altLang="zh-CN" dirty="0" err="1"/>
              <a:t>Linhan</a:t>
            </a:r>
            <a:r>
              <a:rPr lang="en-US" altLang="zh-CN" dirty="0"/>
              <a:t> He, Albert Kong, </a:t>
            </a:r>
            <a:r>
              <a:rPr lang="en-US" dirty="0"/>
              <a:t>Zhuofei Li, </a:t>
            </a:r>
            <a:r>
              <a:rPr lang="en-US" dirty="0" err="1"/>
              <a:t>Wenlin</a:t>
            </a:r>
            <a:r>
              <a:rPr lang="en-US" dirty="0"/>
              <a:t> Irene Zheng </a:t>
            </a:r>
          </a:p>
        </p:txBody>
      </p:sp>
      <p:sp>
        <p:nvSpPr>
          <p:cNvPr id="7" name="Date Placeholder 6">
            <a:extLst>
              <a:ext uri="{FF2B5EF4-FFF2-40B4-BE49-F238E27FC236}">
                <a16:creationId xmlns:a16="http://schemas.microsoft.com/office/drawing/2014/main" id="{67CE4CC1-D553-5F47-913C-561B79BA882C}"/>
              </a:ext>
            </a:extLst>
          </p:cNvPr>
          <p:cNvSpPr>
            <a:spLocks noGrp="1"/>
          </p:cNvSpPr>
          <p:nvPr>
            <p:ph type="dt" sz="half" idx="10"/>
          </p:nvPr>
        </p:nvSpPr>
        <p:spPr/>
        <p:txBody>
          <a:bodyPr/>
          <a:lstStyle/>
          <a:p>
            <a:fld id="{4A41368A-61F7-E041-9ACD-149A9FAC96EC}" type="datetime4">
              <a:rPr lang="en-US" smtClean="0"/>
              <a:t>March 16, 2022</a:t>
            </a:fld>
            <a:endParaRPr lang="en-US" dirty="0"/>
          </a:p>
        </p:txBody>
      </p:sp>
      <p:sp>
        <p:nvSpPr>
          <p:cNvPr id="8" name="Slide Number Placeholder 7">
            <a:extLst>
              <a:ext uri="{FF2B5EF4-FFF2-40B4-BE49-F238E27FC236}">
                <a16:creationId xmlns:a16="http://schemas.microsoft.com/office/drawing/2014/main" id="{81E5FD8E-7455-3146-8AE0-1CA7036B0895}"/>
              </a:ext>
            </a:extLst>
          </p:cNvPr>
          <p:cNvSpPr>
            <a:spLocks noGrp="1"/>
          </p:cNvSpPr>
          <p:nvPr>
            <p:ph type="sldNum" sz="quarter" idx="12"/>
          </p:nvPr>
        </p:nvSpPr>
        <p:spPr/>
        <p:txBody>
          <a:bodyPr/>
          <a:lstStyle/>
          <a:p>
            <a:fld id="{FCCF9DFD-C425-8648-8F0F-DD3A8B4D0547}" type="slidenum">
              <a:rPr lang="en-US" smtClean="0"/>
              <a:pPr/>
              <a:t>1</a:t>
            </a:fld>
            <a:endParaRPr lang="en-US" dirty="0"/>
          </a:p>
        </p:txBody>
      </p:sp>
      <p:sp>
        <p:nvSpPr>
          <p:cNvPr id="5" name="TextBox 4">
            <a:hlinkClick r:id="rId2" action="ppaction://hlinksldjump"/>
            <a:extLst>
              <a:ext uri="{FF2B5EF4-FFF2-40B4-BE49-F238E27FC236}">
                <a16:creationId xmlns:a16="http://schemas.microsoft.com/office/drawing/2014/main" id="{D8130146-E3D4-FC4A-87EC-E0051C9C1CD2}"/>
              </a:ext>
            </a:extLst>
          </p:cNvPr>
          <p:cNvSpPr txBox="1"/>
          <p:nvPr/>
        </p:nvSpPr>
        <p:spPr>
          <a:xfrm>
            <a:off x="2024133" y="230469"/>
            <a:ext cx="2286000" cy="278534"/>
          </a:xfrm>
          <a:prstGeom prst="rect">
            <a:avLst/>
          </a:prstGeom>
        </p:spPr>
        <p:txBody>
          <a:bodyPr vert="horz" wrap="square" lIns="91440" tIns="45720" rIns="91440" bIns="45720" rtlCol="0" anchor="ctr">
            <a:noAutofit/>
          </a:bodyPr>
          <a:lstStyle/>
          <a:p>
            <a:pPr algn="ctr"/>
            <a:r>
              <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rPr>
              <a:t>General Approach</a:t>
            </a:r>
          </a:p>
        </p:txBody>
      </p:sp>
      <p:sp>
        <p:nvSpPr>
          <p:cNvPr id="9" name="TextBox 8">
            <a:hlinkClick r:id="rId3" action="ppaction://hlinksldjump"/>
            <a:extLst>
              <a:ext uri="{FF2B5EF4-FFF2-40B4-BE49-F238E27FC236}">
                <a16:creationId xmlns:a16="http://schemas.microsoft.com/office/drawing/2014/main" id="{9FF9C1C2-14FD-4E4C-ACFD-05D38D8283D8}"/>
              </a:ext>
            </a:extLst>
          </p:cNvPr>
          <p:cNvSpPr txBox="1"/>
          <p:nvPr/>
        </p:nvSpPr>
        <p:spPr>
          <a:xfrm>
            <a:off x="5612215" y="230469"/>
            <a:ext cx="2286000" cy="278534"/>
          </a:xfrm>
          <a:prstGeom prst="rect">
            <a:avLst/>
          </a:prstGeom>
        </p:spPr>
        <p:txBody>
          <a:bodyPr vert="horz" wrap="square" lIns="91440" tIns="45720" rIns="91440" bIns="45720" rtlCol="0" anchor="ctr">
            <a:noAutofit/>
          </a:bodyPr>
          <a:lstStyle/>
          <a:p>
            <a:pPr algn="ctr"/>
            <a:r>
              <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rPr>
              <a:t>Model Selection</a:t>
            </a:r>
          </a:p>
        </p:txBody>
      </p:sp>
      <p:sp>
        <p:nvSpPr>
          <p:cNvPr id="10" name="TextBox 9">
            <a:hlinkClick r:id="" action="ppaction://noaction"/>
            <a:extLst>
              <a:ext uri="{FF2B5EF4-FFF2-40B4-BE49-F238E27FC236}">
                <a16:creationId xmlns:a16="http://schemas.microsoft.com/office/drawing/2014/main" id="{7D28B7FC-208C-F247-BFCD-8C5B7CCB5788}"/>
              </a:ext>
            </a:extLst>
          </p:cNvPr>
          <p:cNvSpPr txBox="1"/>
          <p:nvPr/>
        </p:nvSpPr>
        <p:spPr>
          <a:xfrm>
            <a:off x="9200297" y="228004"/>
            <a:ext cx="2286000" cy="283464"/>
          </a:xfrm>
          <a:prstGeom prst="rect">
            <a:avLst/>
          </a:prstGeom>
        </p:spPr>
        <p:txBody>
          <a:bodyPr vert="horz" wrap="square" lIns="91440" tIns="45720" rIns="91440" bIns="45720" rtlCol="0" anchor="ctr">
            <a:noAutofit/>
          </a:bodyPr>
          <a:lstStyle/>
          <a:p>
            <a:pPr algn="ctr"/>
            <a:r>
              <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rPr>
              <a:t>Tuning Parameters</a:t>
            </a:r>
          </a:p>
        </p:txBody>
      </p:sp>
      <p:sp>
        <p:nvSpPr>
          <p:cNvPr id="6" name="Footer Placeholder 5">
            <a:extLst>
              <a:ext uri="{FF2B5EF4-FFF2-40B4-BE49-F238E27FC236}">
                <a16:creationId xmlns:a16="http://schemas.microsoft.com/office/drawing/2014/main" id="{19FD9AEB-4EC2-C24E-8049-79060AE82E48}"/>
              </a:ext>
            </a:extLst>
          </p:cNvPr>
          <p:cNvSpPr>
            <a:spLocks noGrp="1"/>
          </p:cNvSpPr>
          <p:nvPr>
            <p:ph type="ftr" sz="quarter" idx="11"/>
          </p:nvPr>
        </p:nvSpPr>
        <p:spPr/>
        <p:txBody>
          <a:bodyPr/>
          <a:lstStyle/>
          <a:p>
            <a:r>
              <a:rPr lang="en-US" dirty="0"/>
              <a:t>Team 1</a:t>
            </a:r>
          </a:p>
        </p:txBody>
      </p:sp>
    </p:spTree>
    <p:extLst>
      <p:ext uri="{BB962C8B-B14F-4D97-AF65-F5344CB8AC3E}">
        <p14:creationId xmlns:p14="http://schemas.microsoft.com/office/powerpoint/2010/main" val="163129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26D4180-FFFC-324E-90E8-0C207B3D3D96}"/>
              </a:ext>
            </a:extLst>
          </p:cNvPr>
          <p:cNvSpPr/>
          <p:nvPr/>
        </p:nvSpPr>
        <p:spPr>
          <a:xfrm>
            <a:off x="838200" y="4567175"/>
            <a:ext cx="10515600" cy="62590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A2C371-A83D-3F47-9F42-C3C772A09CD6}"/>
              </a:ext>
            </a:extLst>
          </p:cNvPr>
          <p:cNvSpPr>
            <a:spLocks noGrp="1"/>
          </p:cNvSpPr>
          <p:nvPr>
            <p:ph type="title"/>
          </p:nvPr>
        </p:nvSpPr>
        <p:spPr/>
        <p:txBody>
          <a:bodyPr/>
          <a:lstStyle/>
          <a:p>
            <a:r>
              <a:rPr lang="en-US" dirty="0"/>
              <a:t>General Framework – Dual Model Approach</a:t>
            </a:r>
          </a:p>
        </p:txBody>
      </p:sp>
      <p:sp>
        <p:nvSpPr>
          <p:cNvPr id="3" name="Content Placeholder 2">
            <a:extLst>
              <a:ext uri="{FF2B5EF4-FFF2-40B4-BE49-F238E27FC236}">
                <a16:creationId xmlns:a16="http://schemas.microsoft.com/office/drawing/2014/main" id="{1352AF56-4586-C949-8FD3-F6317723EA9F}"/>
              </a:ext>
            </a:extLst>
          </p:cNvPr>
          <p:cNvSpPr>
            <a:spLocks noGrp="1"/>
          </p:cNvSpPr>
          <p:nvPr>
            <p:ph idx="1"/>
          </p:nvPr>
        </p:nvSpPr>
        <p:spPr>
          <a:xfrm>
            <a:off x="838200" y="1825625"/>
            <a:ext cx="10515600" cy="796166"/>
          </a:xfrm>
        </p:spPr>
        <p:txBody>
          <a:bodyPr anchor="ctr"/>
          <a:lstStyle/>
          <a:p>
            <a:r>
              <a:rPr lang="en-US" dirty="0"/>
              <a:t>Model 1: Determine whether there is a p-wave in the trace</a:t>
            </a:r>
          </a:p>
        </p:txBody>
      </p:sp>
      <p:sp>
        <p:nvSpPr>
          <p:cNvPr id="4" name="Date Placeholder 3">
            <a:extLst>
              <a:ext uri="{FF2B5EF4-FFF2-40B4-BE49-F238E27FC236}">
                <a16:creationId xmlns:a16="http://schemas.microsoft.com/office/drawing/2014/main" id="{A5D99A05-3872-8242-A9C5-F3A5D025EB19}"/>
              </a:ext>
            </a:extLst>
          </p:cNvPr>
          <p:cNvSpPr>
            <a:spLocks noGrp="1"/>
          </p:cNvSpPr>
          <p:nvPr>
            <p:ph type="dt" sz="half" idx="10"/>
          </p:nvPr>
        </p:nvSpPr>
        <p:spPr/>
        <p:txBody>
          <a:bodyPr/>
          <a:lstStyle/>
          <a:p>
            <a:fld id="{C56F6960-91EC-3141-AA2A-8A719A32A9B2}" type="datetime4">
              <a:rPr lang="en-US" smtClean="0"/>
              <a:t>March 16, 2022</a:t>
            </a:fld>
            <a:endParaRPr lang="en-US"/>
          </a:p>
        </p:txBody>
      </p:sp>
      <p:sp>
        <p:nvSpPr>
          <p:cNvPr id="5" name="Footer Placeholder 4">
            <a:extLst>
              <a:ext uri="{FF2B5EF4-FFF2-40B4-BE49-F238E27FC236}">
                <a16:creationId xmlns:a16="http://schemas.microsoft.com/office/drawing/2014/main" id="{7E90A789-2A82-FA4E-BAD8-ADD3B9D48513}"/>
              </a:ext>
            </a:extLst>
          </p:cNvPr>
          <p:cNvSpPr>
            <a:spLocks noGrp="1"/>
          </p:cNvSpPr>
          <p:nvPr>
            <p:ph type="ftr" sz="quarter" idx="11"/>
          </p:nvPr>
        </p:nvSpPr>
        <p:spPr/>
        <p:txBody>
          <a:bodyPr/>
          <a:lstStyle/>
          <a:p>
            <a:r>
              <a:rPr lang="en-US" dirty="0"/>
              <a:t>Team 1</a:t>
            </a:r>
          </a:p>
        </p:txBody>
      </p:sp>
      <p:sp>
        <p:nvSpPr>
          <p:cNvPr id="6" name="Slide Number Placeholder 5">
            <a:extLst>
              <a:ext uri="{FF2B5EF4-FFF2-40B4-BE49-F238E27FC236}">
                <a16:creationId xmlns:a16="http://schemas.microsoft.com/office/drawing/2014/main" id="{3B3FA135-4D8A-9A4A-904F-1F8473ED7882}"/>
              </a:ext>
            </a:extLst>
          </p:cNvPr>
          <p:cNvSpPr>
            <a:spLocks noGrp="1"/>
          </p:cNvSpPr>
          <p:nvPr>
            <p:ph type="sldNum" sz="quarter" idx="12"/>
          </p:nvPr>
        </p:nvSpPr>
        <p:spPr/>
        <p:txBody>
          <a:bodyPr/>
          <a:lstStyle/>
          <a:p>
            <a:fld id="{FCCF9DFD-C425-8648-8F0F-DD3A8B4D0547}" type="slidenum">
              <a:rPr lang="en-US" smtClean="0"/>
              <a:pPr/>
              <a:t>2</a:t>
            </a:fld>
            <a:endParaRPr lang="en-US"/>
          </a:p>
        </p:txBody>
      </p:sp>
      <p:sp>
        <p:nvSpPr>
          <p:cNvPr id="7" name="Content Placeholder 2">
            <a:extLst>
              <a:ext uri="{FF2B5EF4-FFF2-40B4-BE49-F238E27FC236}">
                <a16:creationId xmlns:a16="http://schemas.microsoft.com/office/drawing/2014/main" id="{76F80B7C-FCD6-B64A-B045-72962E176FFD}"/>
              </a:ext>
            </a:extLst>
          </p:cNvPr>
          <p:cNvSpPr txBox="1">
            <a:spLocks/>
          </p:cNvSpPr>
          <p:nvPr/>
        </p:nvSpPr>
        <p:spPr>
          <a:xfrm>
            <a:off x="838200" y="3771009"/>
            <a:ext cx="10515600" cy="79616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Model 2: Determine which window is most likely to contain the p-wave</a:t>
            </a:r>
          </a:p>
        </p:txBody>
      </p:sp>
      <p:sp>
        <p:nvSpPr>
          <p:cNvPr id="8" name="Rectangle 7">
            <a:extLst>
              <a:ext uri="{FF2B5EF4-FFF2-40B4-BE49-F238E27FC236}">
                <a16:creationId xmlns:a16="http://schemas.microsoft.com/office/drawing/2014/main" id="{1494D4DE-ABC2-1143-95F8-5609AB7DCE79}"/>
              </a:ext>
            </a:extLst>
          </p:cNvPr>
          <p:cNvSpPr/>
          <p:nvPr/>
        </p:nvSpPr>
        <p:spPr>
          <a:xfrm>
            <a:off x="838200" y="2621791"/>
            <a:ext cx="10515600" cy="62590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439B47-2B65-1D48-AE06-39D89A3E395F}"/>
              </a:ext>
            </a:extLst>
          </p:cNvPr>
          <p:cNvSpPr/>
          <p:nvPr/>
        </p:nvSpPr>
        <p:spPr>
          <a:xfrm>
            <a:off x="838200" y="4567175"/>
            <a:ext cx="1051560" cy="62590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F5EAC9-CCE3-9A48-B031-D64C32E152B0}"/>
              </a:ext>
            </a:extLst>
          </p:cNvPr>
          <p:cNvSpPr/>
          <p:nvPr/>
        </p:nvSpPr>
        <p:spPr>
          <a:xfrm>
            <a:off x="5016904" y="4567175"/>
            <a:ext cx="1051560" cy="62590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D552D4-E4F6-2048-B0AE-36443971F0BE}"/>
              </a:ext>
            </a:extLst>
          </p:cNvPr>
          <p:cNvSpPr/>
          <p:nvPr/>
        </p:nvSpPr>
        <p:spPr>
          <a:xfrm>
            <a:off x="2927552" y="4567175"/>
            <a:ext cx="1051560" cy="62590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4CFCFB9-10B5-0C45-8FF5-CF572FE9E096}"/>
              </a:ext>
            </a:extLst>
          </p:cNvPr>
          <p:cNvSpPr/>
          <p:nvPr/>
        </p:nvSpPr>
        <p:spPr>
          <a:xfrm>
            <a:off x="7106256" y="4567175"/>
            <a:ext cx="1051560" cy="62590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C80081-C232-E341-8774-DA76450B5CD2}"/>
              </a:ext>
            </a:extLst>
          </p:cNvPr>
          <p:cNvSpPr/>
          <p:nvPr/>
        </p:nvSpPr>
        <p:spPr>
          <a:xfrm>
            <a:off x="9195608" y="4567175"/>
            <a:ext cx="1051560" cy="62590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hlinkClick r:id="rId2" action="ppaction://hlinksldjump"/>
            <a:extLst>
              <a:ext uri="{FF2B5EF4-FFF2-40B4-BE49-F238E27FC236}">
                <a16:creationId xmlns:a16="http://schemas.microsoft.com/office/drawing/2014/main" id="{F9A5935E-FA35-E846-9E7D-0A54CD0C1F2A}"/>
              </a:ext>
            </a:extLst>
          </p:cNvPr>
          <p:cNvSpPr txBox="1"/>
          <p:nvPr/>
        </p:nvSpPr>
        <p:spPr>
          <a:xfrm>
            <a:off x="2024133" y="230469"/>
            <a:ext cx="2286000" cy="278534"/>
          </a:xfrm>
          <a:prstGeom prst="rect">
            <a:avLst/>
          </a:prstGeom>
        </p:spPr>
        <p:txBody>
          <a:bodyPr vert="horz" wrap="square" lIns="91440" tIns="45720" rIns="91440" bIns="45720" rtlCol="0" anchor="ctr">
            <a:noAutofit/>
          </a:bodyPr>
          <a:lstStyle/>
          <a:p>
            <a:pPr algn="ctr"/>
            <a:r>
              <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rPr>
              <a:t>General Approach</a:t>
            </a:r>
          </a:p>
        </p:txBody>
      </p:sp>
      <p:sp>
        <p:nvSpPr>
          <p:cNvPr id="20" name="TextBox 19">
            <a:hlinkClick r:id="rId3" action="ppaction://hlinksldjump"/>
            <a:extLst>
              <a:ext uri="{FF2B5EF4-FFF2-40B4-BE49-F238E27FC236}">
                <a16:creationId xmlns:a16="http://schemas.microsoft.com/office/drawing/2014/main" id="{B1546B09-01E2-EF45-9C9E-3A2D30390991}"/>
              </a:ext>
            </a:extLst>
          </p:cNvPr>
          <p:cNvSpPr txBox="1"/>
          <p:nvPr/>
        </p:nvSpPr>
        <p:spPr>
          <a:xfrm>
            <a:off x="5612215" y="230469"/>
            <a:ext cx="2286000" cy="278534"/>
          </a:xfrm>
          <a:prstGeom prst="rect">
            <a:avLst/>
          </a:prstGeom>
        </p:spPr>
        <p:txBody>
          <a:bodyPr vert="horz" wrap="square" lIns="91440" tIns="45720" rIns="91440" bIns="45720" rtlCol="0" anchor="ctr">
            <a:noAutofit/>
          </a:bodyPr>
          <a:lstStyle/>
          <a:p>
            <a:pPr algn="ctr"/>
            <a:r>
              <a:rPr lang="en-GB" sz="1400" b="1"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Model Selection</a:t>
            </a:r>
          </a:p>
        </p:txBody>
      </p:sp>
      <p:sp>
        <p:nvSpPr>
          <p:cNvPr id="21" name="TextBox 20">
            <a:hlinkClick r:id="" action="ppaction://noaction"/>
            <a:extLst>
              <a:ext uri="{FF2B5EF4-FFF2-40B4-BE49-F238E27FC236}">
                <a16:creationId xmlns:a16="http://schemas.microsoft.com/office/drawing/2014/main" id="{94B720B0-0F32-F44D-B57E-CC2148136F38}"/>
              </a:ext>
            </a:extLst>
          </p:cNvPr>
          <p:cNvSpPr txBox="1"/>
          <p:nvPr/>
        </p:nvSpPr>
        <p:spPr>
          <a:xfrm>
            <a:off x="9200297" y="228004"/>
            <a:ext cx="2286000" cy="283464"/>
          </a:xfrm>
          <a:prstGeom prst="rect">
            <a:avLst/>
          </a:prstGeom>
        </p:spPr>
        <p:txBody>
          <a:bodyPr vert="horz" wrap="square" lIns="91440" tIns="45720" rIns="91440" bIns="45720" rtlCol="0" anchor="ctr">
            <a:noAutofit/>
          </a:bodyPr>
          <a:lstStyle/>
          <a:p>
            <a:pPr algn="ctr"/>
            <a:r>
              <a:rPr lang="en-GB" sz="1400" b="1"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Tuning Parameters</a:t>
            </a:r>
          </a:p>
        </p:txBody>
      </p:sp>
    </p:spTree>
    <p:extLst>
      <p:ext uri="{BB962C8B-B14F-4D97-AF65-F5344CB8AC3E}">
        <p14:creationId xmlns:p14="http://schemas.microsoft.com/office/powerpoint/2010/main" val="400025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371-A83D-3F47-9F42-C3C772A09CD6}"/>
              </a:ext>
            </a:extLst>
          </p:cNvPr>
          <p:cNvSpPr>
            <a:spLocks noGrp="1"/>
          </p:cNvSpPr>
          <p:nvPr>
            <p:ph type="title"/>
          </p:nvPr>
        </p:nvSpPr>
        <p:spPr/>
        <p:txBody>
          <a:bodyPr/>
          <a:lstStyle/>
          <a:p>
            <a:r>
              <a:rPr lang="en-US" dirty="0"/>
              <a:t>Features Considered</a:t>
            </a:r>
          </a:p>
        </p:txBody>
      </p:sp>
      <p:sp>
        <p:nvSpPr>
          <p:cNvPr id="3" name="Content Placeholder 2">
            <a:extLst>
              <a:ext uri="{FF2B5EF4-FFF2-40B4-BE49-F238E27FC236}">
                <a16:creationId xmlns:a16="http://schemas.microsoft.com/office/drawing/2014/main" id="{1352AF56-4586-C949-8FD3-F6317723EA9F}"/>
              </a:ext>
            </a:extLst>
          </p:cNvPr>
          <p:cNvSpPr>
            <a:spLocks noGrp="1"/>
          </p:cNvSpPr>
          <p:nvPr>
            <p:ph idx="1"/>
          </p:nvPr>
        </p:nvSpPr>
        <p:spPr/>
        <p:txBody>
          <a:bodyPr anchor="ctr"/>
          <a:lstStyle/>
          <a:p>
            <a:r>
              <a:rPr lang="en-US" dirty="0"/>
              <a:t>Long-Term Rolling Average (50 Samples)</a:t>
            </a:r>
          </a:p>
          <a:p>
            <a:r>
              <a:rPr lang="en-US" dirty="0"/>
              <a:t>Short-Term Rolling Average (25 Samples)</a:t>
            </a:r>
          </a:p>
          <a:p>
            <a:endParaRPr lang="en-US" dirty="0"/>
          </a:p>
          <a:p>
            <a:r>
              <a:rPr lang="en-US" dirty="0"/>
              <a:t>Long-Term Rolling Variance (50 Samples)</a:t>
            </a:r>
          </a:p>
          <a:p>
            <a:r>
              <a:rPr lang="en-US" dirty="0"/>
              <a:t>Short-Term Rolling Variance (25 Samples)</a:t>
            </a:r>
          </a:p>
          <a:p>
            <a:endParaRPr lang="en-US" dirty="0"/>
          </a:p>
          <a:p>
            <a:r>
              <a:rPr lang="en-US" dirty="0"/>
              <a:t>Trace Values</a:t>
            </a:r>
          </a:p>
          <a:p>
            <a:r>
              <a:rPr lang="en-US" dirty="0"/>
              <a:t>Magnitude of Trace Values</a:t>
            </a:r>
          </a:p>
        </p:txBody>
      </p:sp>
      <p:sp>
        <p:nvSpPr>
          <p:cNvPr id="4" name="Date Placeholder 3">
            <a:extLst>
              <a:ext uri="{FF2B5EF4-FFF2-40B4-BE49-F238E27FC236}">
                <a16:creationId xmlns:a16="http://schemas.microsoft.com/office/drawing/2014/main" id="{A5D99A05-3872-8242-A9C5-F3A5D025EB19}"/>
              </a:ext>
            </a:extLst>
          </p:cNvPr>
          <p:cNvSpPr>
            <a:spLocks noGrp="1"/>
          </p:cNvSpPr>
          <p:nvPr>
            <p:ph type="dt" sz="half" idx="10"/>
          </p:nvPr>
        </p:nvSpPr>
        <p:spPr/>
        <p:txBody>
          <a:bodyPr/>
          <a:lstStyle/>
          <a:p>
            <a:fld id="{C56F6960-91EC-3141-AA2A-8A719A32A9B2}" type="datetime4">
              <a:rPr lang="en-US" smtClean="0"/>
              <a:t>March 16, 2022</a:t>
            </a:fld>
            <a:endParaRPr lang="en-US"/>
          </a:p>
        </p:txBody>
      </p:sp>
      <p:sp>
        <p:nvSpPr>
          <p:cNvPr id="5" name="Footer Placeholder 4">
            <a:extLst>
              <a:ext uri="{FF2B5EF4-FFF2-40B4-BE49-F238E27FC236}">
                <a16:creationId xmlns:a16="http://schemas.microsoft.com/office/drawing/2014/main" id="{7E90A789-2A82-FA4E-BAD8-ADD3B9D48513}"/>
              </a:ext>
            </a:extLst>
          </p:cNvPr>
          <p:cNvSpPr>
            <a:spLocks noGrp="1"/>
          </p:cNvSpPr>
          <p:nvPr>
            <p:ph type="ftr" sz="quarter" idx="11"/>
          </p:nvPr>
        </p:nvSpPr>
        <p:spPr/>
        <p:txBody>
          <a:bodyPr/>
          <a:lstStyle/>
          <a:p>
            <a:r>
              <a:rPr lang="en-US" dirty="0"/>
              <a:t>Team 1</a:t>
            </a:r>
          </a:p>
        </p:txBody>
      </p:sp>
      <p:sp>
        <p:nvSpPr>
          <p:cNvPr id="6" name="Slide Number Placeholder 5">
            <a:extLst>
              <a:ext uri="{FF2B5EF4-FFF2-40B4-BE49-F238E27FC236}">
                <a16:creationId xmlns:a16="http://schemas.microsoft.com/office/drawing/2014/main" id="{3B3FA135-4D8A-9A4A-904F-1F8473ED7882}"/>
              </a:ext>
            </a:extLst>
          </p:cNvPr>
          <p:cNvSpPr>
            <a:spLocks noGrp="1"/>
          </p:cNvSpPr>
          <p:nvPr>
            <p:ph type="sldNum" sz="quarter" idx="12"/>
          </p:nvPr>
        </p:nvSpPr>
        <p:spPr/>
        <p:txBody>
          <a:bodyPr/>
          <a:lstStyle/>
          <a:p>
            <a:fld id="{FCCF9DFD-C425-8648-8F0F-DD3A8B4D0547}" type="slidenum">
              <a:rPr lang="en-US" smtClean="0"/>
              <a:pPr/>
              <a:t>3</a:t>
            </a:fld>
            <a:endParaRPr lang="en-US"/>
          </a:p>
        </p:txBody>
      </p:sp>
      <p:sp>
        <p:nvSpPr>
          <p:cNvPr id="10" name="TextBox 9">
            <a:hlinkClick r:id="rId3" action="ppaction://hlinksldjump"/>
            <a:extLst>
              <a:ext uri="{FF2B5EF4-FFF2-40B4-BE49-F238E27FC236}">
                <a16:creationId xmlns:a16="http://schemas.microsoft.com/office/drawing/2014/main" id="{F709712C-9EB6-D845-B2B9-AE35F628A079}"/>
              </a:ext>
            </a:extLst>
          </p:cNvPr>
          <p:cNvSpPr txBox="1"/>
          <p:nvPr/>
        </p:nvSpPr>
        <p:spPr>
          <a:xfrm>
            <a:off x="2024133" y="230469"/>
            <a:ext cx="2286000" cy="278534"/>
          </a:xfrm>
          <a:prstGeom prst="rect">
            <a:avLst/>
          </a:prstGeom>
        </p:spPr>
        <p:txBody>
          <a:bodyPr vert="horz" wrap="square" lIns="91440" tIns="45720" rIns="91440" bIns="45720" rtlCol="0" anchor="ctr">
            <a:noAutofit/>
          </a:bodyPr>
          <a:lstStyle/>
          <a:p>
            <a:pPr algn="ctr"/>
            <a:r>
              <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rPr>
              <a:t>General Approach</a:t>
            </a:r>
          </a:p>
        </p:txBody>
      </p:sp>
      <p:sp>
        <p:nvSpPr>
          <p:cNvPr id="11" name="TextBox 10">
            <a:hlinkClick r:id="rId4" action="ppaction://hlinksldjump"/>
            <a:extLst>
              <a:ext uri="{FF2B5EF4-FFF2-40B4-BE49-F238E27FC236}">
                <a16:creationId xmlns:a16="http://schemas.microsoft.com/office/drawing/2014/main" id="{42F46290-6DCC-E541-AAE5-A65B9D3889FF}"/>
              </a:ext>
            </a:extLst>
          </p:cNvPr>
          <p:cNvSpPr txBox="1"/>
          <p:nvPr/>
        </p:nvSpPr>
        <p:spPr>
          <a:xfrm>
            <a:off x="5612215" y="230469"/>
            <a:ext cx="2286000" cy="278534"/>
          </a:xfrm>
          <a:prstGeom prst="rect">
            <a:avLst/>
          </a:prstGeom>
        </p:spPr>
        <p:txBody>
          <a:bodyPr vert="horz" wrap="square" lIns="91440" tIns="45720" rIns="91440" bIns="45720" rtlCol="0" anchor="ctr">
            <a:noAutofit/>
          </a:bodyPr>
          <a:lstStyle/>
          <a:p>
            <a:pPr algn="ctr"/>
            <a:r>
              <a:rPr lang="en-GB" sz="1400" b="1"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Model Selection</a:t>
            </a:r>
          </a:p>
        </p:txBody>
      </p:sp>
      <p:sp>
        <p:nvSpPr>
          <p:cNvPr id="12" name="TextBox 11">
            <a:hlinkClick r:id="" action="ppaction://noaction"/>
            <a:extLst>
              <a:ext uri="{FF2B5EF4-FFF2-40B4-BE49-F238E27FC236}">
                <a16:creationId xmlns:a16="http://schemas.microsoft.com/office/drawing/2014/main" id="{FB92E3D3-C145-6548-8C51-F4991167C570}"/>
              </a:ext>
            </a:extLst>
          </p:cNvPr>
          <p:cNvSpPr txBox="1"/>
          <p:nvPr/>
        </p:nvSpPr>
        <p:spPr>
          <a:xfrm>
            <a:off x="9200297" y="228004"/>
            <a:ext cx="2286000" cy="283464"/>
          </a:xfrm>
          <a:prstGeom prst="rect">
            <a:avLst/>
          </a:prstGeom>
        </p:spPr>
        <p:txBody>
          <a:bodyPr vert="horz" wrap="square" lIns="91440" tIns="45720" rIns="91440" bIns="45720" rtlCol="0" anchor="ctr">
            <a:noAutofit/>
          </a:bodyPr>
          <a:lstStyle/>
          <a:p>
            <a:pPr algn="ctr"/>
            <a:r>
              <a:rPr lang="en-GB" sz="1400" b="1"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Tuning Parameters</a:t>
            </a:r>
          </a:p>
        </p:txBody>
      </p:sp>
    </p:spTree>
    <p:extLst>
      <p:ext uri="{BB962C8B-B14F-4D97-AF65-F5344CB8AC3E}">
        <p14:creationId xmlns:p14="http://schemas.microsoft.com/office/powerpoint/2010/main" val="1744393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A03D-8067-3347-BE75-4A85E7138DCF}"/>
              </a:ext>
            </a:extLst>
          </p:cNvPr>
          <p:cNvSpPr>
            <a:spLocks noGrp="1"/>
          </p:cNvSpPr>
          <p:nvPr>
            <p:ph type="title"/>
          </p:nvPr>
        </p:nvSpPr>
        <p:spPr/>
        <p:txBody>
          <a:bodyPr/>
          <a:lstStyle/>
          <a:p>
            <a:r>
              <a:rPr lang="en-US" dirty="0"/>
              <a:t>Models Considered</a:t>
            </a:r>
          </a:p>
        </p:txBody>
      </p:sp>
      <p:sp>
        <p:nvSpPr>
          <p:cNvPr id="3" name="Content Placeholder 2">
            <a:extLst>
              <a:ext uri="{FF2B5EF4-FFF2-40B4-BE49-F238E27FC236}">
                <a16:creationId xmlns:a16="http://schemas.microsoft.com/office/drawing/2014/main" id="{C0B69191-6C29-BC41-A9CE-4BC25EDEF415}"/>
              </a:ext>
            </a:extLst>
          </p:cNvPr>
          <p:cNvSpPr>
            <a:spLocks noGrp="1"/>
          </p:cNvSpPr>
          <p:nvPr>
            <p:ph idx="1"/>
          </p:nvPr>
        </p:nvSpPr>
        <p:spPr/>
        <p:txBody>
          <a:bodyPr/>
          <a:lstStyle/>
          <a:p>
            <a:r>
              <a:rPr lang="en-US" dirty="0"/>
              <a:t>CNN LSTM</a:t>
            </a:r>
          </a:p>
          <a:p>
            <a:endParaRPr lang="en-US" dirty="0"/>
          </a:p>
          <a:p>
            <a:endParaRPr lang="en-US" dirty="0"/>
          </a:p>
          <a:p>
            <a:endParaRPr lang="en-US" dirty="0"/>
          </a:p>
          <a:p>
            <a:endParaRPr lang="en-US" dirty="0"/>
          </a:p>
          <a:p>
            <a:pPr lvl="1"/>
            <a:r>
              <a:rPr lang="en-US" dirty="0"/>
              <a:t>Signal model to identify p-wave</a:t>
            </a:r>
          </a:p>
          <a:p>
            <a:pPr lvl="1"/>
            <a:r>
              <a:rPr lang="en-US" dirty="0"/>
              <a:t>Location model to find start point of p-wave</a:t>
            </a:r>
          </a:p>
          <a:p>
            <a:pPr marL="0" indent="0">
              <a:buNone/>
            </a:pPr>
            <a:endParaRPr lang="en-US" dirty="0"/>
          </a:p>
        </p:txBody>
      </p:sp>
      <p:sp>
        <p:nvSpPr>
          <p:cNvPr id="4" name="Date Placeholder 3">
            <a:extLst>
              <a:ext uri="{FF2B5EF4-FFF2-40B4-BE49-F238E27FC236}">
                <a16:creationId xmlns:a16="http://schemas.microsoft.com/office/drawing/2014/main" id="{10AEFF07-8B30-2045-9F04-A7C3A6C75A9B}"/>
              </a:ext>
            </a:extLst>
          </p:cNvPr>
          <p:cNvSpPr>
            <a:spLocks noGrp="1"/>
          </p:cNvSpPr>
          <p:nvPr>
            <p:ph type="dt" sz="half" idx="10"/>
          </p:nvPr>
        </p:nvSpPr>
        <p:spPr/>
        <p:txBody>
          <a:bodyPr/>
          <a:lstStyle/>
          <a:p>
            <a:fld id="{C56F6960-91EC-3141-AA2A-8A719A32A9B2}" type="datetime4">
              <a:rPr lang="en-US" smtClean="0"/>
              <a:t>March 16, 2022</a:t>
            </a:fld>
            <a:endParaRPr lang="en-US"/>
          </a:p>
        </p:txBody>
      </p:sp>
      <p:sp>
        <p:nvSpPr>
          <p:cNvPr id="5" name="Footer Placeholder 4">
            <a:extLst>
              <a:ext uri="{FF2B5EF4-FFF2-40B4-BE49-F238E27FC236}">
                <a16:creationId xmlns:a16="http://schemas.microsoft.com/office/drawing/2014/main" id="{B08C6B7E-8543-E844-8003-CBA6385CBC12}"/>
              </a:ext>
            </a:extLst>
          </p:cNvPr>
          <p:cNvSpPr>
            <a:spLocks noGrp="1"/>
          </p:cNvSpPr>
          <p:nvPr>
            <p:ph type="ftr" sz="quarter" idx="11"/>
          </p:nvPr>
        </p:nvSpPr>
        <p:spPr/>
        <p:txBody>
          <a:bodyPr/>
          <a:lstStyle/>
          <a:p>
            <a:r>
              <a:rPr lang="en-US" dirty="0"/>
              <a:t>Team 1</a:t>
            </a:r>
          </a:p>
        </p:txBody>
      </p:sp>
      <p:sp>
        <p:nvSpPr>
          <p:cNvPr id="6" name="Slide Number Placeholder 5">
            <a:extLst>
              <a:ext uri="{FF2B5EF4-FFF2-40B4-BE49-F238E27FC236}">
                <a16:creationId xmlns:a16="http://schemas.microsoft.com/office/drawing/2014/main" id="{68C884B7-8415-E344-9569-F544AB1501C1}"/>
              </a:ext>
            </a:extLst>
          </p:cNvPr>
          <p:cNvSpPr>
            <a:spLocks noGrp="1"/>
          </p:cNvSpPr>
          <p:nvPr>
            <p:ph type="sldNum" sz="quarter" idx="12"/>
          </p:nvPr>
        </p:nvSpPr>
        <p:spPr/>
        <p:txBody>
          <a:bodyPr/>
          <a:lstStyle/>
          <a:p>
            <a:fld id="{FCCF9DFD-C425-8648-8F0F-DD3A8B4D0547}" type="slidenum">
              <a:rPr lang="en-US" smtClean="0"/>
              <a:pPr/>
              <a:t>4</a:t>
            </a:fld>
            <a:endParaRPr lang="en-US"/>
          </a:p>
        </p:txBody>
      </p:sp>
      <p:grpSp>
        <p:nvGrpSpPr>
          <p:cNvPr id="24" name="Group 23">
            <a:extLst>
              <a:ext uri="{FF2B5EF4-FFF2-40B4-BE49-F238E27FC236}">
                <a16:creationId xmlns:a16="http://schemas.microsoft.com/office/drawing/2014/main" id="{F18EFF1C-CC0E-4CD3-A983-325C67925016}"/>
              </a:ext>
            </a:extLst>
          </p:cNvPr>
          <p:cNvGrpSpPr/>
          <p:nvPr/>
        </p:nvGrpSpPr>
        <p:grpSpPr>
          <a:xfrm>
            <a:off x="1174066" y="2632834"/>
            <a:ext cx="9843868" cy="796166"/>
            <a:chOff x="839665" y="2518117"/>
            <a:chExt cx="9843868" cy="796166"/>
          </a:xfrm>
        </p:grpSpPr>
        <p:sp>
          <p:nvSpPr>
            <p:cNvPr id="10" name="Rectangle 9">
              <a:extLst>
                <a:ext uri="{FF2B5EF4-FFF2-40B4-BE49-F238E27FC236}">
                  <a16:creationId xmlns:a16="http://schemas.microsoft.com/office/drawing/2014/main" id="{266C3DFD-E5D8-4DF5-843B-82485E291D6E}"/>
                </a:ext>
              </a:extLst>
            </p:cNvPr>
            <p:cNvSpPr/>
            <p:nvPr/>
          </p:nvSpPr>
          <p:spPr>
            <a:xfrm>
              <a:off x="839665" y="2518117"/>
              <a:ext cx="1440766" cy="7961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altLang="zh-CN" dirty="0"/>
                <a:t>Input</a:t>
              </a:r>
              <a:endParaRPr lang="zh-CN" altLang="en-US" dirty="0"/>
            </a:p>
          </p:txBody>
        </p:sp>
        <p:sp>
          <p:nvSpPr>
            <p:cNvPr id="11" name="Rectangle 10">
              <a:extLst>
                <a:ext uri="{FF2B5EF4-FFF2-40B4-BE49-F238E27FC236}">
                  <a16:creationId xmlns:a16="http://schemas.microsoft.com/office/drawing/2014/main" id="{4A2ACC82-896C-49E3-9DB6-C5013AC48609}"/>
                </a:ext>
              </a:extLst>
            </p:cNvPr>
            <p:cNvSpPr/>
            <p:nvPr/>
          </p:nvSpPr>
          <p:spPr>
            <a:xfrm>
              <a:off x="2941906" y="2518117"/>
              <a:ext cx="1440766" cy="796166"/>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GB" altLang="zh-CN" dirty="0"/>
                <a:t>CNN Model</a:t>
              </a:r>
              <a:endParaRPr lang="zh-CN" altLang="en-US" dirty="0"/>
            </a:p>
          </p:txBody>
        </p:sp>
        <p:sp>
          <p:nvSpPr>
            <p:cNvPr id="12" name="Rectangle 11">
              <a:extLst>
                <a:ext uri="{FF2B5EF4-FFF2-40B4-BE49-F238E27FC236}">
                  <a16:creationId xmlns:a16="http://schemas.microsoft.com/office/drawing/2014/main" id="{7CAC3506-A17D-48DA-B525-8CE1E222B081}"/>
                </a:ext>
              </a:extLst>
            </p:cNvPr>
            <p:cNvSpPr/>
            <p:nvPr/>
          </p:nvSpPr>
          <p:spPr>
            <a:xfrm>
              <a:off x="5044147" y="2518117"/>
              <a:ext cx="1440766" cy="796166"/>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GB" altLang="zh-CN" dirty="0"/>
                <a:t>LSTM Model</a:t>
              </a:r>
              <a:endParaRPr lang="zh-CN" altLang="en-US" dirty="0"/>
            </a:p>
          </p:txBody>
        </p:sp>
        <p:sp>
          <p:nvSpPr>
            <p:cNvPr id="13" name="Rectangle 12">
              <a:extLst>
                <a:ext uri="{FF2B5EF4-FFF2-40B4-BE49-F238E27FC236}">
                  <a16:creationId xmlns:a16="http://schemas.microsoft.com/office/drawing/2014/main" id="{CBC007AE-2453-41F3-A96C-049D027C6D3D}"/>
                </a:ext>
              </a:extLst>
            </p:cNvPr>
            <p:cNvSpPr/>
            <p:nvPr/>
          </p:nvSpPr>
          <p:spPr>
            <a:xfrm>
              <a:off x="7146388" y="2518117"/>
              <a:ext cx="1440766" cy="796166"/>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GB" altLang="zh-CN" dirty="0"/>
                <a:t>Dense</a:t>
              </a:r>
              <a:endParaRPr lang="zh-CN" altLang="en-US" dirty="0"/>
            </a:p>
          </p:txBody>
        </p:sp>
        <p:sp>
          <p:nvSpPr>
            <p:cNvPr id="14" name="Rectangle 13">
              <a:extLst>
                <a:ext uri="{FF2B5EF4-FFF2-40B4-BE49-F238E27FC236}">
                  <a16:creationId xmlns:a16="http://schemas.microsoft.com/office/drawing/2014/main" id="{8A403EA2-EF0B-4149-BA38-576566B67C50}"/>
                </a:ext>
              </a:extLst>
            </p:cNvPr>
            <p:cNvSpPr/>
            <p:nvPr/>
          </p:nvSpPr>
          <p:spPr>
            <a:xfrm>
              <a:off x="9242767" y="2518117"/>
              <a:ext cx="1440766" cy="7961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altLang="zh-CN" dirty="0"/>
                <a:t>Output</a:t>
              </a:r>
              <a:endParaRPr lang="zh-CN" altLang="en-US" dirty="0"/>
            </a:p>
          </p:txBody>
        </p:sp>
        <p:cxnSp>
          <p:nvCxnSpPr>
            <p:cNvPr id="16" name="Straight Arrow Connector 15">
              <a:extLst>
                <a:ext uri="{FF2B5EF4-FFF2-40B4-BE49-F238E27FC236}">
                  <a16:creationId xmlns:a16="http://schemas.microsoft.com/office/drawing/2014/main" id="{F525A23F-D722-4204-A45F-50E3494D3848}"/>
                </a:ext>
              </a:extLst>
            </p:cNvPr>
            <p:cNvCxnSpPr>
              <a:stCxn id="10" idx="3"/>
              <a:endCxn id="11" idx="1"/>
            </p:cNvCxnSpPr>
            <p:nvPr/>
          </p:nvCxnSpPr>
          <p:spPr>
            <a:xfrm>
              <a:off x="2280431" y="2916200"/>
              <a:ext cx="6614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CB13D8D-4180-4010-92DC-2224A7C661E9}"/>
                </a:ext>
              </a:extLst>
            </p:cNvPr>
            <p:cNvCxnSpPr>
              <a:endCxn id="12" idx="1"/>
            </p:cNvCxnSpPr>
            <p:nvPr/>
          </p:nvCxnSpPr>
          <p:spPr>
            <a:xfrm>
              <a:off x="4382672" y="2916200"/>
              <a:ext cx="6614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9CCFD3C-452B-4D78-A84B-0A2934338497}"/>
                </a:ext>
              </a:extLst>
            </p:cNvPr>
            <p:cNvCxnSpPr>
              <a:stCxn id="12" idx="3"/>
              <a:endCxn id="13" idx="1"/>
            </p:cNvCxnSpPr>
            <p:nvPr/>
          </p:nvCxnSpPr>
          <p:spPr>
            <a:xfrm>
              <a:off x="6484913" y="2916200"/>
              <a:ext cx="6614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95BA911-6E4C-44FB-8539-76601B48FF9C}"/>
                </a:ext>
              </a:extLst>
            </p:cNvPr>
            <p:cNvCxnSpPr>
              <a:stCxn id="13" idx="3"/>
              <a:endCxn id="14" idx="1"/>
            </p:cNvCxnSpPr>
            <p:nvPr/>
          </p:nvCxnSpPr>
          <p:spPr>
            <a:xfrm>
              <a:off x="8587154" y="2916200"/>
              <a:ext cx="6556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1" name="TextBox 20">
            <a:hlinkClick r:id="rId3" action="ppaction://hlinksldjump"/>
            <a:extLst>
              <a:ext uri="{FF2B5EF4-FFF2-40B4-BE49-F238E27FC236}">
                <a16:creationId xmlns:a16="http://schemas.microsoft.com/office/drawing/2014/main" id="{2225144F-BCF5-D343-ABA1-5F6B7A0961EE}"/>
              </a:ext>
            </a:extLst>
          </p:cNvPr>
          <p:cNvSpPr txBox="1"/>
          <p:nvPr/>
        </p:nvSpPr>
        <p:spPr>
          <a:xfrm>
            <a:off x="2024133" y="230469"/>
            <a:ext cx="2286000" cy="278534"/>
          </a:xfrm>
          <a:prstGeom prst="rect">
            <a:avLst/>
          </a:prstGeom>
        </p:spPr>
        <p:txBody>
          <a:bodyPr vert="horz" wrap="square" lIns="91440" tIns="45720" rIns="91440" bIns="45720" rtlCol="0" anchor="ctr">
            <a:noAutofit/>
          </a:bodyPr>
          <a:lstStyle/>
          <a:p>
            <a:pPr algn="ctr"/>
            <a:r>
              <a:rPr lang="en-GB" sz="1400" b="1"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General Approach</a:t>
            </a:r>
          </a:p>
        </p:txBody>
      </p:sp>
      <p:sp>
        <p:nvSpPr>
          <p:cNvPr id="23" name="TextBox 22">
            <a:hlinkClick r:id="rId4" action="ppaction://hlinksldjump"/>
            <a:extLst>
              <a:ext uri="{FF2B5EF4-FFF2-40B4-BE49-F238E27FC236}">
                <a16:creationId xmlns:a16="http://schemas.microsoft.com/office/drawing/2014/main" id="{E1FC1276-7079-2B47-B39A-ADE5628642FC}"/>
              </a:ext>
            </a:extLst>
          </p:cNvPr>
          <p:cNvSpPr txBox="1"/>
          <p:nvPr/>
        </p:nvSpPr>
        <p:spPr>
          <a:xfrm>
            <a:off x="5612215" y="230469"/>
            <a:ext cx="2286000" cy="278534"/>
          </a:xfrm>
          <a:prstGeom prst="rect">
            <a:avLst/>
          </a:prstGeom>
        </p:spPr>
        <p:txBody>
          <a:bodyPr vert="horz" wrap="square" lIns="91440" tIns="45720" rIns="91440" bIns="45720" rtlCol="0" anchor="ctr">
            <a:noAutofit/>
          </a:bodyPr>
          <a:lstStyle/>
          <a:p>
            <a:pPr algn="ctr"/>
            <a:r>
              <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rPr>
              <a:t>Model Selection</a:t>
            </a:r>
          </a:p>
        </p:txBody>
      </p:sp>
      <p:sp>
        <p:nvSpPr>
          <p:cNvPr id="25" name="TextBox 24">
            <a:hlinkClick r:id="" action="ppaction://noaction"/>
            <a:extLst>
              <a:ext uri="{FF2B5EF4-FFF2-40B4-BE49-F238E27FC236}">
                <a16:creationId xmlns:a16="http://schemas.microsoft.com/office/drawing/2014/main" id="{670706F3-AF26-CA42-99E9-19EBD90ACE4B}"/>
              </a:ext>
            </a:extLst>
          </p:cNvPr>
          <p:cNvSpPr txBox="1"/>
          <p:nvPr/>
        </p:nvSpPr>
        <p:spPr>
          <a:xfrm>
            <a:off x="9200297" y="228004"/>
            <a:ext cx="2286000" cy="283464"/>
          </a:xfrm>
          <a:prstGeom prst="rect">
            <a:avLst/>
          </a:prstGeom>
        </p:spPr>
        <p:txBody>
          <a:bodyPr vert="horz" wrap="square" lIns="91440" tIns="45720" rIns="91440" bIns="45720" rtlCol="0" anchor="ctr">
            <a:noAutofit/>
          </a:bodyPr>
          <a:lstStyle/>
          <a:p>
            <a:pPr algn="ctr"/>
            <a:r>
              <a:rPr lang="en-GB" sz="1400" b="1"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Tuning Parameters</a:t>
            </a:r>
          </a:p>
        </p:txBody>
      </p:sp>
    </p:spTree>
    <p:extLst>
      <p:ext uri="{BB962C8B-B14F-4D97-AF65-F5344CB8AC3E}">
        <p14:creationId xmlns:p14="http://schemas.microsoft.com/office/powerpoint/2010/main" val="3781216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371-A83D-3F47-9F42-C3C772A09CD6}"/>
              </a:ext>
            </a:extLst>
          </p:cNvPr>
          <p:cNvSpPr>
            <a:spLocks noGrp="1"/>
          </p:cNvSpPr>
          <p:nvPr>
            <p:ph type="title"/>
          </p:nvPr>
        </p:nvSpPr>
        <p:spPr/>
        <p:txBody>
          <a:bodyPr/>
          <a:lstStyle/>
          <a:p>
            <a:r>
              <a:rPr lang="en-US" dirty="0"/>
              <a:t>Tuning Parameters</a:t>
            </a:r>
          </a:p>
        </p:txBody>
      </p:sp>
      <p:sp>
        <p:nvSpPr>
          <p:cNvPr id="3" name="Content Placeholder 2">
            <a:extLst>
              <a:ext uri="{FF2B5EF4-FFF2-40B4-BE49-F238E27FC236}">
                <a16:creationId xmlns:a16="http://schemas.microsoft.com/office/drawing/2014/main" id="{1352AF56-4586-C949-8FD3-F6317723EA9F}"/>
              </a:ext>
            </a:extLst>
          </p:cNvPr>
          <p:cNvSpPr>
            <a:spLocks noGrp="1"/>
          </p:cNvSpPr>
          <p:nvPr>
            <p:ph idx="1"/>
          </p:nvPr>
        </p:nvSpPr>
        <p:spPr>
          <a:xfrm>
            <a:off x="838200" y="1825625"/>
            <a:ext cx="10515600" cy="3368167"/>
          </a:xfrm>
        </p:spPr>
        <p:txBody>
          <a:bodyPr anchor="ctr"/>
          <a:lstStyle/>
          <a:p>
            <a:r>
              <a:rPr lang="en-US" dirty="0"/>
              <a:t>Window Size (for Model 2)</a:t>
            </a:r>
          </a:p>
          <a:p>
            <a:r>
              <a:rPr lang="en-US" dirty="0"/>
              <a:t>Window Step Size (for Model 2)</a:t>
            </a:r>
          </a:p>
          <a:p>
            <a:endParaRPr lang="en-US" dirty="0"/>
          </a:p>
          <a:p>
            <a:r>
              <a:rPr lang="en-US" dirty="0"/>
              <a:t>Probability Threshold for Model 1 (S-Prob) – Used in Detector Script</a:t>
            </a:r>
          </a:p>
          <a:p>
            <a:r>
              <a:rPr lang="en-US" dirty="0"/>
              <a:t>Probability Threshold for Model 2 (P-Prob) – Used in Detector Script</a:t>
            </a:r>
          </a:p>
        </p:txBody>
      </p:sp>
      <p:sp>
        <p:nvSpPr>
          <p:cNvPr id="4" name="Date Placeholder 3">
            <a:extLst>
              <a:ext uri="{FF2B5EF4-FFF2-40B4-BE49-F238E27FC236}">
                <a16:creationId xmlns:a16="http://schemas.microsoft.com/office/drawing/2014/main" id="{A5D99A05-3872-8242-A9C5-F3A5D025EB19}"/>
              </a:ext>
            </a:extLst>
          </p:cNvPr>
          <p:cNvSpPr>
            <a:spLocks noGrp="1"/>
          </p:cNvSpPr>
          <p:nvPr>
            <p:ph type="dt" sz="half" idx="10"/>
          </p:nvPr>
        </p:nvSpPr>
        <p:spPr/>
        <p:txBody>
          <a:bodyPr/>
          <a:lstStyle/>
          <a:p>
            <a:fld id="{C56F6960-91EC-3141-AA2A-8A719A32A9B2}" type="datetime4">
              <a:rPr lang="en-US" smtClean="0"/>
              <a:t>March 16, 2022</a:t>
            </a:fld>
            <a:endParaRPr lang="en-US"/>
          </a:p>
        </p:txBody>
      </p:sp>
      <p:sp>
        <p:nvSpPr>
          <p:cNvPr id="5" name="Footer Placeholder 4">
            <a:extLst>
              <a:ext uri="{FF2B5EF4-FFF2-40B4-BE49-F238E27FC236}">
                <a16:creationId xmlns:a16="http://schemas.microsoft.com/office/drawing/2014/main" id="{7E90A789-2A82-FA4E-BAD8-ADD3B9D48513}"/>
              </a:ext>
            </a:extLst>
          </p:cNvPr>
          <p:cNvSpPr>
            <a:spLocks noGrp="1"/>
          </p:cNvSpPr>
          <p:nvPr>
            <p:ph type="ftr" sz="quarter" idx="11"/>
          </p:nvPr>
        </p:nvSpPr>
        <p:spPr/>
        <p:txBody>
          <a:bodyPr/>
          <a:lstStyle/>
          <a:p>
            <a:r>
              <a:rPr lang="en-US" dirty="0"/>
              <a:t>Team 1</a:t>
            </a:r>
          </a:p>
        </p:txBody>
      </p:sp>
      <p:sp>
        <p:nvSpPr>
          <p:cNvPr id="6" name="Slide Number Placeholder 5">
            <a:extLst>
              <a:ext uri="{FF2B5EF4-FFF2-40B4-BE49-F238E27FC236}">
                <a16:creationId xmlns:a16="http://schemas.microsoft.com/office/drawing/2014/main" id="{3B3FA135-4D8A-9A4A-904F-1F8473ED7882}"/>
              </a:ext>
            </a:extLst>
          </p:cNvPr>
          <p:cNvSpPr>
            <a:spLocks noGrp="1"/>
          </p:cNvSpPr>
          <p:nvPr>
            <p:ph type="sldNum" sz="quarter" idx="12"/>
          </p:nvPr>
        </p:nvSpPr>
        <p:spPr/>
        <p:txBody>
          <a:bodyPr/>
          <a:lstStyle/>
          <a:p>
            <a:fld id="{FCCF9DFD-C425-8648-8F0F-DD3A8B4D0547}" type="slidenum">
              <a:rPr lang="en-US" smtClean="0"/>
              <a:pPr/>
              <a:t>5</a:t>
            </a:fld>
            <a:endParaRPr lang="en-US"/>
          </a:p>
        </p:txBody>
      </p:sp>
      <p:sp>
        <p:nvSpPr>
          <p:cNvPr id="10" name="TextBox 9">
            <a:hlinkClick r:id="rId3" action="ppaction://hlinksldjump"/>
            <a:extLst>
              <a:ext uri="{FF2B5EF4-FFF2-40B4-BE49-F238E27FC236}">
                <a16:creationId xmlns:a16="http://schemas.microsoft.com/office/drawing/2014/main" id="{AEA15E97-C29C-3442-AE46-99DDF27F1C01}"/>
              </a:ext>
            </a:extLst>
          </p:cNvPr>
          <p:cNvSpPr txBox="1"/>
          <p:nvPr/>
        </p:nvSpPr>
        <p:spPr>
          <a:xfrm>
            <a:off x="2024133" y="230469"/>
            <a:ext cx="2286000" cy="278534"/>
          </a:xfrm>
          <a:prstGeom prst="rect">
            <a:avLst/>
          </a:prstGeom>
        </p:spPr>
        <p:txBody>
          <a:bodyPr vert="horz" wrap="square" lIns="91440" tIns="45720" rIns="91440" bIns="45720" rtlCol="0" anchor="ctr">
            <a:noAutofit/>
          </a:bodyPr>
          <a:lstStyle/>
          <a:p>
            <a:pPr algn="ctr"/>
            <a:r>
              <a:rPr lang="en-GB" sz="1400" b="1"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General Approach</a:t>
            </a:r>
          </a:p>
        </p:txBody>
      </p:sp>
      <p:sp>
        <p:nvSpPr>
          <p:cNvPr id="11" name="TextBox 10">
            <a:hlinkClick r:id="rId4" action="ppaction://hlinksldjump"/>
            <a:extLst>
              <a:ext uri="{FF2B5EF4-FFF2-40B4-BE49-F238E27FC236}">
                <a16:creationId xmlns:a16="http://schemas.microsoft.com/office/drawing/2014/main" id="{2C0A7E9F-9FE6-C345-B064-A7C513F0379C}"/>
              </a:ext>
            </a:extLst>
          </p:cNvPr>
          <p:cNvSpPr txBox="1"/>
          <p:nvPr/>
        </p:nvSpPr>
        <p:spPr>
          <a:xfrm>
            <a:off x="5612215" y="230469"/>
            <a:ext cx="2286000" cy="278534"/>
          </a:xfrm>
          <a:prstGeom prst="rect">
            <a:avLst/>
          </a:prstGeom>
        </p:spPr>
        <p:txBody>
          <a:bodyPr vert="horz" wrap="square" lIns="91440" tIns="45720" rIns="91440" bIns="45720" rtlCol="0" anchor="ctr">
            <a:noAutofit/>
          </a:bodyPr>
          <a:lstStyle/>
          <a:p>
            <a:pPr algn="ctr"/>
            <a:r>
              <a:rPr lang="en-GB" sz="1400" b="1"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Model Selection</a:t>
            </a:r>
          </a:p>
        </p:txBody>
      </p:sp>
      <p:sp>
        <p:nvSpPr>
          <p:cNvPr id="12" name="TextBox 11">
            <a:hlinkClick r:id="" action="ppaction://noaction"/>
            <a:extLst>
              <a:ext uri="{FF2B5EF4-FFF2-40B4-BE49-F238E27FC236}">
                <a16:creationId xmlns:a16="http://schemas.microsoft.com/office/drawing/2014/main" id="{8F640849-5AF4-DB4C-8C47-E0B263A92AB3}"/>
              </a:ext>
            </a:extLst>
          </p:cNvPr>
          <p:cNvSpPr txBox="1"/>
          <p:nvPr/>
        </p:nvSpPr>
        <p:spPr>
          <a:xfrm>
            <a:off x="9200297" y="228004"/>
            <a:ext cx="2286000" cy="283464"/>
          </a:xfrm>
          <a:prstGeom prst="rect">
            <a:avLst/>
          </a:prstGeom>
        </p:spPr>
        <p:txBody>
          <a:bodyPr vert="horz" wrap="square" lIns="91440" tIns="45720" rIns="91440" bIns="45720" rtlCol="0" anchor="ctr">
            <a:noAutofit/>
          </a:bodyPr>
          <a:lstStyle/>
          <a:p>
            <a:pPr algn="ctr"/>
            <a:r>
              <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rPr>
              <a:t>Tuning Parameters</a:t>
            </a:r>
          </a:p>
        </p:txBody>
      </p:sp>
    </p:spTree>
    <p:extLst>
      <p:ext uri="{BB962C8B-B14F-4D97-AF65-F5344CB8AC3E}">
        <p14:creationId xmlns:p14="http://schemas.microsoft.com/office/powerpoint/2010/main" val="286532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8A03D-8067-3347-BE75-4A85E7138DCF}"/>
              </a:ext>
            </a:extLst>
          </p:cNvPr>
          <p:cNvSpPr>
            <a:spLocks noGrp="1"/>
          </p:cNvSpPr>
          <p:nvPr>
            <p:ph type="title"/>
          </p:nvPr>
        </p:nvSpPr>
        <p:spPr/>
        <p:txBody>
          <a:bodyPr/>
          <a:lstStyle/>
          <a:p>
            <a:r>
              <a:rPr lang="en-US" dirty="0"/>
              <a:t>Optimizing Model</a:t>
            </a:r>
          </a:p>
        </p:txBody>
      </p:sp>
      <p:sp>
        <p:nvSpPr>
          <p:cNvPr id="4" name="Date Placeholder 3">
            <a:extLst>
              <a:ext uri="{FF2B5EF4-FFF2-40B4-BE49-F238E27FC236}">
                <a16:creationId xmlns:a16="http://schemas.microsoft.com/office/drawing/2014/main" id="{10AEFF07-8B30-2045-9F04-A7C3A6C75A9B}"/>
              </a:ext>
            </a:extLst>
          </p:cNvPr>
          <p:cNvSpPr>
            <a:spLocks noGrp="1"/>
          </p:cNvSpPr>
          <p:nvPr>
            <p:ph type="dt" sz="half" idx="10"/>
          </p:nvPr>
        </p:nvSpPr>
        <p:spPr/>
        <p:txBody>
          <a:bodyPr/>
          <a:lstStyle/>
          <a:p>
            <a:fld id="{C56F6960-91EC-3141-AA2A-8A719A32A9B2}" type="datetime4">
              <a:rPr lang="en-US" smtClean="0"/>
              <a:t>March 16, 2022</a:t>
            </a:fld>
            <a:endParaRPr lang="en-US"/>
          </a:p>
        </p:txBody>
      </p:sp>
      <p:sp>
        <p:nvSpPr>
          <p:cNvPr id="5" name="Footer Placeholder 4">
            <a:extLst>
              <a:ext uri="{FF2B5EF4-FFF2-40B4-BE49-F238E27FC236}">
                <a16:creationId xmlns:a16="http://schemas.microsoft.com/office/drawing/2014/main" id="{B08C6B7E-8543-E844-8003-CBA6385CBC12}"/>
              </a:ext>
            </a:extLst>
          </p:cNvPr>
          <p:cNvSpPr>
            <a:spLocks noGrp="1"/>
          </p:cNvSpPr>
          <p:nvPr>
            <p:ph type="ftr" sz="quarter" idx="11"/>
          </p:nvPr>
        </p:nvSpPr>
        <p:spPr/>
        <p:txBody>
          <a:bodyPr/>
          <a:lstStyle/>
          <a:p>
            <a:r>
              <a:rPr lang="en-US" dirty="0"/>
              <a:t>Team 1</a:t>
            </a:r>
          </a:p>
        </p:txBody>
      </p:sp>
      <p:sp>
        <p:nvSpPr>
          <p:cNvPr id="6" name="Slide Number Placeholder 5">
            <a:extLst>
              <a:ext uri="{FF2B5EF4-FFF2-40B4-BE49-F238E27FC236}">
                <a16:creationId xmlns:a16="http://schemas.microsoft.com/office/drawing/2014/main" id="{68C884B7-8415-E344-9569-F544AB1501C1}"/>
              </a:ext>
            </a:extLst>
          </p:cNvPr>
          <p:cNvSpPr>
            <a:spLocks noGrp="1"/>
          </p:cNvSpPr>
          <p:nvPr>
            <p:ph type="sldNum" sz="quarter" idx="12"/>
          </p:nvPr>
        </p:nvSpPr>
        <p:spPr/>
        <p:txBody>
          <a:bodyPr/>
          <a:lstStyle/>
          <a:p>
            <a:fld id="{FCCF9DFD-C425-8648-8F0F-DD3A8B4D0547}" type="slidenum">
              <a:rPr lang="en-US" smtClean="0"/>
              <a:pPr/>
              <a:t>6</a:t>
            </a:fld>
            <a:endParaRPr lang="en-US"/>
          </a:p>
        </p:txBody>
      </p:sp>
      <p:pic>
        <p:nvPicPr>
          <p:cNvPr id="17" name="Content Placeholder 16">
            <a:extLst>
              <a:ext uri="{FF2B5EF4-FFF2-40B4-BE49-F238E27FC236}">
                <a16:creationId xmlns:a16="http://schemas.microsoft.com/office/drawing/2014/main" id="{58D83EAD-339F-0B44-AB7E-0E5D09AA5549}"/>
              </a:ext>
            </a:extLst>
          </p:cNvPr>
          <p:cNvPicPr>
            <a:picLocks noGrp="1" noChangeAspect="1"/>
          </p:cNvPicPr>
          <p:nvPr>
            <p:ph idx="1"/>
          </p:nvPr>
        </p:nvPicPr>
        <p:blipFill>
          <a:blip r:embed="rId3"/>
          <a:srcRect/>
          <a:stretch/>
        </p:blipFill>
        <p:spPr>
          <a:xfrm>
            <a:off x="4953000" y="595020"/>
            <a:ext cx="6801551" cy="5667959"/>
          </a:xfrm>
        </p:spPr>
      </p:pic>
      <p:sp>
        <p:nvSpPr>
          <p:cNvPr id="18" name="Content Placeholder 2">
            <a:extLst>
              <a:ext uri="{FF2B5EF4-FFF2-40B4-BE49-F238E27FC236}">
                <a16:creationId xmlns:a16="http://schemas.microsoft.com/office/drawing/2014/main" id="{EDDD028B-9635-5F44-AEF5-971F36256819}"/>
              </a:ext>
            </a:extLst>
          </p:cNvPr>
          <p:cNvSpPr txBox="1">
            <a:spLocks/>
          </p:cNvSpPr>
          <p:nvPr/>
        </p:nvSpPr>
        <p:spPr>
          <a:xfrm>
            <a:off x="838201" y="1825625"/>
            <a:ext cx="4800600" cy="33681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Limit Window Size to be no more than 2x acceptable error (0.5 sec)</a:t>
            </a:r>
          </a:p>
          <a:p>
            <a:endParaRPr lang="en-US" sz="2000" dirty="0"/>
          </a:p>
          <a:p>
            <a:r>
              <a:rPr lang="en-US" sz="2000" dirty="0"/>
              <a:t>Maximize Sample F1-Score based on varying P-Prob and S-Prob</a:t>
            </a:r>
          </a:p>
          <a:p>
            <a:endParaRPr lang="en-US" sz="2000" dirty="0"/>
          </a:p>
        </p:txBody>
      </p:sp>
      <p:sp>
        <p:nvSpPr>
          <p:cNvPr id="19" name="TextBox 18">
            <a:hlinkClick r:id="rId4" action="ppaction://hlinksldjump"/>
            <a:extLst>
              <a:ext uri="{FF2B5EF4-FFF2-40B4-BE49-F238E27FC236}">
                <a16:creationId xmlns:a16="http://schemas.microsoft.com/office/drawing/2014/main" id="{0E4E8683-7544-9241-8FEF-E52D6AA42698}"/>
              </a:ext>
            </a:extLst>
          </p:cNvPr>
          <p:cNvSpPr txBox="1"/>
          <p:nvPr/>
        </p:nvSpPr>
        <p:spPr>
          <a:xfrm>
            <a:off x="2024133" y="230469"/>
            <a:ext cx="2286000" cy="278534"/>
          </a:xfrm>
          <a:prstGeom prst="rect">
            <a:avLst/>
          </a:prstGeom>
        </p:spPr>
        <p:txBody>
          <a:bodyPr vert="horz" wrap="square" lIns="91440" tIns="45720" rIns="91440" bIns="45720" rtlCol="0" anchor="ctr">
            <a:noAutofit/>
          </a:bodyPr>
          <a:lstStyle/>
          <a:p>
            <a:pPr algn="ctr"/>
            <a:r>
              <a:rPr lang="en-GB" sz="1400" b="1"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General Approach</a:t>
            </a:r>
          </a:p>
        </p:txBody>
      </p:sp>
      <p:sp>
        <p:nvSpPr>
          <p:cNvPr id="20" name="TextBox 19">
            <a:hlinkClick r:id="rId5" action="ppaction://hlinksldjump"/>
            <a:extLst>
              <a:ext uri="{FF2B5EF4-FFF2-40B4-BE49-F238E27FC236}">
                <a16:creationId xmlns:a16="http://schemas.microsoft.com/office/drawing/2014/main" id="{72C0012A-AD9D-1F4E-A98E-F711391EA7F7}"/>
              </a:ext>
            </a:extLst>
          </p:cNvPr>
          <p:cNvSpPr txBox="1"/>
          <p:nvPr/>
        </p:nvSpPr>
        <p:spPr>
          <a:xfrm>
            <a:off x="5612215" y="230469"/>
            <a:ext cx="2286000" cy="278534"/>
          </a:xfrm>
          <a:prstGeom prst="rect">
            <a:avLst/>
          </a:prstGeom>
        </p:spPr>
        <p:txBody>
          <a:bodyPr vert="horz" wrap="square" lIns="91440" tIns="45720" rIns="91440" bIns="45720" rtlCol="0" anchor="ctr">
            <a:noAutofit/>
          </a:bodyPr>
          <a:lstStyle/>
          <a:p>
            <a:pPr algn="ctr"/>
            <a:r>
              <a:rPr lang="en-GB" sz="1400" b="1"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Model Selection</a:t>
            </a:r>
          </a:p>
        </p:txBody>
      </p:sp>
      <p:sp>
        <p:nvSpPr>
          <p:cNvPr id="21" name="TextBox 20">
            <a:hlinkClick r:id="" action="ppaction://noaction"/>
            <a:extLst>
              <a:ext uri="{FF2B5EF4-FFF2-40B4-BE49-F238E27FC236}">
                <a16:creationId xmlns:a16="http://schemas.microsoft.com/office/drawing/2014/main" id="{05C8B908-0DF2-7F46-8F38-460C8BAD5368}"/>
              </a:ext>
            </a:extLst>
          </p:cNvPr>
          <p:cNvSpPr txBox="1"/>
          <p:nvPr/>
        </p:nvSpPr>
        <p:spPr>
          <a:xfrm>
            <a:off x="9200297" y="228004"/>
            <a:ext cx="2286000" cy="283464"/>
          </a:xfrm>
          <a:prstGeom prst="rect">
            <a:avLst/>
          </a:prstGeom>
        </p:spPr>
        <p:txBody>
          <a:bodyPr vert="horz" wrap="square" lIns="91440" tIns="45720" rIns="91440" bIns="45720" rtlCol="0" anchor="ctr">
            <a:noAutofit/>
          </a:bodyPr>
          <a:lstStyle/>
          <a:p>
            <a:pPr algn="ctr"/>
            <a:r>
              <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rPr>
              <a:t>Tuning Parameters</a:t>
            </a:r>
          </a:p>
        </p:txBody>
      </p:sp>
    </p:spTree>
    <p:extLst>
      <p:ext uri="{BB962C8B-B14F-4D97-AF65-F5344CB8AC3E}">
        <p14:creationId xmlns:p14="http://schemas.microsoft.com/office/powerpoint/2010/main" val="1106663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1747-CCF4-E74A-BAEF-4738B978E1AE}"/>
              </a:ext>
            </a:extLst>
          </p:cNvPr>
          <p:cNvSpPr>
            <a:spLocks noGrp="1"/>
          </p:cNvSpPr>
          <p:nvPr>
            <p:ph type="ctrTitle"/>
          </p:nvPr>
        </p:nvSpPr>
        <p:spPr>
          <a:xfrm>
            <a:off x="1524000" y="2235200"/>
            <a:ext cx="9144000" cy="2387600"/>
          </a:xfrm>
        </p:spPr>
        <p:txBody>
          <a:bodyPr anchor="ctr">
            <a:normAutofit/>
          </a:bodyPr>
          <a:lstStyle/>
          <a:p>
            <a:r>
              <a:rPr lang="en-US" sz="4800" dirty="0"/>
              <a:t>Thank You</a:t>
            </a:r>
          </a:p>
        </p:txBody>
      </p:sp>
      <p:sp>
        <p:nvSpPr>
          <p:cNvPr id="7" name="Date Placeholder 6">
            <a:extLst>
              <a:ext uri="{FF2B5EF4-FFF2-40B4-BE49-F238E27FC236}">
                <a16:creationId xmlns:a16="http://schemas.microsoft.com/office/drawing/2014/main" id="{67CE4CC1-D553-5F47-913C-561B79BA882C}"/>
              </a:ext>
            </a:extLst>
          </p:cNvPr>
          <p:cNvSpPr>
            <a:spLocks noGrp="1"/>
          </p:cNvSpPr>
          <p:nvPr>
            <p:ph type="dt" sz="half" idx="10"/>
          </p:nvPr>
        </p:nvSpPr>
        <p:spPr/>
        <p:txBody>
          <a:bodyPr/>
          <a:lstStyle/>
          <a:p>
            <a:fld id="{4A41368A-61F7-E041-9ACD-149A9FAC96EC}" type="datetime4">
              <a:rPr lang="en-US" smtClean="0"/>
              <a:t>March 16, 2022</a:t>
            </a:fld>
            <a:endParaRPr lang="en-US" dirty="0"/>
          </a:p>
        </p:txBody>
      </p:sp>
      <p:sp>
        <p:nvSpPr>
          <p:cNvPr id="8" name="Slide Number Placeholder 7">
            <a:extLst>
              <a:ext uri="{FF2B5EF4-FFF2-40B4-BE49-F238E27FC236}">
                <a16:creationId xmlns:a16="http://schemas.microsoft.com/office/drawing/2014/main" id="{81E5FD8E-7455-3146-8AE0-1CA7036B0895}"/>
              </a:ext>
            </a:extLst>
          </p:cNvPr>
          <p:cNvSpPr>
            <a:spLocks noGrp="1"/>
          </p:cNvSpPr>
          <p:nvPr>
            <p:ph type="sldNum" sz="quarter" idx="12"/>
          </p:nvPr>
        </p:nvSpPr>
        <p:spPr/>
        <p:txBody>
          <a:bodyPr/>
          <a:lstStyle/>
          <a:p>
            <a:fld id="{FCCF9DFD-C425-8648-8F0F-DD3A8B4D0547}" type="slidenum">
              <a:rPr lang="en-US" smtClean="0"/>
              <a:pPr/>
              <a:t>7</a:t>
            </a:fld>
            <a:endParaRPr lang="en-US" dirty="0"/>
          </a:p>
        </p:txBody>
      </p:sp>
      <p:sp>
        <p:nvSpPr>
          <p:cNvPr id="6" name="Footer Placeholder 5">
            <a:extLst>
              <a:ext uri="{FF2B5EF4-FFF2-40B4-BE49-F238E27FC236}">
                <a16:creationId xmlns:a16="http://schemas.microsoft.com/office/drawing/2014/main" id="{19FD9AEB-4EC2-C24E-8049-79060AE82E48}"/>
              </a:ext>
            </a:extLst>
          </p:cNvPr>
          <p:cNvSpPr>
            <a:spLocks noGrp="1"/>
          </p:cNvSpPr>
          <p:nvPr>
            <p:ph type="ftr" sz="quarter" idx="11"/>
          </p:nvPr>
        </p:nvSpPr>
        <p:spPr/>
        <p:txBody>
          <a:bodyPr/>
          <a:lstStyle/>
          <a:p>
            <a:r>
              <a:rPr lang="en-US" dirty="0"/>
              <a:t>Team 1</a:t>
            </a:r>
          </a:p>
        </p:txBody>
      </p:sp>
      <p:sp>
        <p:nvSpPr>
          <p:cNvPr id="15" name="TextBox 14">
            <a:hlinkClick r:id="rId2" action="ppaction://hlinksldjump"/>
            <a:extLst>
              <a:ext uri="{FF2B5EF4-FFF2-40B4-BE49-F238E27FC236}">
                <a16:creationId xmlns:a16="http://schemas.microsoft.com/office/drawing/2014/main" id="{EE284B20-F45E-B242-B312-5FC8F8BCEE69}"/>
              </a:ext>
            </a:extLst>
          </p:cNvPr>
          <p:cNvSpPr txBox="1"/>
          <p:nvPr/>
        </p:nvSpPr>
        <p:spPr>
          <a:xfrm>
            <a:off x="2024133" y="230469"/>
            <a:ext cx="2286000" cy="278534"/>
          </a:xfrm>
          <a:prstGeom prst="rect">
            <a:avLst/>
          </a:prstGeom>
        </p:spPr>
        <p:txBody>
          <a:bodyPr vert="horz" wrap="square" lIns="91440" tIns="45720" rIns="91440" bIns="45720" rtlCol="0" anchor="ctr">
            <a:noAutofit/>
          </a:bodyPr>
          <a:lstStyle/>
          <a:p>
            <a:pPr algn="ctr"/>
            <a:r>
              <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rPr>
              <a:t>General Approach</a:t>
            </a:r>
          </a:p>
        </p:txBody>
      </p:sp>
      <p:sp>
        <p:nvSpPr>
          <p:cNvPr id="16" name="TextBox 15">
            <a:hlinkClick r:id="rId3" action="ppaction://hlinksldjump"/>
            <a:extLst>
              <a:ext uri="{FF2B5EF4-FFF2-40B4-BE49-F238E27FC236}">
                <a16:creationId xmlns:a16="http://schemas.microsoft.com/office/drawing/2014/main" id="{6303F5F1-A81B-9D4C-9676-72D75E37A711}"/>
              </a:ext>
            </a:extLst>
          </p:cNvPr>
          <p:cNvSpPr txBox="1"/>
          <p:nvPr/>
        </p:nvSpPr>
        <p:spPr>
          <a:xfrm>
            <a:off x="5612215" y="230469"/>
            <a:ext cx="2286000" cy="278534"/>
          </a:xfrm>
          <a:prstGeom prst="rect">
            <a:avLst/>
          </a:prstGeom>
        </p:spPr>
        <p:txBody>
          <a:bodyPr vert="horz" wrap="square" lIns="91440" tIns="45720" rIns="91440" bIns="45720" rtlCol="0" anchor="ctr">
            <a:noAutofit/>
          </a:bodyPr>
          <a:lstStyle/>
          <a:p>
            <a:pPr algn="ctr"/>
            <a:r>
              <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rPr>
              <a:t>Model Selection</a:t>
            </a:r>
          </a:p>
        </p:txBody>
      </p:sp>
      <p:sp>
        <p:nvSpPr>
          <p:cNvPr id="17" name="TextBox 16">
            <a:hlinkClick r:id="" action="ppaction://noaction"/>
            <a:extLst>
              <a:ext uri="{FF2B5EF4-FFF2-40B4-BE49-F238E27FC236}">
                <a16:creationId xmlns:a16="http://schemas.microsoft.com/office/drawing/2014/main" id="{E438EFE7-E4BC-1B4C-9B3E-ABA70BE8BCC7}"/>
              </a:ext>
            </a:extLst>
          </p:cNvPr>
          <p:cNvSpPr txBox="1"/>
          <p:nvPr/>
        </p:nvSpPr>
        <p:spPr>
          <a:xfrm>
            <a:off x="9200297" y="228004"/>
            <a:ext cx="2286000" cy="283464"/>
          </a:xfrm>
          <a:prstGeom prst="rect">
            <a:avLst/>
          </a:prstGeom>
        </p:spPr>
        <p:txBody>
          <a:bodyPr vert="horz" wrap="square" lIns="91440" tIns="45720" rIns="91440" bIns="45720" rtlCol="0" anchor="ctr">
            <a:noAutofit/>
          </a:bodyPr>
          <a:lstStyle/>
          <a:p>
            <a:pPr algn="ctr"/>
            <a:r>
              <a:rPr lang="en-GB" sz="1400" b="1" dirty="0">
                <a:solidFill>
                  <a:schemeClr val="bg1"/>
                </a:solidFill>
                <a:latin typeface="Tahoma" panose="020B0604030504040204" pitchFamily="34" charset="0"/>
                <a:ea typeface="Tahoma" panose="020B0604030504040204" pitchFamily="34" charset="0"/>
                <a:cs typeface="Tahoma" panose="020B0604030504040204" pitchFamily="34" charset="0"/>
              </a:rPr>
              <a:t>Tuning Parameters</a:t>
            </a:r>
          </a:p>
        </p:txBody>
      </p:sp>
    </p:spTree>
    <p:extLst>
      <p:ext uri="{BB962C8B-B14F-4D97-AF65-F5344CB8AC3E}">
        <p14:creationId xmlns:p14="http://schemas.microsoft.com/office/powerpoint/2010/main" val="1966619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algn="l">
          <a:defRPr smtClean="0"/>
        </a:defPPr>
      </a:lstStyle>
    </a:txDef>
  </a:objectDefaults>
  <a:extraClrSchemeLst/>
  <a:extLst>
    <a:ext uri="{05A4C25C-085E-4340-85A3-A5531E510DB2}">
      <thm15:themeFamily xmlns:thm15="http://schemas.microsoft.com/office/thememl/2012/main" name="LSE Presentations" id="{734CEAE4-0195-184E-9EC5-5AFE9B46A714}" vid="{C031A1DD-C053-FC4E-9BEE-EC0C46D920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540</TotalTime>
  <Words>635</Words>
  <Application>Microsoft Macintosh PowerPoint</Application>
  <PresentationFormat>Widescreen</PresentationFormat>
  <Paragraphs>102</Paragraphs>
  <Slides>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Tahoma</vt:lpstr>
      <vt:lpstr>Office Theme</vt:lpstr>
      <vt:lpstr>LSE-Grillo Earthquake Detection Challenge</vt:lpstr>
      <vt:lpstr>General Framework – Dual Model Approach</vt:lpstr>
      <vt:lpstr>Features Considered</vt:lpstr>
      <vt:lpstr>Models Considered</vt:lpstr>
      <vt:lpstr>Tuning Parameters</vt:lpstr>
      <vt:lpstr>Optimizing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Getis-Ord Gi Statistics</dc:title>
  <dc:creator>Albert Kong</dc:creator>
  <cp:lastModifiedBy>Kong,AL (pgt)</cp:lastModifiedBy>
  <cp:revision>78</cp:revision>
  <dcterms:created xsi:type="dcterms:W3CDTF">2021-11-19T13:08:44Z</dcterms:created>
  <dcterms:modified xsi:type="dcterms:W3CDTF">2022-03-16T17:18:34Z</dcterms:modified>
</cp:coreProperties>
</file>