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2" r:id="rId5"/>
    <p:sldId id="27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15"/>
    <p:restoredTop sz="75832"/>
  </p:normalViewPr>
  <p:slideViewPr>
    <p:cSldViewPr snapToGrid="0" snapToObjects="1">
      <p:cViewPr>
        <p:scale>
          <a:sx n="57" d="100"/>
          <a:sy n="57" d="100"/>
        </p:scale>
        <p:origin x="984" y="680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6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1243A-B3A4-F547-B7B3-12CA4438B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46A44-F0E9-FB44-A642-F56B66E2F1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9E99-684A-4848-AC18-DF22AACC6AD2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83AD-3F74-5A49-B136-D8D62972D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71877-ECF0-E44D-BE63-4215013CC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5AB6-BF4B-3944-9E42-CFCC98F8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6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8472-4482-C946-AA49-92B9FCC08827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B77-ABF4-2448-A921-657BB92F8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34B77-ABF4-2448-A921-657BB92F8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404-98E6-7F40-896D-AA3A6D460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DED5-9099-6D42-B46D-AE8B657CDD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90449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0EF8-C88B-4848-89DC-61E42C70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C979A01-2314-0941-9B8B-661DB77A110C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7A1C3-EB87-0948-826D-0CABEAB6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3489-500D-0449-960D-D6B1A06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420F0-2443-C342-A303-CDEDB3648BE3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C687C2-3159-9748-8F80-8A7FFC8834F2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998CF2E-A12B-B943-A23B-7E6FEE6408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CCC600-EA81-BD4D-815E-BC73EB1B254E}"/>
              </a:ext>
            </a:extLst>
          </p:cNvPr>
          <p:cNvSpPr txBox="1"/>
          <p:nvPr userDrawn="1"/>
        </p:nvSpPr>
        <p:spPr>
          <a:xfrm>
            <a:off x="6370983" y="40750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5844B7-B4E2-DC44-A6E4-3848674A7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584562"/>
            <a:ext cx="9144000" cy="89058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36815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B8D6-7CE2-B546-A825-F5E19622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31684-6CA3-214D-BDD4-8741E6D1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1A62E-63A6-0646-8743-F039890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3863-7632-E340-8CE9-B0CD0BBE95A9}" type="datetime4">
              <a:rPr kumimoji="1" lang="en-US" altLang="zh-CN" smtClean="0"/>
              <a:t>March 15, 2022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8589D-8C17-284E-AF7A-6A2B5531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Group 6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3E200-482A-FF41-8355-0F80248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E7B-2003-D046-A35F-CAC0141A3A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9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200-9E36-8E45-AA37-86F2C268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3222-A28B-A54A-B7FE-4098F394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8CCF9-DCF2-984C-8668-2C8FA91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F168-6398-9C40-BDBF-50A22E2F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A43A2-6C8A-664C-B57B-EEB2DC03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02932E-E23B-F443-BD05-41A5CDA5CBA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165BF-32F4-D440-B1B2-1CC052B9F69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133602F-E6B7-A34A-89A7-9A3EE7EF5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8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5B7-4C39-9F43-BAE1-D20AA5A0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7792-6164-5A44-9309-1099FC42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A51-EE88-134C-A1DD-9D68E7BD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4C1BEA0-6974-0043-860B-1E048DE9F387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F6D-E8E3-AE43-A6B7-3BF00DF2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6448-E7A8-D448-ABB2-B719683E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E226B-0B7C-E549-8523-6F7896773F58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0F5D5-76AD-A746-9AE1-3FB588A2A73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A1979BB6-1B7C-CD41-942D-200A640AEF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4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5D5-D4DE-7341-911C-521B940F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22"/>
            <a:ext cx="10515600" cy="796166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F780-2457-7D43-A8AB-8D585E43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F6D5-F837-484C-99BC-B7C74D3E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A12E-D0D1-734C-9922-6588629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36C903-02F3-D740-96EC-28CDEE2DA609}" type="datetime4">
              <a:rPr lang="en-US" smtClean="0"/>
              <a:t>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70E5-6CF3-4B44-97F4-E098E8F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0DF4-2B1A-BD4E-8381-7847D5EC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7172A5-EDB0-1B48-959A-D0225D8DDD84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DB339-F1BD-624D-BC78-53C0D1A829EA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0373A5D-6E50-5747-8AA3-D2167CE274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05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C8B1-6B74-AF4C-A8AC-B3C8F5F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3041-9ACE-AE42-9D85-19A4AAD6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590E-DCEC-4F4A-9F39-00B71163B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1AC8-E706-AF4D-B69A-36369395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5D23-35F0-2244-85A8-A16819E4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5E90-2C50-2B44-92EE-F72305D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9D68F4-A426-CD48-BCA0-FCCD59CB9E8C}" type="datetime4">
              <a:rPr lang="en-US" smtClean="0"/>
              <a:t>March 15,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D79EE-0C20-524A-B2D3-68AD727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F92A-EC10-334C-AD1D-50F54B9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6EB535-C6EC-4A48-B184-1F24B27FA87F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6BF020-D51B-3442-95B8-247EDA35CE40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F3E67CA1-84C4-6449-87F7-F55EDFEB4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8CB-D655-A045-B618-CD588CA7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96112"/>
            <a:ext cx="10515600" cy="795528"/>
          </a:xfrm>
        </p:spPr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ED0-1DA7-E745-B4D3-55033F7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5C722E-99B4-BB4B-AD75-76DCE3D19FB8}" type="datetime4">
              <a:rPr lang="en-US" smtClean="0"/>
              <a:t>March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855D6-F3C4-7F42-828D-79981F3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1097-DD9F-E341-8597-BCA86BD8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15091-E543-374D-B996-174FAF26B71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825B3E-556A-F845-954A-C08220C4FABE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B220D2E-6FFC-5C4E-BA1C-E0B08112F2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81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0A2DC-D099-A943-BD86-1BA5BC4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41B10C9-CF39-4B49-8A61-D4122A695B4D}" type="datetime4">
              <a:rPr lang="en-US" smtClean="0"/>
              <a:t>March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7D600-4F5F-6845-8D33-7F0EB4A5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4EC3-3691-2143-AC58-31BC88C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345247-C011-1941-8FDB-AD747EE5C021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0EE811-2D2B-4649-9250-54602F525509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FFE88C9-8D17-0E47-8DE4-5B689F62B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9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2CD-6398-7D4E-AC4A-D7B4CD0F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184D-F661-4843-92CF-421C5F81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CCB1-F959-1E40-8593-68EADF41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70BF-783A-3547-A560-3D1001C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E1C0749-A888-704B-8BB4-BC2A36F1183B}" type="datetime4">
              <a:rPr lang="en-US" smtClean="0"/>
              <a:t>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339D-B67C-874F-BE22-B9924F23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F1F18-3231-B744-9F3E-E5A41657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B93773-F4F6-F545-904D-5BFAB0080CF2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CA33C-F8FB-2A42-93C9-DC77C78CC90D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B25228F-C0C7-8F46-95DB-A6C87138D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6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B229-46ED-4A4B-A1F4-7DC5EF5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86F4-EE60-8548-840E-EFEC7B4D9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758C-C4C4-DB44-849B-76CA5C45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FB6F-762B-754D-B221-FF106C2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744985-3758-4946-A81C-08224A001FD8}" type="datetime4">
              <a:rPr lang="en-US" smtClean="0"/>
              <a:t>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7D6D-9BD1-EA40-8C47-5AD3FD5D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D03D-2D73-8A4B-9C17-95F709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DD21C-C01D-364A-8148-AE875E61EB95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B5FBF-CCA6-C446-81E2-D8A82E3FFBAF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CCB7578-57D1-FF4B-9375-EABCDA83B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5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E7175B-858C-5248-AD88-9DEA96627592}"/>
              </a:ext>
            </a:extLst>
          </p:cNvPr>
          <p:cNvSpPr/>
          <p:nvPr userDrawn="1"/>
        </p:nvSpPr>
        <p:spPr>
          <a:xfrm>
            <a:off x="0" y="6441440"/>
            <a:ext cx="12192000" cy="416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801DD-23FA-2448-9F06-1AAAAC4E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F6B7-2F56-174F-BC59-59549DD7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0D40-6A09-0B4C-86BF-8B4F17CD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68D5F6-729E-CD48-A2F0-F475A298FECB}" type="datetime4">
              <a:rPr lang="en-US" smtClean="0"/>
              <a:t>March 15,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8812-16CB-AE4F-8087-28AC2F66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2560"/>
            <a:ext cx="41148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Group 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713-E712-9A47-8472-3313E601E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2560"/>
            <a:ext cx="2743200" cy="278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CF9DFD-C425-8648-8F0F-DD3A8B4D054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8243D-0FBB-704E-BFA3-16D61309EDBE}"/>
              </a:ext>
            </a:extLst>
          </p:cNvPr>
          <p:cNvGrpSpPr/>
          <p:nvPr userDrawn="1"/>
        </p:nvGrpSpPr>
        <p:grpSpPr>
          <a:xfrm>
            <a:off x="0" y="0"/>
            <a:ext cx="12192000" cy="697832"/>
            <a:chOff x="0" y="0"/>
            <a:chExt cx="12192000" cy="6978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3175C3-F91B-714D-84E8-4BEF2CF1744C}"/>
                </a:ext>
              </a:extLst>
            </p:cNvPr>
            <p:cNvSpPr/>
            <p:nvPr userDrawn="1"/>
          </p:nvSpPr>
          <p:spPr>
            <a:xfrm>
              <a:off x="0" y="0"/>
              <a:ext cx="12192000" cy="6889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77FF1DAD-BC55-CA4A-ABDB-953EF133AC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97832" cy="69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8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747-CCF4-E74A-BAEF-4738B978E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LSE Earthquake Detection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CB0E-FFCC-674C-B5F4-02B5BD1C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Team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CAA9-422E-2041-BBA4-B0620E595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Zhuofei</a:t>
            </a:r>
            <a:r>
              <a:rPr lang="en-US" dirty="0"/>
              <a:t> Li, </a:t>
            </a:r>
            <a:r>
              <a:rPr lang="en-US" dirty="0" err="1"/>
              <a:t>Wenlin</a:t>
            </a:r>
            <a:r>
              <a:rPr lang="en-US" dirty="0"/>
              <a:t> Irene Zheng, </a:t>
            </a:r>
            <a:r>
              <a:rPr lang="en-US" dirty="0" err="1"/>
              <a:t>Linhan</a:t>
            </a:r>
            <a:r>
              <a:rPr lang="en-US" dirty="0"/>
              <a:t> He, Albert Kong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E4CC1-D553-5F47-913C-561B79B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68A-61F7-E041-9ACD-149A9FAC96EC}" type="datetime4">
              <a:rPr lang="en-US" smtClean="0"/>
              <a:t>March 15, 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E5FD8E-7455-3146-8AE0-1CA7036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D8130146-E3D4-FC4A-87EC-E0051C9C1CD2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9FF9C1C2-14FD-4E4C-ACFD-05D38D8283D8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7D28B7FC-208C-F247-BFCD-8C5B7CCB5788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9AEB-4EC2-C24E-8049-79060AE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63129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6D4180-FFFC-324E-90E8-0C207B3D3D96}"/>
              </a:ext>
            </a:extLst>
          </p:cNvPr>
          <p:cNvSpPr/>
          <p:nvPr/>
        </p:nvSpPr>
        <p:spPr>
          <a:xfrm>
            <a:off x="838200" y="4567175"/>
            <a:ext cx="10515600" cy="62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– Dual 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6166"/>
          </a:xfrm>
        </p:spPr>
        <p:txBody>
          <a:bodyPr anchor="ctr"/>
          <a:lstStyle/>
          <a:p>
            <a:r>
              <a:rPr lang="en-US" dirty="0"/>
              <a:t>Model 1: Determine whether there is a p-wave in the trace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F80B7C-FCD6-B64A-B045-72962E176FFD}"/>
              </a:ext>
            </a:extLst>
          </p:cNvPr>
          <p:cNvSpPr txBox="1">
            <a:spLocks/>
          </p:cNvSpPr>
          <p:nvPr/>
        </p:nvSpPr>
        <p:spPr>
          <a:xfrm>
            <a:off x="838200" y="3771009"/>
            <a:ext cx="10515600" cy="796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2: Determine which window is most likely to contain the p-wave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4D4DE-ABC2-1143-95F8-5609AB7DCE79}"/>
              </a:ext>
            </a:extLst>
          </p:cNvPr>
          <p:cNvSpPr/>
          <p:nvPr/>
        </p:nvSpPr>
        <p:spPr>
          <a:xfrm>
            <a:off x="838200" y="2621791"/>
            <a:ext cx="10515600" cy="625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39B47-2B65-1D48-AE06-39D89A3E395F}"/>
              </a:ext>
            </a:extLst>
          </p:cNvPr>
          <p:cNvSpPr/>
          <p:nvPr/>
        </p:nvSpPr>
        <p:spPr>
          <a:xfrm>
            <a:off x="838200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EAC9-CCE3-9A48-B031-D64C32E152B0}"/>
              </a:ext>
            </a:extLst>
          </p:cNvPr>
          <p:cNvSpPr/>
          <p:nvPr/>
        </p:nvSpPr>
        <p:spPr>
          <a:xfrm>
            <a:off x="5016904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552D4-E4F6-2048-B0AE-36443971F0BE}"/>
              </a:ext>
            </a:extLst>
          </p:cNvPr>
          <p:cNvSpPr/>
          <p:nvPr/>
        </p:nvSpPr>
        <p:spPr>
          <a:xfrm>
            <a:off x="2927552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CFB9-10B5-0C45-8FF5-CF572FE9E096}"/>
              </a:ext>
            </a:extLst>
          </p:cNvPr>
          <p:cNvSpPr/>
          <p:nvPr/>
        </p:nvSpPr>
        <p:spPr>
          <a:xfrm>
            <a:off x="7106256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80081-C232-E341-8774-DA76450B5CD2}"/>
              </a:ext>
            </a:extLst>
          </p:cNvPr>
          <p:cNvSpPr/>
          <p:nvPr/>
        </p:nvSpPr>
        <p:spPr>
          <a:xfrm>
            <a:off x="9195608" y="4567175"/>
            <a:ext cx="1051560" cy="625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790A271A-DECF-E94C-8D7C-90AF413772F2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6D9864CD-5FC9-924E-8EE8-4C2128534948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8" name="TextBox 17">
            <a:hlinkClick r:id="" action="ppaction://noaction"/>
            <a:extLst>
              <a:ext uri="{FF2B5EF4-FFF2-40B4-BE49-F238E27FC236}">
                <a16:creationId xmlns:a16="http://schemas.microsoft.com/office/drawing/2014/main" id="{2FBFD8ED-1C4F-1445-96D1-E9EB0E914263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4000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Long Term Rolling Average (50 Samples)</a:t>
            </a:r>
          </a:p>
          <a:p>
            <a:r>
              <a:rPr lang="en-US" dirty="0"/>
              <a:t>Short Term Rolling Average (25 Samples)</a:t>
            </a:r>
          </a:p>
          <a:p>
            <a:endParaRPr lang="en-US" dirty="0"/>
          </a:p>
          <a:p>
            <a:r>
              <a:rPr lang="en-US" dirty="0"/>
              <a:t>Long Term Rolling Variance (50 Samples)</a:t>
            </a:r>
          </a:p>
          <a:p>
            <a:r>
              <a:rPr lang="en-US" dirty="0"/>
              <a:t>Short Term Rolling Variance (25 Samples)</a:t>
            </a:r>
          </a:p>
          <a:p>
            <a:endParaRPr lang="en-US" dirty="0"/>
          </a:p>
          <a:p>
            <a:r>
              <a:rPr lang="en-US" dirty="0"/>
              <a:t>Trace Values</a:t>
            </a:r>
          </a:p>
          <a:p>
            <a:r>
              <a:rPr lang="en-US" dirty="0"/>
              <a:t>Magnitude of Trace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1662554E-2484-C94F-9C01-DD66B5C3CE7C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2EE5EEA7-40A5-D04C-BEF3-F82C3021CBC2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C2CEB2C3-56DC-C845-AFE2-24DB2097B02F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7443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9191-6C29-BC41-A9CE-4BC25EDE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LSTM</a:t>
            </a:r>
          </a:p>
          <a:p>
            <a:pPr lvl="1"/>
            <a:r>
              <a:rPr lang="en-US" dirty="0"/>
              <a:t>Signal model to identify p-wave</a:t>
            </a:r>
          </a:p>
          <a:p>
            <a:pPr lvl="1"/>
            <a:r>
              <a:rPr lang="en-US" dirty="0"/>
              <a:t>Location model to find start point of p-wave</a:t>
            </a:r>
          </a:p>
          <a:p>
            <a:r>
              <a:rPr lang="en-US" dirty="0"/>
              <a:t>Window side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44B1B476-7977-2748-AB5F-078F426C729B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7A30DA38-E0B4-4F4B-815B-774B6C9C495C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D6F2DB02-F109-2142-890D-88AD313A10E8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8121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371-A83D-3F47-9F42-C3C772A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AF56-4586-C949-8FD3-F6317723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167"/>
          </a:xfrm>
        </p:spPr>
        <p:txBody>
          <a:bodyPr anchor="ctr"/>
          <a:lstStyle/>
          <a:p>
            <a:r>
              <a:rPr lang="en-US" dirty="0"/>
              <a:t>Window Size (for Model 2)</a:t>
            </a:r>
          </a:p>
          <a:p>
            <a:r>
              <a:rPr lang="en-US" dirty="0"/>
              <a:t>Window Step Size (for Model 2)</a:t>
            </a:r>
          </a:p>
          <a:p>
            <a:endParaRPr lang="en-US" dirty="0"/>
          </a:p>
          <a:p>
            <a:r>
              <a:rPr lang="en-US" dirty="0"/>
              <a:t>Probability Threshold for Model 1 (S-Prob) – Used in Detector Script</a:t>
            </a:r>
          </a:p>
          <a:p>
            <a:r>
              <a:rPr lang="en-US" dirty="0"/>
              <a:t>Probability Threshold for Model 2 (P-Prob) – Used in Detector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9A05-3872-8242-A9C5-F3A5D025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A789-2A82-FA4E-BAD8-ADD3B9D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A135-4D8A-9A4A-904F-1F8473ED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414A6CC1-A8A4-C946-8DD4-B390A80B92F6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4F73036E-2DA5-B34A-A329-C97AA0F438D2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49BD2EF2-AC8C-EC41-99BF-947FD6357590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8653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03D-8067-3347-BE75-4A85E713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Detector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FF07-8B30-2045-9F04-A7C3A6C7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960-91EC-3141-AA2A-8A719A32A9B2}" type="datetime4">
              <a:rPr lang="en-US" smtClean="0"/>
              <a:t>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6B7E-8543-E844-8003-CBA6385C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84B7-8415-E344-9569-F544AB15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9DFD-C425-8648-8F0F-DD3A8B4D05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D1237-BC27-614D-808A-D02C2D69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//x-y-z plot 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78F51A02-590D-E749-91C4-EFEB44688AD0}"/>
              </a:ext>
            </a:extLst>
          </p:cNvPr>
          <p:cNvSpPr txBox="1"/>
          <p:nvPr/>
        </p:nvSpPr>
        <p:spPr>
          <a:xfrm>
            <a:off x="1364918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Approach</a:t>
            </a:r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F5B3A34B-BCAD-7343-9A82-16B8065A7079}"/>
              </a:ext>
            </a:extLst>
          </p:cNvPr>
          <p:cNvSpPr txBox="1"/>
          <p:nvPr/>
        </p:nvSpPr>
        <p:spPr>
          <a:xfrm>
            <a:off x="4953000" y="230469"/>
            <a:ext cx="2286000" cy="2785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09339970-5F7F-9A4A-997E-F846727690B5}"/>
              </a:ext>
            </a:extLst>
          </p:cNvPr>
          <p:cNvSpPr txBox="1"/>
          <p:nvPr/>
        </p:nvSpPr>
        <p:spPr>
          <a:xfrm>
            <a:off x="8541082" y="228004"/>
            <a:ext cx="2286000" cy="2834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066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SE Presentations" id="{734CEAE4-0195-184E-9EC5-5AFE9B46A714}" vid="{C031A1DD-C053-FC4E-9BEE-EC0C46D92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219</Words>
  <Application>Microsoft Macintosh PowerPoint</Application>
  <PresentationFormat>Widescreen</PresentationFormat>
  <Paragraphs>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LSE Earthquake Detection Challenge</vt:lpstr>
      <vt:lpstr>General Framework – Dual Model Approach</vt:lpstr>
      <vt:lpstr>Features Considered</vt:lpstr>
      <vt:lpstr>Models Considered</vt:lpstr>
      <vt:lpstr>Tuning Parameters</vt:lpstr>
      <vt:lpstr>Optimizing Detector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Getis-Ord Gi Statistics</dc:title>
  <dc:creator>Albert Kong</dc:creator>
  <cp:lastModifiedBy>Kong,AL (pgt)</cp:lastModifiedBy>
  <cp:revision>63</cp:revision>
  <dcterms:created xsi:type="dcterms:W3CDTF">2021-11-19T13:08:44Z</dcterms:created>
  <dcterms:modified xsi:type="dcterms:W3CDTF">2022-03-15T21:05:31Z</dcterms:modified>
</cp:coreProperties>
</file>