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9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4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5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3037-0618-490E-9B0E-85D0EBCAF934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5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board.in/" TargetMode="External"/><Relationship Id="rId2" Type="http://schemas.openxmlformats.org/officeDocument/2006/relationships/hyperlink" Target="http://www.loves.clo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3483819"/>
          </a:xfrm>
        </p:spPr>
        <p:txBody>
          <a:bodyPr>
            <a:normAutofit/>
          </a:bodyPr>
          <a:lstStyle/>
          <a:p>
            <a:r>
              <a:rPr lang="en-IN" sz="5300" b="1" dirty="0"/>
              <a:t>Docker Kubernetes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21-23 October, 2019</a:t>
            </a:r>
          </a:p>
          <a:p>
            <a:r>
              <a:rPr lang="en-IN" b="1" dirty="0">
                <a:solidFill>
                  <a:schemeClr val="tx1"/>
                </a:solidFill>
              </a:rPr>
              <a:t>Albert Anthony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933"/>
            <a:ext cx="5554960" cy="4987429"/>
          </a:xfrm>
        </p:spPr>
        <p:txBody>
          <a:bodyPr>
            <a:normAutofit/>
          </a:bodyPr>
          <a:lstStyle/>
          <a:p>
            <a:r>
              <a:rPr lang="en-IN" dirty="0"/>
              <a:t>Founder of Loves Cloud </a:t>
            </a:r>
            <a:r>
              <a:rPr lang="en-IN" sz="2800" dirty="0"/>
              <a:t>(</a:t>
            </a:r>
            <a:r>
              <a:rPr lang="en-IN" sz="2800" dirty="0">
                <a:hlinkClick r:id="rId2"/>
              </a:rPr>
              <a:t>www.loves.cloud</a:t>
            </a:r>
            <a:r>
              <a:rPr lang="en-IN" sz="2800" dirty="0"/>
              <a:t>) &amp; </a:t>
            </a:r>
            <a:r>
              <a:rPr lang="en-IN" sz="2800" dirty="0" err="1"/>
              <a:t>PowerBoard</a:t>
            </a:r>
            <a:r>
              <a:rPr lang="en-IN" sz="2800" dirty="0"/>
              <a:t> (</a:t>
            </a:r>
            <a:r>
              <a:rPr lang="en-IN" sz="2800" dirty="0">
                <a:hlinkClick r:id="rId3"/>
              </a:rPr>
              <a:t>www.powerboard.in</a:t>
            </a:r>
            <a:r>
              <a:rPr lang="en-IN" sz="2800" dirty="0"/>
              <a:t>)</a:t>
            </a:r>
          </a:p>
          <a:p>
            <a:r>
              <a:rPr lang="en-IN" dirty="0"/>
              <a:t>Trainer &amp; Consultant</a:t>
            </a:r>
          </a:p>
          <a:p>
            <a:pPr lvl="2"/>
            <a:r>
              <a:rPr lang="en-IN" dirty="0"/>
              <a:t>Containers, DevOps, Cloud &amp; Serverless</a:t>
            </a:r>
          </a:p>
          <a:p>
            <a:r>
              <a:rPr lang="en-IN" dirty="0"/>
              <a:t>Author – Mastering AWS Security</a:t>
            </a:r>
          </a:p>
          <a:p>
            <a:r>
              <a:rPr lang="en-IN" dirty="0"/>
              <a:t>Author – AWS Security Best Practices</a:t>
            </a:r>
          </a:p>
          <a:p>
            <a:endParaRPr lang="en-IN" sz="2400" dirty="0"/>
          </a:p>
          <a:p>
            <a:endParaRPr lang="en-IN" sz="2800" dirty="0"/>
          </a:p>
        </p:txBody>
      </p:sp>
      <p:pic>
        <p:nvPicPr>
          <p:cNvPr id="2050" name="Picture 2" descr="https://lh4.googleusercontent.com/OmS0hIMa6RgwMPJbJmxttOws--bEcwOueqVNfgQKvTbRfJ__Cnc3IIqjenIF5l8km79KuGPa5IfMCczJoEEcNgnbZtXD0urXt6-XbUvGOw7CDeaFmLY0LMJFGzCR4Rf57RUcN8_-0Ac">
            <a:extLst>
              <a:ext uri="{FF2B5EF4-FFF2-40B4-BE49-F238E27FC236}">
                <a16:creationId xmlns:a16="http://schemas.microsoft.com/office/drawing/2014/main" id="{40C78205-B3A8-44B2-BFDB-4908986D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72816"/>
            <a:ext cx="2417579" cy="29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: Security Best Practices on AWS: Learn to secure your data, servers, and applications with AWS by [Anthony, Albert]">
            <a:extLst>
              <a:ext uri="{FF2B5EF4-FFF2-40B4-BE49-F238E27FC236}">
                <a16:creationId xmlns:a16="http://schemas.microsoft.com/office/drawing/2014/main" id="{A05B3E43-563C-4C80-93EE-8E010693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429000"/>
            <a:ext cx="2268714" cy="29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dirty="0"/>
              <a:t>Setting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Topics and Labs</a:t>
            </a:r>
          </a:p>
          <a:p>
            <a:pPr lvl="1"/>
            <a:r>
              <a:rPr lang="en-IN" dirty="0"/>
              <a:t>Docker Hands-On (6 Labs)</a:t>
            </a:r>
          </a:p>
          <a:p>
            <a:pPr lvl="1"/>
            <a:r>
              <a:rPr lang="en-IN" dirty="0"/>
              <a:t>Kubernetes Hands-On (9 Labs)</a:t>
            </a:r>
          </a:p>
          <a:p>
            <a:pPr lvl="1"/>
            <a:r>
              <a:rPr lang="en-IN" b="1" u="sng" dirty="0"/>
              <a:t>15</a:t>
            </a:r>
            <a:r>
              <a:rPr lang="en-IN" dirty="0"/>
              <a:t> Hands-on Labs</a:t>
            </a:r>
          </a:p>
        </p:txBody>
      </p:sp>
    </p:spTree>
    <p:extLst>
      <p:ext uri="{BB962C8B-B14F-4D97-AF65-F5344CB8AC3E}">
        <p14:creationId xmlns:p14="http://schemas.microsoft.com/office/powerpoint/2010/main" val="79253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IN" dirty="0"/>
              <a:t>Putty/</a:t>
            </a:r>
            <a:r>
              <a:rPr lang="en-IN" dirty="0" err="1"/>
              <a:t>GitBash</a:t>
            </a:r>
            <a:r>
              <a:rPr lang="en-IN" dirty="0"/>
              <a:t> on Laptop to Connect to Remote Server</a:t>
            </a:r>
          </a:p>
          <a:p>
            <a:r>
              <a:rPr lang="en-IN" dirty="0"/>
              <a:t>Internet – </a:t>
            </a:r>
            <a:r>
              <a:rPr lang="en-IN" dirty="0" err="1"/>
              <a:t>HotSpot</a:t>
            </a:r>
            <a:r>
              <a:rPr lang="en-IN" dirty="0"/>
              <a:t> to Connect to Remote Server</a:t>
            </a:r>
          </a:p>
          <a:p>
            <a:endParaRPr lang="en-IN" dirty="0"/>
          </a:p>
          <a:p>
            <a:r>
              <a:rPr lang="en-IN" dirty="0"/>
              <a:t>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GitHub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Docker Hub Account</a:t>
            </a:r>
          </a:p>
        </p:txBody>
      </p:sp>
    </p:spTree>
    <p:extLst>
      <p:ext uri="{BB962C8B-B14F-4D97-AF65-F5344CB8AC3E}">
        <p14:creationId xmlns:p14="http://schemas.microsoft.com/office/powerpoint/2010/main" val="15021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en-IN" dirty="0"/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544616"/>
          </a:xfrm>
        </p:spPr>
        <p:txBody>
          <a:bodyPr>
            <a:normAutofit fontScale="92500"/>
          </a:bodyPr>
          <a:lstStyle/>
          <a:p>
            <a:r>
              <a:rPr lang="en-IN" dirty="0"/>
              <a:t>Less theory, more labs</a:t>
            </a:r>
          </a:p>
          <a:p>
            <a:r>
              <a:rPr lang="en-IN" dirty="0"/>
              <a:t>Fully functional environment for all participants</a:t>
            </a:r>
          </a:p>
          <a:p>
            <a:r>
              <a:rPr lang="en-IN" dirty="0"/>
              <a:t>Servers and software pre-installed</a:t>
            </a:r>
          </a:p>
          <a:p>
            <a:r>
              <a:rPr lang="en-IN" dirty="0"/>
              <a:t>Hands-on labs for all topics</a:t>
            </a:r>
          </a:p>
          <a:p>
            <a:r>
              <a:rPr lang="en-IN" dirty="0"/>
              <a:t>Team and individual assignments</a:t>
            </a:r>
          </a:p>
          <a:p>
            <a:r>
              <a:rPr lang="en-IN" dirty="0"/>
              <a:t>Best Practices</a:t>
            </a:r>
          </a:p>
          <a:p>
            <a:r>
              <a:rPr lang="en-IN" dirty="0"/>
              <a:t>Lab instructions document</a:t>
            </a:r>
          </a:p>
          <a:p>
            <a:r>
              <a:rPr lang="en-IN" dirty="0"/>
              <a:t>Labs similar to real projects</a:t>
            </a:r>
          </a:p>
          <a:p>
            <a:r>
              <a:rPr lang="en-IN" dirty="0"/>
              <a:t>All training material to be shared with participants</a:t>
            </a:r>
          </a:p>
          <a:p>
            <a:r>
              <a:rPr lang="en-IN" dirty="0"/>
              <a:t>Feedback, day 1 and day 3</a:t>
            </a:r>
          </a:p>
        </p:txBody>
      </p:sp>
    </p:spTree>
    <p:extLst>
      <p:ext uri="{BB962C8B-B14F-4D97-AF65-F5344CB8AC3E}">
        <p14:creationId xmlns:p14="http://schemas.microsoft.com/office/powerpoint/2010/main" val="32620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IN" dirty="0"/>
              <a:t>Setting Expectations</a:t>
            </a:r>
          </a:p>
          <a:p>
            <a:r>
              <a:rPr lang="en-IN" dirty="0"/>
              <a:t>Access your own workstation on cloud</a:t>
            </a:r>
          </a:p>
          <a:p>
            <a:r>
              <a:rPr lang="en-IN" dirty="0"/>
              <a:t>Docker</a:t>
            </a:r>
          </a:p>
          <a:p>
            <a:pPr lvl="1"/>
            <a:r>
              <a:rPr lang="en-IN" dirty="0"/>
              <a:t>Docker Overview</a:t>
            </a:r>
          </a:p>
          <a:p>
            <a:pPr lvl="1"/>
            <a:r>
              <a:rPr lang="en-IN" dirty="0" err="1"/>
              <a:t>Dockerfile</a:t>
            </a:r>
            <a:endParaRPr lang="en-IN" dirty="0"/>
          </a:p>
          <a:p>
            <a:pPr lvl="1"/>
            <a:r>
              <a:rPr lang="en-IN" dirty="0"/>
              <a:t>Docker Hub</a:t>
            </a:r>
          </a:p>
          <a:p>
            <a:r>
              <a:rPr lang="en-IN" dirty="0"/>
              <a:t>Kubernetes Overview</a:t>
            </a:r>
          </a:p>
          <a:p>
            <a:r>
              <a:rPr lang="en-IN" dirty="0"/>
              <a:t>Kubernetes Architecture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/>
          </a:bodyPr>
          <a:lstStyle/>
          <a:p>
            <a:r>
              <a:rPr lang="en-IN" dirty="0"/>
              <a:t>Kubernetes Objects</a:t>
            </a:r>
          </a:p>
          <a:p>
            <a:pPr lvl="1"/>
            <a:r>
              <a:rPr lang="en-IN" dirty="0"/>
              <a:t>Namespaces</a:t>
            </a:r>
          </a:p>
          <a:p>
            <a:pPr lvl="1"/>
            <a:r>
              <a:rPr lang="en-IN" dirty="0"/>
              <a:t>Pods</a:t>
            </a:r>
          </a:p>
          <a:p>
            <a:pPr lvl="1"/>
            <a:r>
              <a:rPr lang="en-IN" dirty="0"/>
              <a:t>Service</a:t>
            </a:r>
          </a:p>
          <a:p>
            <a:pPr lvl="1"/>
            <a:r>
              <a:rPr lang="en-IN" dirty="0"/>
              <a:t>Deployments Etc.</a:t>
            </a:r>
          </a:p>
          <a:p>
            <a:r>
              <a:rPr lang="en-IN" dirty="0"/>
              <a:t>Run </a:t>
            </a:r>
            <a:r>
              <a:rPr lang="en-IN" dirty="0" err="1"/>
              <a:t>Dockerized</a:t>
            </a:r>
            <a:r>
              <a:rPr lang="en-IN" dirty="0"/>
              <a:t> </a:t>
            </a:r>
            <a:r>
              <a:rPr lang="en-IN" dirty="0" err="1"/>
              <a:t>.Net</a:t>
            </a:r>
            <a:r>
              <a:rPr lang="en-IN" dirty="0"/>
              <a:t> apps on Kubernetes Cluster</a:t>
            </a:r>
          </a:p>
          <a:p>
            <a:r>
              <a:rPr lang="en-IN" dirty="0"/>
              <a:t>Persistent Storage</a:t>
            </a:r>
          </a:p>
          <a:p>
            <a:r>
              <a:rPr lang="en-IN" dirty="0"/>
              <a:t>Health Checks</a:t>
            </a:r>
          </a:p>
          <a:p>
            <a:r>
              <a:rPr lang="en-IN" dirty="0"/>
              <a:t>Kubernetes Secrets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25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Schedule –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dirty="0"/>
              <a:t>Ingress</a:t>
            </a:r>
          </a:p>
          <a:p>
            <a:r>
              <a:rPr lang="en-IN" dirty="0"/>
              <a:t>Horizontal Pod </a:t>
            </a:r>
            <a:r>
              <a:rPr lang="en-IN" dirty="0" err="1"/>
              <a:t>Autoscaler</a:t>
            </a:r>
            <a:endParaRPr lang="en-IN" dirty="0"/>
          </a:p>
          <a:p>
            <a:r>
              <a:rPr lang="en-IN" dirty="0"/>
              <a:t>Monitoring Kubernetes Cluster</a:t>
            </a:r>
          </a:p>
          <a:p>
            <a:r>
              <a:rPr lang="en-IN" dirty="0"/>
              <a:t>Putting it all Together</a:t>
            </a:r>
          </a:p>
          <a:p>
            <a:pPr lvl="1"/>
            <a:r>
              <a:rPr lang="en-IN" dirty="0"/>
              <a:t>One lab to Cover All Concepts</a:t>
            </a:r>
          </a:p>
          <a:p>
            <a:r>
              <a:rPr lang="en-IN" dirty="0"/>
              <a:t>Demo – Fully Automated CI/CD Pipeline</a:t>
            </a:r>
          </a:p>
          <a:p>
            <a:pPr lvl="1"/>
            <a:r>
              <a:rPr lang="en-IN" dirty="0" err="1"/>
              <a:t>Dockerize</a:t>
            </a:r>
            <a:r>
              <a:rPr lang="en-IN" dirty="0"/>
              <a:t> an app</a:t>
            </a:r>
          </a:p>
          <a:p>
            <a:pPr lvl="1"/>
            <a:r>
              <a:rPr lang="en-IN" dirty="0"/>
              <a:t>Deploy to Kubernetes Cluster </a:t>
            </a:r>
          </a:p>
        </p:txBody>
      </p:sp>
    </p:spTree>
    <p:extLst>
      <p:ext uri="{BB962C8B-B14F-4D97-AF65-F5344CB8AC3E}">
        <p14:creationId xmlns:p14="http://schemas.microsoft.com/office/powerpoint/2010/main" val="67094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Download Lab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N" sz="5400" b="1" dirty="0"/>
              <a:t>https://github.com/albertlovescloud/delltraining</a:t>
            </a:r>
          </a:p>
        </p:txBody>
      </p:sp>
    </p:spTree>
    <p:extLst>
      <p:ext uri="{BB962C8B-B14F-4D97-AF65-F5344CB8AC3E}">
        <p14:creationId xmlns:p14="http://schemas.microsoft.com/office/powerpoint/2010/main" val="311680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33871</TotalTime>
  <Words>247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Docker Kubernetes Training</vt:lpstr>
      <vt:lpstr>Introductions</vt:lpstr>
      <vt:lpstr>Setting Expectations</vt:lpstr>
      <vt:lpstr>Pre-requisites</vt:lpstr>
      <vt:lpstr>Training Methodology</vt:lpstr>
      <vt:lpstr>Training Schedule – Day 1</vt:lpstr>
      <vt:lpstr>Training Schedule – Day 2</vt:lpstr>
      <vt:lpstr>Training Schedule – Day 3</vt:lpstr>
      <vt:lpstr>Download Lab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254</cp:revision>
  <dcterms:created xsi:type="dcterms:W3CDTF">2018-01-08T11:57:24Z</dcterms:created>
  <dcterms:modified xsi:type="dcterms:W3CDTF">2019-10-21T04:08:39Z</dcterms:modified>
</cp:coreProperties>
</file>