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63" r:id="rId7"/>
    <p:sldId id="265" r:id="rId8"/>
    <p:sldId id="266" r:id="rId9"/>
    <p:sldId id="267" r:id="rId10"/>
    <p:sldId id="268" r:id="rId11"/>
    <p:sldId id="259" r:id="rId12"/>
    <p:sldId id="269" r:id="rId1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7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bg>
      <p:bgPr>
        <a:solidFill>
          <a:schemeClr val="tx2">
            <a:lumMod val="2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3056631"/>
            <a:ext cx="7177609" cy="1123337"/>
          </a:xfrm>
        </p:spPr>
        <p:txBody>
          <a:bodyPr>
            <a:normAutofit/>
          </a:bodyPr>
          <a:lstStyle>
            <a:lvl1pPr marL="0" indent="0" algn="l">
              <a:buNone/>
              <a:defRPr sz="2800" i="0">
                <a:solidFill>
                  <a:schemeClr val="tx1">
                    <a:tint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Symbol zastępczy daty 3"/>
          <p:cNvSpPr>
            <a:spLocks noGrp="1"/>
          </p:cNvSpPr>
          <p:nvPr>
            <p:ph type="dt" sz="half" idx="10"/>
          </p:nvPr>
        </p:nvSpPr>
        <p:spPr/>
        <p:txBody>
          <a:bodyPr/>
          <a:lstStyle>
            <a:lvl1pPr>
              <a:defRPr>
                <a:solidFill>
                  <a:schemeClr val="tx1">
                    <a:lumMod val="85000"/>
                  </a:schemeClr>
                </a:solidFill>
              </a:defRPr>
            </a:lvl1pPr>
          </a:lstStyle>
          <a:p>
            <a:fld id="{4A1E090F-D39D-4576-9E7F-022EEC844833}" type="datetimeFigureOut">
              <a:rPr lang="en-US" smtClean="0"/>
              <a:t>12/1/2014</a:t>
            </a:fld>
            <a:endParaRPr lang="en-US"/>
          </a:p>
        </p:txBody>
      </p:sp>
      <p:sp>
        <p:nvSpPr>
          <p:cNvPr id="5" name="Symbol zastępczy stopki 4"/>
          <p:cNvSpPr>
            <a:spLocks noGrp="1"/>
          </p:cNvSpPr>
          <p:nvPr>
            <p:ph type="ftr" sz="quarter" idx="11"/>
          </p:nvPr>
        </p:nvSpPr>
        <p:spPr>
          <a:xfrm>
            <a:off x="251520" y="188640"/>
            <a:ext cx="6480720" cy="792088"/>
          </a:xfrm>
        </p:spPr>
        <p:txBody>
          <a:bodyPr/>
          <a:lstStyle>
            <a:lvl1pPr>
              <a:defRPr sz="2800">
                <a:solidFill>
                  <a:schemeClr val="tx1"/>
                </a:solidFill>
              </a:defRPr>
            </a:lvl1pPr>
          </a:lstStyle>
          <a:p>
            <a:endParaRPr lang="en-US"/>
          </a:p>
        </p:txBody>
      </p:sp>
      <p:sp>
        <p:nvSpPr>
          <p:cNvPr id="6" name="Symbol zastępczy numeru slajdu 5"/>
          <p:cNvSpPr>
            <a:spLocks noGrp="1"/>
          </p:cNvSpPr>
          <p:nvPr>
            <p:ph type="sldNum" sz="quarter" idx="12"/>
          </p:nvPr>
        </p:nvSpPr>
        <p:spPr/>
        <p:txBody>
          <a:bodyPr/>
          <a:lstStyle>
            <a:lvl1pPr algn="r">
              <a:defRPr>
                <a:solidFill>
                  <a:schemeClr val="tx1">
                    <a:lumMod val="85000"/>
                  </a:schemeClr>
                </a:solidFill>
              </a:defRPr>
            </a:lvl1pPr>
          </a:lstStyle>
          <a:p>
            <a:fld id="{DB156223-6CBB-4053-8E25-8C4A16887D28}" type="slidenum">
              <a:rPr lang="en-US" smtClean="0"/>
              <a:t>‹#›</a:t>
            </a:fld>
            <a:endParaRPr lang="en-US"/>
          </a:p>
        </p:txBody>
      </p:sp>
      <p:sp>
        <p:nvSpPr>
          <p:cNvPr id="10" name="Tytuł 9"/>
          <p:cNvSpPr>
            <a:spLocks noGrp="1"/>
          </p:cNvSpPr>
          <p:nvPr>
            <p:ph type="title"/>
          </p:nvPr>
        </p:nvSpPr>
        <p:spPr>
          <a:xfrm>
            <a:off x="1043608" y="1844824"/>
            <a:ext cx="7200800" cy="995784"/>
          </a:xfrm>
        </p:spPr>
        <p:txBody>
          <a:bodyPr>
            <a:normAutofit/>
          </a:bodyPr>
          <a:lstStyle>
            <a:lvl1pPr>
              <a:defRPr sz="5400" b="0" cap="none">
                <a:latin typeface="Segoe UI Light" pitchFamily="34" charset="0"/>
              </a:defRPr>
            </a:lvl1pPr>
          </a:lstStyle>
          <a:p>
            <a:r>
              <a:rPr lang="pl-PL" smtClean="0"/>
              <a:t>Kliknij, aby edytować styl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Obraz z podpisem">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6552728" cy="540000"/>
          </a:xfrm>
          <a:solidFill>
            <a:schemeClr val="accent6"/>
          </a:solidFill>
        </p:spPr>
        <p:txBody>
          <a:bodyPr vert="horz" lIns="91440" tIns="45720" rIns="91440" bIns="45720" rtlCol="0" anchor="t">
            <a:noAutofit/>
          </a:bodyPr>
          <a:lstStyle>
            <a:lvl1pPr>
              <a:defRPr lang="en-US" sz="2800" b="1" dirty="0"/>
            </a:lvl1pPr>
          </a:lstStyle>
          <a:p>
            <a:pPr lvl="0"/>
            <a:r>
              <a:rPr lang="pl-PL" smtClean="0"/>
              <a:t>Kliknij, aby edytować styl</a:t>
            </a:r>
            <a:endParaRPr lang="en-US" dirty="0"/>
          </a:p>
        </p:txBody>
      </p:sp>
      <p:sp>
        <p:nvSpPr>
          <p:cNvPr id="3" name="Picture Placeholder 2"/>
          <p:cNvSpPr>
            <a:spLocks noGrp="1"/>
          </p:cNvSpPr>
          <p:nvPr>
            <p:ph type="pic" idx="1"/>
          </p:nvPr>
        </p:nvSpPr>
        <p:spPr>
          <a:xfrm>
            <a:off x="251520" y="980728"/>
            <a:ext cx="8640960" cy="4436789"/>
          </a:xfrm>
        </p:spPr>
        <p:txBody>
          <a:bodyPr>
            <a:normAutofit/>
          </a:bodyPr>
          <a:lstStyle>
            <a:lvl1pPr marL="0" indent="0">
              <a:buNone/>
              <a:defRPr sz="320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251520" y="5589240"/>
            <a:ext cx="8640960" cy="648072"/>
          </a:xfrm>
        </p:spPr>
        <p:txBody>
          <a:bodyPr>
            <a:normAutofit/>
          </a:bodyPr>
          <a:lstStyle>
            <a:lvl1pPr marL="0" indent="0">
              <a:buNone/>
              <a:defRPr sz="1800" i="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8" name="Date Placeholder 7"/>
          <p:cNvSpPr>
            <a:spLocks noGrp="1"/>
          </p:cNvSpPr>
          <p:nvPr>
            <p:ph type="dt" sz="half" idx="10"/>
          </p:nvPr>
        </p:nvSpPr>
        <p:spPr/>
        <p:txBody>
          <a:bodyPr/>
          <a:lstStyle/>
          <a:p>
            <a:fld id="{4A1E090F-D39D-4576-9E7F-022EEC844833}" type="datetimeFigureOut">
              <a:rPr lang="en-US" smtClean="0"/>
              <a:t>12/1/2014</a:t>
            </a:fld>
            <a:endParaRPr lang="en-US"/>
          </a:p>
        </p:txBody>
      </p:sp>
      <p:sp>
        <p:nvSpPr>
          <p:cNvPr id="9" name="Slide Number Placeholder 8"/>
          <p:cNvSpPr>
            <a:spLocks noGrp="1"/>
          </p:cNvSpPr>
          <p:nvPr>
            <p:ph type="sldNum" sz="quarter" idx="11"/>
          </p:nvPr>
        </p:nvSpPr>
        <p:spPr/>
        <p:txBody>
          <a:bodyPr/>
          <a:lstStyle>
            <a:lvl1pPr algn="r">
              <a:defRPr/>
            </a:lvl1pPr>
          </a:lstStyle>
          <a:p>
            <a:fld id="{DB156223-6CBB-4053-8E25-8C4A16887D28}"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extLst>
      <p:ext uri="{BB962C8B-B14F-4D97-AF65-F5344CB8AC3E}">
        <p14:creationId xmlns:p14="http://schemas.microsoft.com/office/powerpoint/2010/main" val="9501736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692696"/>
            <a:ext cx="5220024" cy="5112568"/>
          </a:xfrm>
        </p:spPr>
        <p:txBody>
          <a:bodyPr/>
          <a:lstStyle>
            <a:lvl1pPr>
              <a:defRPr i="0"/>
            </a:lvl1pPr>
            <a:lvl2pPr>
              <a:defRPr i="0"/>
            </a:lvl2pPr>
            <a:lvl3pPr marL="1143000" indent="-228600">
              <a:buFont typeface="Wingdings" pitchFamily="2" charset="2"/>
              <a:buChar char="§"/>
              <a:defRPr i="0"/>
            </a:lvl3pPr>
            <a:lvl4pPr marL="1600200" indent="-228600">
              <a:buFont typeface="Courier New" pitchFamily="49" charset="0"/>
              <a:buChar char="o"/>
              <a:defRPr i="0"/>
            </a:lvl4pPr>
            <a:lvl5pPr>
              <a:defRPr i="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9" name="Date Placeholder 8"/>
          <p:cNvSpPr>
            <a:spLocks noGrp="1"/>
          </p:cNvSpPr>
          <p:nvPr>
            <p:ph type="dt" sz="half" idx="14"/>
          </p:nvPr>
        </p:nvSpPr>
        <p:spPr/>
        <p:txBody>
          <a:bodyPr/>
          <a:lstStyle/>
          <a:p>
            <a:fld id="{4A1E090F-D39D-4576-9E7F-022EEC844833}" type="datetimeFigureOut">
              <a:rPr lang="en-US" smtClean="0"/>
              <a:t>12/1/2014</a:t>
            </a:fld>
            <a:endParaRPr lang="en-US"/>
          </a:p>
        </p:txBody>
      </p:sp>
      <p:sp>
        <p:nvSpPr>
          <p:cNvPr id="10" name="Slide Number Placeholder 9"/>
          <p:cNvSpPr>
            <a:spLocks noGrp="1"/>
          </p:cNvSpPr>
          <p:nvPr>
            <p:ph type="sldNum" sz="quarter" idx="15"/>
          </p:nvPr>
        </p:nvSpPr>
        <p:spPr/>
        <p:txBody>
          <a:bodyPr/>
          <a:lstStyle>
            <a:lvl1pPr algn="r">
              <a:defRPr/>
            </a:lvl1pPr>
          </a:lstStyle>
          <a:p>
            <a:fld id="{DB156223-6CBB-4053-8E25-8C4A16887D28}"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a:xfrm>
            <a:off x="395536" y="692696"/>
            <a:ext cx="2675652" cy="1979466"/>
          </a:xfrm>
          <a:solidFill>
            <a:schemeClr val="accent6"/>
          </a:solidFill>
        </p:spPr>
        <p:txBody>
          <a:bodyPr>
            <a:normAutofit/>
          </a:bodyPr>
          <a:lstStyle>
            <a:lvl1pPr>
              <a:defRPr sz="3600">
                <a:latin typeface="Segoe UI Light" pitchFamily="34" charset="0"/>
              </a:defRPr>
            </a:lvl1pPr>
          </a:lstStyle>
          <a:p>
            <a:r>
              <a:rPr lang="pl-PL" smtClean="0"/>
              <a:t>Kliknij, aby edytować styl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agłówek sekcji">
    <p:bg>
      <p:bgPr>
        <a:solidFill>
          <a:srgbClr val="7030A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51920" y="1556792"/>
            <a:ext cx="4824536" cy="2016224"/>
          </a:xfrm>
        </p:spPr>
        <p:txBody>
          <a:bodyPr anchor="t">
            <a:normAutofit/>
          </a:bodyPr>
          <a:lstStyle>
            <a:lvl1pPr marL="0" indent="0">
              <a:buNone/>
              <a:defRPr sz="1800" i="0">
                <a:solidFill>
                  <a:schemeClr val="tx1">
                    <a:tint val="75000"/>
                  </a:schemeClr>
                </a:solidFill>
                <a:latin typeface="Calibri" pitchFamily="34" charset="0"/>
                <a:cs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7" name="Date Placeholder 6"/>
          <p:cNvSpPr>
            <a:spLocks noGrp="1"/>
          </p:cNvSpPr>
          <p:nvPr>
            <p:ph type="dt" sz="half" idx="10"/>
          </p:nvPr>
        </p:nvSpPr>
        <p:spPr/>
        <p:txBody>
          <a:bodyPr/>
          <a:lstStyle>
            <a:lvl1pPr>
              <a:defRPr>
                <a:solidFill>
                  <a:schemeClr val="tx1">
                    <a:lumMod val="85000"/>
                  </a:schemeClr>
                </a:solidFill>
              </a:defRPr>
            </a:lvl1pPr>
          </a:lstStyle>
          <a:p>
            <a:fld id="{4A1E090F-D39D-4576-9E7F-022EEC844833}" type="datetimeFigureOut">
              <a:rPr lang="en-US" smtClean="0"/>
              <a:t>12/1/2014</a:t>
            </a:fld>
            <a:endParaRPr lang="en-US"/>
          </a:p>
        </p:txBody>
      </p:sp>
      <p:sp>
        <p:nvSpPr>
          <p:cNvPr id="8" name="Slide Number Placeholder 7"/>
          <p:cNvSpPr>
            <a:spLocks noGrp="1"/>
          </p:cNvSpPr>
          <p:nvPr>
            <p:ph type="sldNum" sz="quarter" idx="11"/>
          </p:nvPr>
        </p:nvSpPr>
        <p:spPr>
          <a:xfrm>
            <a:off x="7159752" y="6356350"/>
            <a:ext cx="1876744" cy="365125"/>
          </a:xfrm>
        </p:spPr>
        <p:txBody>
          <a:bodyPr/>
          <a:lstStyle>
            <a:lvl1pPr algn="r">
              <a:defRPr>
                <a:solidFill>
                  <a:schemeClr val="tx1">
                    <a:lumMod val="85000"/>
                  </a:schemeClr>
                </a:solidFill>
              </a:defRPr>
            </a:lvl1pPr>
          </a:lstStyle>
          <a:p>
            <a:fld id="{DB156223-6CBB-4053-8E25-8C4A16887D28}" type="slidenum">
              <a:rPr lang="en-US" smtClean="0"/>
              <a:t>‹#›</a:t>
            </a:fld>
            <a:endParaRPr lang="en-US"/>
          </a:p>
        </p:txBody>
      </p:sp>
      <p:sp>
        <p:nvSpPr>
          <p:cNvPr id="9" name="Footer Placeholder 8"/>
          <p:cNvSpPr>
            <a:spLocks noGrp="1"/>
          </p:cNvSpPr>
          <p:nvPr>
            <p:ph type="ftr" sz="quarter" idx="12"/>
          </p:nvPr>
        </p:nvSpPr>
        <p:spPr/>
        <p:txBody>
          <a:bodyPr/>
          <a:lstStyle>
            <a:lvl1pPr>
              <a:defRPr sz="1600" b="1">
                <a:solidFill>
                  <a:schemeClr val="tx1">
                    <a:lumMod val="85000"/>
                  </a:schemeClr>
                </a:solidFill>
                <a:latin typeface="Tahoma" pitchFamily="34" charset="0"/>
                <a:ea typeface="Tahoma" pitchFamily="34" charset="0"/>
                <a:cs typeface="Tahoma" pitchFamily="34" charset="0"/>
              </a:defRPr>
            </a:lvl1pPr>
          </a:lstStyle>
          <a:p>
            <a:endParaRPr lang="en-US"/>
          </a:p>
        </p:txBody>
      </p:sp>
      <p:sp>
        <p:nvSpPr>
          <p:cNvPr id="4" name="Tytuł 3"/>
          <p:cNvSpPr>
            <a:spLocks noGrp="1"/>
          </p:cNvSpPr>
          <p:nvPr>
            <p:ph type="title"/>
          </p:nvPr>
        </p:nvSpPr>
        <p:spPr>
          <a:solidFill>
            <a:schemeClr val="accent6"/>
          </a:solidFill>
        </p:spPr>
        <p:txBody>
          <a:bodyPr vert="horz" lIns="91440" tIns="45720" rIns="91440" bIns="45720" rtlCol="0" anchor="t">
            <a:normAutofit/>
          </a:bodyPr>
          <a:lstStyle>
            <a:lvl1pPr>
              <a:defRPr lang="en-US" sz="3600">
                <a:latin typeface="Segoe UI Light" pitchFamily="34" charset="0"/>
              </a:defRPr>
            </a:lvl1pPr>
          </a:lstStyle>
          <a:p>
            <a:pPr lvl="0"/>
            <a:r>
              <a:rPr lang="pl-PL" smtClean="0"/>
              <a:t>Kliknij, aby edytować styl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7678624" cy="540000"/>
          </a:xfrm>
        </p:spPr>
        <p:txBody>
          <a:bodyPr>
            <a:normAutofit/>
          </a:bodyPr>
          <a:lstStyle>
            <a:lvl1pPr>
              <a:defRPr sz="2800"/>
            </a:lvl1pPr>
          </a:lstStyle>
          <a:p>
            <a:r>
              <a:rPr lang="pl-PL" smtClean="0"/>
              <a:t>Kliknij, aby edytować styl</a:t>
            </a:r>
            <a:endParaRPr lang="en-US" dirty="0"/>
          </a:p>
        </p:txBody>
      </p:sp>
      <p:sp>
        <p:nvSpPr>
          <p:cNvPr id="3" name="Content Placeholder 2"/>
          <p:cNvSpPr>
            <a:spLocks noGrp="1"/>
          </p:cNvSpPr>
          <p:nvPr>
            <p:ph sz="half" idx="1"/>
          </p:nvPr>
        </p:nvSpPr>
        <p:spPr>
          <a:xfrm>
            <a:off x="4486998" y="1412776"/>
            <a:ext cx="3646966" cy="2881426"/>
          </a:xfrm>
        </p:spPr>
        <p:txBody>
          <a:bodyPr vert="horz" lIns="91440" tIns="45720" rIns="91440" bIns="45720" rtlCol="0">
            <a:normAutofit/>
          </a:bodyPr>
          <a:lstStyle>
            <a:lvl1pPr>
              <a:defRPr lang="pl-PL" i="0" smtClean="0"/>
            </a:lvl1pPr>
            <a:lvl2pPr>
              <a:defRPr lang="pl-PL" i="0" smtClean="0"/>
            </a:lvl2pPr>
            <a:lvl3pPr>
              <a:defRPr lang="pl-PL" i="0" smtClean="0"/>
            </a:lvl3pPr>
            <a:lvl4pPr>
              <a:defRPr lang="pl-PL" i="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496754" y="1412798"/>
            <a:ext cx="3639311" cy="2881398"/>
          </a:xfrm>
        </p:spPr>
        <p:txBody>
          <a:bodyPr vert="horz" lIns="91440" tIns="45720" rIns="91440" bIns="45720" rtlCol="0">
            <a:normAutofit/>
          </a:bodyPr>
          <a:lstStyle>
            <a:lvl1pPr>
              <a:defRPr lang="pl-PL" i="0" dirty="0" smtClean="0"/>
            </a:lvl1pPr>
            <a:lvl2pPr>
              <a:defRPr lang="pl-PL" i="0" dirty="0" smtClean="0"/>
            </a:lvl2pPr>
            <a:lvl3pPr>
              <a:defRPr lang="pl-PL" i="0" dirty="0" smtClean="0"/>
            </a:lvl3pPr>
            <a:lvl4pPr>
              <a:defRPr lang="pl-PL" i="0" dirty="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9" name="Date Placeholder 8"/>
          <p:cNvSpPr>
            <a:spLocks noGrp="1"/>
          </p:cNvSpPr>
          <p:nvPr>
            <p:ph type="dt" sz="half" idx="10"/>
          </p:nvPr>
        </p:nvSpPr>
        <p:spPr/>
        <p:txBody>
          <a:bodyPr/>
          <a:lstStyle/>
          <a:p>
            <a:fld id="{4A1E090F-D39D-4576-9E7F-022EEC844833}" type="datetimeFigureOut">
              <a:rPr lang="en-US" smtClean="0"/>
              <a:t>12/1/2014</a:t>
            </a:fld>
            <a:endParaRPr lang="en-US"/>
          </a:p>
        </p:txBody>
      </p:sp>
      <p:sp>
        <p:nvSpPr>
          <p:cNvPr id="10" name="Slide Number Placeholder 9"/>
          <p:cNvSpPr>
            <a:spLocks noGrp="1"/>
          </p:cNvSpPr>
          <p:nvPr>
            <p:ph type="sldNum" sz="quarter" idx="11"/>
          </p:nvPr>
        </p:nvSpPr>
        <p:spPr/>
        <p:txBody>
          <a:bodyPr/>
          <a:lstStyle>
            <a:lvl1pPr algn="r">
              <a:defRPr/>
            </a:lvl1pPr>
          </a:lstStyle>
          <a:p>
            <a:fld id="{DB156223-6CBB-4053-8E25-8C4A16887D28}" type="slidenum">
              <a:rPr lang="en-US" smtClean="0"/>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1"/>
            <a:ext cx="7678624" cy="540000"/>
          </a:xfrm>
          <a:solidFill>
            <a:schemeClr val="accent6"/>
          </a:solidFill>
        </p:spPr>
        <p:txBody>
          <a:bodyPr vert="horz" lIns="91440" tIns="45720" rIns="91440" bIns="45720" rtlCol="0" anchor="t">
            <a:normAutofit/>
          </a:bodyPr>
          <a:lstStyle>
            <a:lvl1pPr>
              <a:defRPr lang="en-US" sz="2800" dirty="0"/>
            </a:lvl1pPr>
          </a:lstStyle>
          <a:p>
            <a:pPr lvl="0"/>
            <a:r>
              <a:rPr lang="pl-PL" smtClean="0"/>
              <a:t>Kliknij, aby edytować styl</a:t>
            </a:r>
            <a:endParaRPr lang="en-US" dirty="0"/>
          </a:p>
        </p:txBody>
      </p:sp>
      <p:sp>
        <p:nvSpPr>
          <p:cNvPr id="3" name="Text Placeholder 2"/>
          <p:cNvSpPr>
            <a:spLocks noGrp="1"/>
          </p:cNvSpPr>
          <p:nvPr>
            <p:ph type="body" idx="1"/>
          </p:nvPr>
        </p:nvSpPr>
        <p:spPr>
          <a:xfrm>
            <a:off x="495301" y="1412776"/>
            <a:ext cx="3638550" cy="646112"/>
          </a:xfrm>
        </p:spPr>
        <p:txBody>
          <a:bodyPr anchor="t">
            <a:normAutofit/>
          </a:bodyPr>
          <a:lstStyle>
            <a:lvl1pPr marL="0" indent="0">
              <a:buNone/>
              <a:defRPr sz="18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495300" y="2357339"/>
            <a:ext cx="3638550" cy="2882899"/>
          </a:xfrm>
        </p:spPr>
        <p:txBody>
          <a:bodyPr vert="horz" lIns="91440" tIns="45720" rIns="91440" bIns="45720" rtlCol="0">
            <a:normAutofit/>
          </a:bodyPr>
          <a:lstStyle>
            <a:lvl1pPr>
              <a:defRPr lang="pl-PL" i="0" smtClean="0"/>
            </a:lvl1pPr>
            <a:lvl2pPr>
              <a:defRPr lang="pl-PL" i="0" smtClean="0"/>
            </a:lvl2pPr>
            <a:lvl3pPr>
              <a:defRPr lang="pl-PL" i="0" smtClean="0"/>
            </a:lvl3pPr>
            <a:lvl4pPr>
              <a:defRPr lang="pl-PL" i="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4492625" y="1412776"/>
            <a:ext cx="3660775" cy="646112"/>
          </a:xfrm>
        </p:spPr>
        <p:txBody>
          <a:bodyPr anchor="t">
            <a:normAutofit/>
          </a:bodyPr>
          <a:lstStyle>
            <a:lvl1pPr marL="0" indent="0">
              <a:buNone/>
              <a:defRPr sz="18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492626" y="2357339"/>
            <a:ext cx="3651250" cy="2882900"/>
          </a:xfrm>
        </p:spPr>
        <p:txBody>
          <a:bodyPr vert="horz" lIns="91440" tIns="45720" rIns="91440" bIns="45720" rtlCol="0">
            <a:normAutofit/>
          </a:bodyPr>
          <a:lstStyle>
            <a:lvl1pPr>
              <a:defRPr lang="pl-PL" i="0" smtClean="0"/>
            </a:lvl1pPr>
            <a:lvl2pPr>
              <a:defRPr lang="pl-PL" i="0" smtClean="0"/>
            </a:lvl2pPr>
            <a:lvl3pPr>
              <a:defRPr lang="pl-PL" i="0" smtClean="0"/>
            </a:lvl3pPr>
            <a:lvl4pPr>
              <a:defRPr lang="pl-PL" i="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0" name="Date Placeholder 9"/>
          <p:cNvSpPr>
            <a:spLocks noGrp="1"/>
          </p:cNvSpPr>
          <p:nvPr>
            <p:ph type="dt" sz="half" idx="10"/>
          </p:nvPr>
        </p:nvSpPr>
        <p:spPr/>
        <p:txBody>
          <a:bodyPr/>
          <a:lstStyle/>
          <a:p>
            <a:fld id="{4A1E090F-D39D-4576-9E7F-022EEC844833}" type="datetimeFigureOut">
              <a:rPr lang="en-US" smtClean="0"/>
              <a:t>12/1/2014</a:t>
            </a:fld>
            <a:endParaRPr lang="en-US"/>
          </a:p>
        </p:txBody>
      </p:sp>
      <p:sp>
        <p:nvSpPr>
          <p:cNvPr id="11" name="Slide Number Placeholder 10"/>
          <p:cNvSpPr>
            <a:spLocks noGrp="1"/>
          </p:cNvSpPr>
          <p:nvPr>
            <p:ph type="sldNum" sz="quarter" idx="11"/>
          </p:nvPr>
        </p:nvSpPr>
        <p:spPr/>
        <p:txBody>
          <a:bodyPr/>
          <a:lstStyle>
            <a:lvl1pPr algn="r">
              <a:defRPr/>
            </a:lvl1pPr>
          </a:lstStyle>
          <a:p>
            <a:fld id="{DB156223-6CBB-4053-8E25-8C4A16887D28}" type="slidenum">
              <a:rPr lang="en-US" smtClean="0"/>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Zawartość z podpisem">
    <p:bg>
      <p:bgPr>
        <a:solidFill>
          <a:srgbClr val="3F3D4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412777"/>
            <a:ext cx="3654425" cy="2889249"/>
          </a:xfrm>
        </p:spPr>
        <p:txBody>
          <a:bodyPr vert="horz" lIns="91440" tIns="45720" rIns="91440" bIns="45720" rtlCol="0">
            <a:normAutofit/>
          </a:bodyPr>
          <a:lstStyle>
            <a:lvl1pPr>
              <a:defRPr lang="pl-PL" i="0" smtClean="0"/>
            </a:lvl1pPr>
            <a:lvl2pPr>
              <a:defRPr lang="pl-PL" i="0" smtClean="0"/>
            </a:lvl2pPr>
            <a:lvl3pPr>
              <a:defRPr lang="pl-PL" i="0" smtClean="0"/>
            </a:lvl3pPr>
            <a:lvl4pPr>
              <a:defRPr lang="pl-PL" i="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2" name="Title 1"/>
          <p:cNvSpPr>
            <a:spLocks noGrp="1"/>
          </p:cNvSpPr>
          <p:nvPr>
            <p:ph type="title"/>
          </p:nvPr>
        </p:nvSpPr>
        <p:spPr>
          <a:xfrm>
            <a:off x="493776" y="612000"/>
            <a:ext cx="7678624" cy="540000"/>
          </a:xfrm>
        </p:spPr>
        <p:txBody>
          <a:bodyPr anchor="t">
            <a:noAutofit/>
          </a:bodyPr>
          <a:lstStyle>
            <a:lvl1pPr algn="l">
              <a:defRPr sz="2800" b="0"/>
            </a:lvl1pPr>
          </a:lstStyle>
          <a:p>
            <a:r>
              <a:rPr lang="pl-PL" smtClean="0"/>
              <a:t>Kliknij, aby edytować styl</a:t>
            </a:r>
            <a:endParaRPr lang="en-US" dirty="0"/>
          </a:p>
        </p:txBody>
      </p:sp>
      <p:sp>
        <p:nvSpPr>
          <p:cNvPr id="4" name="Text Placeholder 3"/>
          <p:cNvSpPr>
            <a:spLocks noGrp="1"/>
          </p:cNvSpPr>
          <p:nvPr>
            <p:ph type="body" sz="half" idx="2"/>
          </p:nvPr>
        </p:nvSpPr>
        <p:spPr>
          <a:xfrm>
            <a:off x="495300" y="1412776"/>
            <a:ext cx="3629025" cy="1812925"/>
          </a:xfrm>
        </p:spPr>
        <p:txBody>
          <a:bodyPr>
            <a:normAutofit/>
          </a:bodyPr>
          <a:lstStyle>
            <a:lvl1pPr marL="0" indent="0">
              <a:buNone/>
              <a:defRPr sz="180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8" name="Date Placeholder 7"/>
          <p:cNvSpPr>
            <a:spLocks noGrp="1"/>
          </p:cNvSpPr>
          <p:nvPr>
            <p:ph type="dt" sz="half" idx="10"/>
          </p:nvPr>
        </p:nvSpPr>
        <p:spPr/>
        <p:txBody>
          <a:bodyPr/>
          <a:lstStyle/>
          <a:p>
            <a:fld id="{4A1E090F-D39D-4576-9E7F-022EEC844833}" type="datetimeFigureOut">
              <a:rPr lang="en-US" smtClean="0"/>
              <a:t>12/1/2014</a:t>
            </a:fld>
            <a:endParaRPr lang="en-US"/>
          </a:p>
        </p:txBody>
      </p:sp>
      <p:sp>
        <p:nvSpPr>
          <p:cNvPr id="9" name="Slide Number Placeholder 8"/>
          <p:cNvSpPr>
            <a:spLocks noGrp="1"/>
          </p:cNvSpPr>
          <p:nvPr>
            <p:ph type="sldNum" sz="quarter" idx="11"/>
          </p:nvPr>
        </p:nvSpPr>
        <p:spPr/>
        <p:txBody>
          <a:bodyPr/>
          <a:lstStyle>
            <a:lvl1pPr algn="r">
              <a:defRPr/>
            </a:lvl1pPr>
          </a:lstStyle>
          <a:p>
            <a:fld id="{DB156223-6CBB-4053-8E25-8C4A16887D28}"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4A1E090F-D39D-4576-9E7F-022EEC844833}" type="datetimeFigureOut">
              <a:rPr lang="en-US" smtClean="0"/>
              <a:t>12/1/2014</a:t>
            </a:fld>
            <a:endParaRPr lang="en-US"/>
          </a:p>
        </p:txBody>
      </p:sp>
      <p:sp>
        <p:nvSpPr>
          <p:cNvPr id="5" name="Title 4"/>
          <p:cNvSpPr>
            <a:spLocks noGrp="1"/>
          </p:cNvSpPr>
          <p:nvPr>
            <p:ph type="title"/>
          </p:nvPr>
        </p:nvSpPr>
        <p:spPr>
          <a:xfrm>
            <a:off x="467544" y="1554480"/>
            <a:ext cx="6480720" cy="1979466"/>
          </a:xfrm>
          <a:solidFill>
            <a:schemeClr val="accent6"/>
          </a:solidFill>
        </p:spPr>
        <p:txBody>
          <a:bodyPr vert="horz" lIns="91440" tIns="45720" rIns="91440" bIns="45720" rtlCol="0" anchor="t">
            <a:normAutofit/>
          </a:bodyPr>
          <a:lstStyle>
            <a:lvl1pPr>
              <a:defRPr lang="en-US" sz="3600" dirty="0">
                <a:latin typeface="Segoe UI Light" pitchFamily="34" charset="0"/>
              </a:defRPr>
            </a:lvl1pPr>
          </a:lstStyle>
          <a:p>
            <a:pPr lvl="0"/>
            <a:r>
              <a:rPr lang="pl-PL" smtClean="0"/>
              <a:t>Kliknij, aby edytować styl</a:t>
            </a:r>
            <a:endParaRPr lang="en-US" dirty="0"/>
          </a:p>
        </p:txBody>
      </p:sp>
      <p:sp>
        <p:nvSpPr>
          <p:cNvPr id="4" name="Slide Number Placeholder 3"/>
          <p:cNvSpPr>
            <a:spLocks noGrp="1"/>
          </p:cNvSpPr>
          <p:nvPr>
            <p:ph type="sldNum" sz="quarter" idx="11"/>
          </p:nvPr>
        </p:nvSpPr>
        <p:spPr/>
        <p:txBody>
          <a:bodyPr/>
          <a:lstStyle>
            <a:lvl1pPr algn="r">
              <a:defRPr/>
            </a:lvl1pPr>
          </a:lstStyle>
          <a:p>
            <a:fld id="{DB156223-6CBB-4053-8E25-8C4A16887D28}" type="slidenum">
              <a:rPr lang="en-US" smtClean="0"/>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E090F-D39D-4576-9E7F-022EEC844833}" type="datetimeFigureOut">
              <a:rPr lang="en-US" smtClean="0"/>
              <a:t>12/1/2014</a:t>
            </a:fld>
            <a:endParaRPr lang="en-US"/>
          </a:p>
        </p:txBody>
      </p:sp>
      <p:sp>
        <p:nvSpPr>
          <p:cNvPr id="3" name="Footer Placeholder 2"/>
          <p:cNvSpPr>
            <a:spLocks noGrp="1"/>
          </p:cNvSpPr>
          <p:nvPr>
            <p:ph type="ftr" sz="quarter" idx="11"/>
          </p:nvPr>
        </p:nvSpPr>
        <p:spPr>
          <a:xfrm>
            <a:off x="539552" y="6356350"/>
            <a:ext cx="5632648" cy="365125"/>
          </a:xfrm>
        </p:spPr>
        <p:txBody>
          <a:bodyPr vert="horz" lIns="91440" tIns="45720" rIns="91440" bIns="45720" rtlCol="0" anchor="t"/>
          <a:lstStyle>
            <a:lvl1pPr>
              <a:defRPr lang="pl-PL" smtClean="0"/>
            </a:lvl1pPr>
          </a:lstStyle>
          <a:p>
            <a:endParaRPr lang="en-US"/>
          </a:p>
        </p:txBody>
      </p:sp>
      <p:sp>
        <p:nvSpPr>
          <p:cNvPr id="4" name="Slide Number Placeholder 3"/>
          <p:cNvSpPr>
            <a:spLocks noGrp="1"/>
          </p:cNvSpPr>
          <p:nvPr>
            <p:ph type="sldNum" sz="quarter" idx="12"/>
          </p:nvPr>
        </p:nvSpPr>
        <p:spPr/>
        <p:txBody>
          <a:bodyPr/>
          <a:lstStyle>
            <a:lvl1pPr algn="r">
              <a:defRPr/>
            </a:lvl1pPr>
          </a:lstStyle>
          <a:p>
            <a:fld id="{DB156223-6CBB-4053-8E25-8C4A16887D2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656752"/>
            <a:ext cx="7704856" cy="540000"/>
          </a:xfrm>
          <a:solidFill>
            <a:schemeClr val="accent6"/>
          </a:solidFill>
        </p:spPr>
        <p:txBody>
          <a:bodyPr vert="horz" lIns="91440" tIns="45720" rIns="91440" bIns="45720" rtlCol="0" anchor="t">
            <a:noAutofit/>
          </a:bodyPr>
          <a:lstStyle>
            <a:lvl1pPr>
              <a:defRPr lang="en-US" sz="2800" b="1" dirty="0"/>
            </a:lvl1pPr>
          </a:lstStyle>
          <a:p>
            <a:pPr lvl="0"/>
            <a:r>
              <a:rPr lang="pl-PL" smtClean="0"/>
              <a:t>Kliknij, aby edytować styl</a:t>
            </a:r>
            <a:endParaRPr lang="en-US" dirty="0"/>
          </a:p>
        </p:txBody>
      </p:sp>
      <p:sp>
        <p:nvSpPr>
          <p:cNvPr id="3" name="Picture Placeholder 2"/>
          <p:cNvSpPr>
            <a:spLocks noGrp="1"/>
          </p:cNvSpPr>
          <p:nvPr>
            <p:ph type="pic" idx="1"/>
          </p:nvPr>
        </p:nvSpPr>
        <p:spPr>
          <a:xfrm>
            <a:off x="2963862" y="1484784"/>
            <a:ext cx="5627687" cy="4220765"/>
          </a:xfrm>
        </p:spPr>
        <p:txBody>
          <a:bodyPr/>
          <a:lstStyle>
            <a:lvl1pPr marL="0" indent="0">
              <a:buNone/>
              <a:defRPr sz="320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467544" y="1484784"/>
            <a:ext cx="2160240" cy="4176464"/>
          </a:xfrm>
        </p:spPr>
        <p:txBody>
          <a:bodyPr>
            <a:normAutofit/>
          </a:bodyPr>
          <a:lstStyle>
            <a:lvl1pPr marL="0" indent="0">
              <a:buNone/>
              <a:defRPr sz="1800" i="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8" name="Date Placeholder 7"/>
          <p:cNvSpPr>
            <a:spLocks noGrp="1"/>
          </p:cNvSpPr>
          <p:nvPr>
            <p:ph type="dt" sz="half" idx="10"/>
          </p:nvPr>
        </p:nvSpPr>
        <p:spPr/>
        <p:txBody>
          <a:bodyPr/>
          <a:lstStyle/>
          <a:p>
            <a:fld id="{4A1E090F-D39D-4576-9E7F-022EEC844833}" type="datetimeFigureOut">
              <a:rPr lang="en-US" smtClean="0"/>
              <a:t>12/1/2014</a:t>
            </a:fld>
            <a:endParaRPr lang="en-US"/>
          </a:p>
        </p:txBody>
      </p:sp>
      <p:sp>
        <p:nvSpPr>
          <p:cNvPr id="9" name="Slide Number Placeholder 8"/>
          <p:cNvSpPr>
            <a:spLocks noGrp="1"/>
          </p:cNvSpPr>
          <p:nvPr>
            <p:ph type="sldNum" sz="quarter" idx="11"/>
          </p:nvPr>
        </p:nvSpPr>
        <p:spPr/>
        <p:txBody>
          <a:bodyPr/>
          <a:lstStyle>
            <a:lvl1pPr algn="r">
              <a:defRPr/>
            </a:lvl1pPr>
          </a:lstStyle>
          <a:p>
            <a:fld id="{DB156223-6CBB-4053-8E25-8C4A16887D28}"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1554480"/>
            <a:ext cx="2675652" cy="1979466"/>
          </a:xfrm>
          <a:prstGeom prst="rect">
            <a:avLst/>
          </a:prstGeom>
          <a:solidFill>
            <a:schemeClr val="accent6"/>
          </a:solidFill>
        </p:spPr>
        <p:txBody>
          <a:bodyPr vert="horz" lIns="91440" tIns="45720" rIns="91440" bIns="45720" rtlCol="0" anchor="t">
            <a:normAutofit/>
          </a:bodyPr>
          <a:lstStyle/>
          <a:p>
            <a:pPr lvl="0"/>
            <a:r>
              <a:rPr lang="pl-PL" dirty="0" smtClean="0"/>
              <a:t>Kliknij, aby edytować styl</a:t>
            </a:r>
            <a:endParaRPr lang="en-US" dirty="0"/>
          </a:p>
        </p:txBody>
      </p:sp>
      <p:sp>
        <p:nvSpPr>
          <p:cNvPr id="3" name="Text Placeholder 2"/>
          <p:cNvSpPr>
            <a:spLocks noGrp="1"/>
          </p:cNvSpPr>
          <p:nvPr>
            <p:ph type="body" idx="1"/>
          </p:nvPr>
        </p:nvSpPr>
        <p:spPr>
          <a:xfrm>
            <a:off x="3454400" y="1547036"/>
            <a:ext cx="5294064" cy="3886202"/>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lumMod val="85000"/>
                  </a:schemeClr>
                </a:solidFill>
              </a:defRPr>
            </a:lvl1pPr>
          </a:lstStyle>
          <a:p>
            <a:fld id="{4A1E090F-D39D-4576-9E7F-022EEC844833}" type="datetimeFigureOut">
              <a:rPr lang="en-US" smtClean="0"/>
              <a:t>12/1/2014</a:t>
            </a:fld>
            <a:endParaRPr lang="en-US"/>
          </a:p>
        </p:txBody>
      </p:sp>
      <p:sp>
        <p:nvSpPr>
          <p:cNvPr id="5" name="Footer Placeholder 4"/>
          <p:cNvSpPr>
            <a:spLocks noGrp="1"/>
          </p:cNvSpPr>
          <p:nvPr>
            <p:ph type="ftr" sz="quarter" idx="3"/>
          </p:nvPr>
        </p:nvSpPr>
        <p:spPr>
          <a:xfrm>
            <a:off x="467544" y="6356350"/>
            <a:ext cx="3384376" cy="365125"/>
          </a:xfrm>
          <a:prstGeom prst="rect">
            <a:avLst/>
          </a:prstGeom>
        </p:spPr>
        <p:txBody>
          <a:bodyPr vert="horz" lIns="91440" tIns="45720" rIns="91440" bIns="45720" rtlCol="0" anchor="t"/>
          <a:lstStyle>
            <a:lvl1pPr>
              <a:defRPr lang="en-US" sz="1600" b="1" smtClean="0">
                <a:solidFill>
                  <a:schemeClr val="tx1">
                    <a:lumMod val="85000"/>
                  </a:schemeClr>
                </a:solidFill>
                <a:latin typeface="Tahoma" pitchFamily="34" charset="0"/>
                <a:ea typeface="Tahoma" pitchFamily="34" charset="0"/>
                <a:cs typeface="Tahoma" pitchFamily="34" charset="0"/>
              </a:defRPr>
            </a:lvl1pPr>
          </a:lstStyle>
          <a:p>
            <a:endParaRPr lang="en-US"/>
          </a:p>
        </p:txBody>
      </p:sp>
      <p:sp>
        <p:nvSpPr>
          <p:cNvPr id="6" name="Slide Number Placeholder 5"/>
          <p:cNvSpPr>
            <a:spLocks noGrp="1"/>
          </p:cNvSpPr>
          <p:nvPr>
            <p:ph type="sldNum" sz="quarter" idx="4"/>
          </p:nvPr>
        </p:nvSpPr>
        <p:spPr>
          <a:xfrm>
            <a:off x="8028384" y="6356350"/>
            <a:ext cx="936104" cy="365125"/>
          </a:xfrm>
          <a:prstGeom prst="rect">
            <a:avLst/>
          </a:prstGeom>
        </p:spPr>
        <p:txBody>
          <a:bodyPr vert="horz" lIns="91440" tIns="45720" rIns="91440" bIns="45720" rtlCol="0" anchor="t"/>
          <a:lstStyle>
            <a:lvl1pPr algn="r">
              <a:defRPr lang="en-US" sz="1200" smtClean="0">
                <a:solidFill>
                  <a:schemeClr val="tx1">
                    <a:lumMod val="85000"/>
                  </a:schemeClr>
                </a:solidFill>
              </a:defRPr>
            </a:lvl1pPr>
          </a:lstStyle>
          <a:p>
            <a:fld id="{DB156223-6CBB-4053-8E25-8C4A16887D28}" type="slidenum">
              <a:rPr lang="en-US" smtClean="0"/>
              <a:t>‹#›</a:t>
            </a:fld>
            <a:endParaRPr lang="en-US"/>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6206" y="6386134"/>
            <a:ext cx="4000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30817" y="6381328"/>
            <a:ext cx="400106" cy="400106"/>
          </a:xfrm>
          <a:prstGeom prst="rect">
            <a:avLst/>
          </a:prstGeom>
        </p:spPr>
      </p:pic>
      <p:pic>
        <p:nvPicPr>
          <p:cNvPr id="9" name="Obraz 8">
            <a:hlinkClick r:id="" action="ppaction://hlinkshowjump?jump=firstslide"/>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21085" y="6386106"/>
            <a:ext cx="400106" cy="400106"/>
          </a:xfrm>
          <a:prstGeom prst="rect">
            <a:avLst/>
          </a:prstGeom>
        </p:spPr>
      </p:pic>
      <p:pic>
        <p:nvPicPr>
          <p:cNvPr id="10" name="Obraz 9">
            <a:hlinkClick r:id="" action="ppaction://hlinkshowjump?jump=previousslide"/>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76977" y="6376580"/>
            <a:ext cx="419159" cy="419159"/>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43608" y="3326158"/>
            <a:ext cx="7177609" cy="1123337"/>
          </a:xfrm>
        </p:spPr>
        <p:txBody>
          <a:bodyPr/>
          <a:lstStyle/>
          <a:p>
            <a:r>
              <a:rPr lang="en-US" dirty="0" smtClean="0"/>
              <a:t>Life is Short, Use Python!</a:t>
            </a:r>
            <a:endParaRPr lang="en-US" dirty="0"/>
          </a:p>
        </p:txBody>
      </p:sp>
      <p:sp>
        <p:nvSpPr>
          <p:cNvPr id="2" name="Tytuł 1"/>
          <p:cNvSpPr>
            <a:spLocks noGrp="1"/>
          </p:cNvSpPr>
          <p:nvPr>
            <p:ph type="title"/>
          </p:nvPr>
        </p:nvSpPr>
        <p:spPr>
          <a:xfrm>
            <a:off x="755576" y="1844824"/>
            <a:ext cx="7128792" cy="1152128"/>
          </a:xfrm>
        </p:spPr>
        <p:txBody>
          <a:bodyPr>
            <a:normAutofit/>
          </a:bodyPr>
          <a:lstStyle/>
          <a:p>
            <a:r>
              <a:rPr lang="en-US" sz="4400" b="1" smtClean="0"/>
              <a:t>PPT</a:t>
            </a:r>
            <a:endParaRPr lang="en-US" sz="4400" b="1" dirty="0"/>
          </a:p>
        </p:txBody>
      </p:sp>
      <p:sp>
        <p:nvSpPr>
          <p:cNvPr id="8" name="Podtytuł 2"/>
          <p:cNvSpPr txBox="1">
            <a:spLocks/>
          </p:cNvSpPr>
          <p:nvPr/>
        </p:nvSpPr>
        <p:spPr>
          <a:xfrm>
            <a:off x="755576" y="4797151"/>
            <a:ext cx="7177609" cy="112333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i="0" kern="1200">
                <a:solidFill>
                  <a:schemeClr val="tx1">
                    <a:tint val="75000"/>
                  </a:schemeClr>
                </a:solidFill>
                <a:latin typeface="Calibri" pitchFamily="34" charset="0"/>
                <a:ea typeface="+mn-ea"/>
                <a:cs typeface="Calibri" pitchFamily="34" charset="0"/>
              </a:defRPr>
            </a:lvl1pPr>
            <a:lvl2pPr marL="457200" indent="0" algn="ctr"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2pPr>
            <a:lvl3pPr marL="914400" indent="0" algn="ctr"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3pPr>
            <a:lvl4pPr marL="1371600" indent="0" algn="ctr"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4pPr>
            <a:lvl5pPr marL="1828800" indent="0" algn="ctr"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5pPr>
            <a:lvl6pPr marL="2286000" indent="0" algn="ctr" defTabSz="914400" rtl="0" eaLnBrk="1" latinLnBrk="0" hangingPunct="1">
              <a:spcBef>
                <a:spcPct val="20000"/>
              </a:spcBef>
              <a:buFont typeface="Arial" pitchFamily="34" charset="0"/>
              <a:buNone/>
              <a:defRPr sz="1800" i="1"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1800" i="1"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1800" i="1"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9pPr>
          </a:lstStyle>
          <a:p>
            <a:pPr algn="r"/>
            <a:r>
              <a:rPr lang="en-US" dirty="0" smtClean="0"/>
              <a:t>Albert Lee </a:t>
            </a:r>
            <a:endParaRPr lang="en-US" dirty="0"/>
          </a:p>
        </p:txBody>
      </p:sp>
      <p:grpSp>
        <p:nvGrpSpPr>
          <p:cNvPr id="6" name="组合 5"/>
          <p:cNvGrpSpPr/>
          <p:nvPr/>
        </p:nvGrpSpPr>
        <p:grpSpPr>
          <a:xfrm>
            <a:off x="7327858" y="3391522"/>
            <a:ext cx="602890" cy="525788"/>
            <a:chOff x="7335884" y="3391901"/>
            <a:chExt cx="602890" cy="525788"/>
          </a:xfrm>
        </p:grpSpPr>
        <p:sp>
          <p:nvSpPr>
            <p:cNvPr id="5" name="矩形 4"/>
            <p:cNvSpPr/>
            <p:nvPr/>
          </p:nvSpPr>
          <p:spPr>
            <a:xfrm>
              <a:off x="7380312" y="3400860"/>
              <a:ext cx="514035" cy="5168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descr="C:\Users\LML\Desktop\python loga.png"/>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35884" y="3391901"/>
              <a:ext cx="602890" cy="4959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156893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ytuł 2"/>
          <p:cNvSpPr txBox="1">
            <a:spLocks/>
          </p:cNvSpPr>
          <p:nvPr/>
        </p:nvSpPr>
        <p:spPr>
          <a:xfrm>
            <a:off x="395536" y="692696"/>
            <a:ext cx="2675652" cy="1979466"/>
          </a:xfrm>
          <a:prstGeom prst="rect">
            <a:avLst/>
          </a:prstGeom>
          <a:solidFill>
            <a:schemeClr val="accent6"/>
          </a:solidFill>
        </p:spPr>
        <p:txBody>
          <a:bodyPr vert="horz" lIns="91440" tIns="45720" rIns="91440" bIns="45720" rtlCol="0" anchor="t">
            <a:normAutofit fontScale="77500" lnSpcReduction="20000"/>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In the End We Need a Controller to Handle These Stuff All.</a:t>
            </a:r>
            <a:endParaRPr lang="en-US" dirty="0"/>
          </a:p>
        </p:txBody>
      </p:sp>
      <p:sp>
        <p:nvSpPr>
          <p:cNvPr id="4" name="Symbol zastępczy zawartości 1"/>
          <p:cNvSpPr txBox="1">
            <a:spLocks/>
          </p:cNvSpPr>
          <p:nvPr/>
        </p:nvSpPr>
        <p:spPr>
          <a:xfrm>
            <a:off x="3419872" y="620688"/>
            <a:ext cx="5220024" cy="2376264"/>
          </a:xfrm>
          <a:prstGeom prst="rect">
            <a:avLst/>
          </a:prstGeom>
        </p:spPr>
        <p:txBody>
          <a:bodyPr>
            <a:noAutofit/>
          </a:bodyPr>
          <a:lstStyle>
            <a:lvl1pPr marL="274320" indent="-27432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b="1" i="0" dirty="0"/>
              <a:t>The </a:t>
            </a:r>
            <a:r>
              <a:rPr lang="en-US" b="1" i="0" dirty="0" err="1" smtClean="0"/>
              <a:t>getOutputFromReceipt</a:t>
            </a:r>
            <a:r>
              <a:rPr lang="en-US" b="1" i="0" dirty="0" smtClean="0"/>
              <a:t>( ) Method</a:t>
            </a:r>
          </a:p>
          <a:p>
            <a:endParaRPr lang="en-US" b="1" i="0" dirty="0" smtClean="0"/>
          </a:p>
          <a:p>
            <a:pPr marL="0" indent="0">
              <a:buNone/>
            </a:pPr>
            <a:endParaRPr lang="en-US" altLang="zh-CN" b="1" i="0" dirty="0" smtClean="0"/>
          </a:p>
        </p:txBody>
      </p:sp>
      <p:sp>
        <p:nvSpPr>
          <p:cNvPr id="2" name="矩形 1"/>
          <p:cNvSpPr/>
          <p:nvPr/>
        </p:nvSpPr>
        <p:spPr>
          <a:xfrm>
            <a:off x="3059832" y="1346244"/>
            <a:ext cx="9721080" cy="4524315"/>
          </a:xfrm>
          <a:prstGeom prst="rect">
            <a:avLst/>
          </a:prstGeom>
        </p:spPr>
        <p:txBody>
          <a:bodyPr wrap="square">
            <a:spAutoFit/>
          </a:bodyPr>
          <a:lstStyle/>
          <a:p>
            <a:r>
              <a:rPr lang="en-US" altLang="zh-CN" sz="1200" dirty="0" smtClean="0"/>
              <a:t>        </a:t>
            </a:r>
            <a:r>
              <a:rPr lang="en-US" altLang="zh-CN" sz="1200" dirty="0" err="1" smtClean="0"/>
              <a:t>goodsList</a:t>
            </a:r>
            <a:r>
              <a:rPr lang="en-US" altLang="zh-CN" sz="1200" dirty="0" smtClean="0"/>
              <a:t> </a:t>
            </a:r>
            <a:r>
              <a:rPr lang="en-US" altLang="zh-CN" sz="1200" dirty="0"/>
              <a:t>= []</a:t>
            </a:r>
          </a:p>
          <a:p>
            <a:r>
              <a:rPr lang="en-US" altLang="zh-CN" sz="1200" dirty="0"/>
              <a:t>        </a:t>
            </a:r>
            <a:r>
              <a:rPr lang="en-US" altLang="zh-CN" sz="1200" dirty="0" err="1"/>
              <a:t>goodsFactory</a:t>
            </a:r>
            <a:r>
              <a:rPr lang="en-US" altLang="zh-CN" sz="1200" dirty="0"/>
              <a:t> = </a:t>
            </a:r>
            <a:r>
              <a:rPr lang="en-US" altLang="zh-CN" sz="1200" dirty="0" err="1"/>
              <a:t>GoodsFactory</a:t>
            </a:r>
            <a:r>
              <a:rPr lang="en-US" altLang="zh-CN" sz="1200" dirty="0" smtClean="0"/>
              <a:t>()</a:t>
            </a:r>
          </a:p>
          <a:p>
            <a:r>
              <a:rPr lang="en-US" altLang="zh-CN" sz="1200" dirty="0"/>
              <a:t>        </a:t>
            </a:r>
            <a:r>
              <a:rPr lang="en-US" altLang="zh-CN" sz="1200" dirty="0" err="1" smtClean="0"/>
              <a:t>priceWithoutTax</a:t>
            </a:r>
            <a:r>
              <a:rPr lang="en-US" altLang="zh-CN" sz="1200" dirty="0" smtClean="0"/>
              <a:t> </a:t>
            </a:r>
            <a:r>
              <a:rPr lang="en-US" altLang="zh-CN" sz="1200" dirty="0"/>
              <a:t>= 0</a:t>
            </a:r>
          </a:p>
          <a:p>
            <a:r>
              <a:rPr lang="en-US" altLang="zh-CN" sz="1200" dirty="0"/>
              <a:t>        total = 0</a:t>
            </a:r>
          </a:p>
          <a:p>
            <a:r>
              <a:rPr lang="en-US" altLang="zh-CN" sz="1200" dirty="0"/>
              <a:t>        </a:t>
            </a:r>
            <a:r>
              <a:rPr lang="en-US" altLang="zh-CN" sz="1200" dirty="0" err="1"/>
              <a:t>lstOutPutText</a:t>
            </a:r>
            <a:r>
              <a:rPr lang="en-US" altLang="zh-CN" sz="1200" dirty="0"/>
              <a:t> = []</a:t>
            </a:r>
          </a:p>
          <a:p>
            <a:endParaRPr lang="en-US" altLang="zh-CN" sz="1200" dirty="0"/>
          </a:p>
          <a:p>
            <a:r>
              <a:rPr lang="en-US" altLang="zh-CN" sz="1200" dirty="0"/>
              <a:t>        for info in </a:t>
            </a:r>
            <a:r>
              <a:rPr lang="en-US" altLang="zh-CN" sz="1200" dirty="0" err="1"/>
              <a:t>receipt.split</a:t>
            </a:r>
            <a:r>
              <a:rPr lang="en-US" altLang="zh-CN" sz="1200" dirty="0"/>
              <a:t>("\n"):</a:t>
            </a:r>
          </a:p>
          <a:p>
            <a:r>
              <a:rPr lang="en-US" altLang="zh-CN" sz="1200" dirty="0"/>
              <a:t>            goods = </a:t>
            </a:r>
            <a:r>
              <a:rPr lang="en-US" altLang="zh-CN" sz="1200" dirty="0" err="1"/>
              <a:t>goodsFactory.getGoods</a:t>
            </a:r>
            <a:r>
              <a:rPr lang="en-US" altLang="zh-CN" sz="1200" dirty="0"/>
              <a:t>(info)</a:t>
            </a:r>
          </a:p>
          <a:p>
            <a:r>
              <a:rPr lang="en-US" altLang="zh-CN" sz="1200" dirty="0"/>
              <a:t>            </a:t>
            </a:r>
            <a:r>
              <a:rPr lang="en-US" altLang="zh-CN" sz="1200" dirty="0" err="1"/>
              <a:t>goodsList.append</a:t>
            </a:r>
            <a:r>
              <a:rPr lang="en-US" altLang="zh-CN" sz="1200" dirty="0"/>
              <a:t>(goods</a:t>
            </a:r>
            <a:r>
              <a:rPr lang="en-US" altLang="zh-CN" sz="1200" dirty="0" smtClean="0"/>
              <a:t>)</a:t>
            </a:r>
          </a:p>
          <a:p>
            <a:endParaRPr lang="en-US" altLang="zh-CN" sz="1200" dirty="0"/>
          </a:p>
          <a:p>
            <a:endParaRPr lang="en-US" altLang="zh-CN" sz="1200" dirty="0"/>
          </a:p>
          <a:p>
            <a:endParaRPr lang="en-US" altLang="zh-CN" sz="1200" dirty="0"/>
          </a:p>
          <a:p>
            <a:r>
              <a:rPr lang="en-US" altLang="zh-CN" sz="1200" dirty="0"/>
              <a:t>        for item in </a:t>
            </a:r>
            <a:r>
              <a:rPr lang="en-US" altLang="zh-CN" sz="1200" dirty="0" err="1"/>
              <a:t>goodsList</a:t>
            </a:r>
            <a:r>
              <a:rPr lang="en-US" altLang="zh-CN" sz="1200" dirty="0"/>
              <a:t>:</a:t>
            </a:r>
          </a:p>
          <a:p>
            <a:r>
              <a:rPr lang="en-US" altLang="zh-CN" sz="1200" dirty="0"/>
              <a:t>            </a:t>
            </a:r>
            <a:r>
              <a:rPr lang="en-US" altLang="zh-CN" sz="1200" dirty="0" err="1"/>
              <a:t>priceWithoutTax</a:t>
            </a:r>
            <a:r>
              <a:rPr lang="en-US" altLang="zh-CN" sz="1200" dirty="0"/>
              <a:t> += </a:t>
            </a:r>
            <a:r>
              <a:rPr lang="en-US" altLang="zh-CN" sz="1200" dirty="0" err="1"/>
              <a:t>item.price</a:t>
            </a:r>
            <a:endParaRPr lang="en-US" altLang="zh-CN" sz="1200" dirty="0"/>
          </a:p>
          <a:p>
            <a:r>
              <a:rPr lang="en-US" altLang="zh-CN" sz="1200" dirty="0"/>
              <a:t>            total += </a:t>
            </a:r>
            <a:r>
              <a:rPr lang="en-US" altLang="zh-CN" sz="1200" dirty="0" err="1"/>
              <a:t>item.priceWithTax</a:t>
            </a:r>
            <a:endParaRPr lang="en-US" altLang="zh-CN" sz="1200" dirty="0"/>
          </a:p>
          <a:p>
            <a:r>
              <a:rPr lang="en-US" altLang="zh-CN" sz="1200" dirty="0"/>
              <a:t>            </a:t>
            </a:r>
            <a:r>
              <a:rPr lang="en-US" altLang="zh-CN" sz="1200" dirty="0" err="1"/>
              <a:t>strItemPriceWithTax</a:t>
            </a:r>
            <a:r>
              <a:rPr lang="en-US" altLang="zh-CN" sz="1200" dirty="0"/>
              <a:t> = "%.2f" % </a:t>
            </a:r>
            <a:r>
              <a:rPr lang="en-US" altLang="zh-CN" sz="1200" dirty="0" err="1"/>
              <a:t>item.priceWithTax</a:t>
            </a:r>
            <a:endParaRPr lang="en-US" altLang="zh-CN" sz="1200" dirty="0"/>
          </a:p>
          <a:p>
            <a:r>
              <a:rPr lang="en-US" altLang="zh-CN" sz="1200" dirty="0"/>
              <a:t>            </a:t>
            </a:r>
            <a:r>
              <a:rPr lang="en-US" altLang="zh-CN" sz="1200" dirty="0" err="1"/>
              <a:t>lstOutPutText</a:t>
            </a:r>
            <a:r>
              <a:rPr lang="en-US" altLang="zh-CN" sz="1200" dirty="0"/>
              <a:t> += [</a:t>
            </a:r>
            <a:r>
              <a:rPr lang="en-US" altLang="zh-CN" sz="1200" dirty="0" err="1"/>
              <a:t>str</a:t>
            </a:r>
            <a:r>
              <a:rPr lang="en-US" altLang="zh-CN" sz="1200" dirty="0"/>
              <a:t>(</a:t>
            </a:r>
            <a:r>
              <a:rPr lang="en-US" altLang="zh-CN" sz="1200" dirty="0" err="1"/>
              <a:t>item.cnt</a:t>
            </a:r>
            <a:r>
              <a:rPr lang="en-US" altLang="zh-CN" sz="1200" dirty="0"/>
              <a:t>), " ", </a:t>
            </a:r>
            <a:r>
              <a:rPr lang="en-US" altLang="zh-CN" sz="1200" dirty="0" err="1"/>
              <a:t>item.des</a:t>
            </a:r>
            <a:r>
              <a:rPr lang="en-US" altLang="zh-CN" sz="1200" dirty="0"/>
              <a:t>, ": ", </a:t>
            </a:r>
            <a:r>
              <a:rPr lang="en-US" altLang="zh-CN" sz="1200" dirty="0" err="1"/>
              <a:t>strItemPriceWithTax</a:t>
            </a:r>
            <a:r>
              <a:rPr lang="en-US" altLang="zh-CN" sz="1200" dirty="0"/>
              <a:t>, "\n</a:t>
            </a:r>
            <a:r>
              <a:rPr lang="en-US" altLang="zh-CN" sz="1200" dirty="0" smtClean="0"/>
              <a:t>"]</a:t>
            </a:r>
          </a:p>
          <a:p>
            <a:endParaRPr lang="en-US" altLang="zh-CN" sz="1200" dirty="0"/>
          </a:p>
          <a:p>
            <a:r>
              <a:rPr lang="en-US" altLang="zh-CN" sz="1200" dirty="0"/>
              <a:t>        </a:t>
            </a:r>
            <a:r>
              <a:rPr lang="en-US" altLang="zh-CN" sz="1200" dirty="0" err="1"/>
              <a:t>salesTaxes</a:t>
            </a:r>
            <a:r>
              <a:rPr lang="en-US" altLang="zh-CN" sz="1200" dirty="0"/>
              <a:t> = total </a:t>
            </a:r>
            <a:r>
              <a:rPr lang="en-US" altLang="zh-CN" sz="1200" dirty="0" smtClean="0"/>
              <a:t>– </a:t>
            </a:r>
            <a:r>
              <a:rPr lang="en-US" altLang="zh-CN" sz="1200" dirty="0" err="1" smtClean="0"/>
              <a:t>priceWithoutTax</a:t>
            </a:r>
            <a:endParaRPr lang="en-US" altLang="zh-CN" sz="1200" dirty="0" smtClean="0"/>
          </a:p>
          <a:p>
            <a:endParaRPr lang="en-US" altLang="zh-CN" sz="1200" dirty="0"/>
          </a:p>
          <a:p>
            <a:r>
              <a:rPr lang="en-US" altLang="zh-CN" sz="1200" dirty="0"/>
              <a:t>        </a:t>
            </a:r>
            <a:r>
              <a:rPr lang="en-US" altLang="zh-CN" sz="1200" dirty="0" err="1"/>
              <a:t>lstOutPutText</a:t>
            </a:r>
            <a:r>
              <a:rPr lang="en-US" altLang="zh-CN" sz="1200" dirty="0"/>
              <a:t> += ["Sales Taxes: ", "%.2f" % </a:t>
            </a:r>
            <a:r>
              <a:rPr lang="en-US" altLang="zh-CN" sz="1200" dirty="0" err="1"/>
              <a:t>salesTaxes</a:t>
            </a:r>
            <a:r>
              <a:rPr lang="en-US" altLang="zh-CN" sz="1200" dirty="0"/>
              <a:t>, "\n", "Total: ", "%.2f" % total]</a:t>
            </a:r>
          </a:p>
          <a:p>
            <a:r>
              <a:rPr lang="en-US" altLang="zh-CN" sz="1200" dirty="0"/>
              <a:t>        </a:t>
            </a:r>
            <a:r>
              <a:rPr lang="en-US" altLang="zh-CN" sz="1200" dirty="0" err="1"/>
              <a:t>outPutText</a:t>
            </a:r>
            <a:r>
              <a:rPr lang="en-US" altLang="zh-CN" sz="1200" dirty="0"/>
              <a:t> = "".join(</a:t>
            </a:r>
            <a:r>
              <a:rPr lang="en-US" altLang="zh-CN" sz="1200" dirty="0" err="1"/>
              <a:t>lstOutPutText</a:t>
            </a:r>
            <a:r>
              <a:rPr lang="en-US" altLang="zh-CN" sz="1200" dirty="0" smtClean="0"/>
              <a:t>)</a:t>
            </a:r>
          </a:p>
          <a:p>
            <a:endParaRPr lang="en-US" altLang="zh-CN" sz="1200" dirty="0"/>
          </a:p>
          <a:p>
            <a:r>
              <a:rPr lang="en-US" altLang="zh-CN" sz="1200" dirty="0"/>
              <a:t>        return </a:t>
            </a:r>
            <a:r>
              <a:rPr lang="en-US" altLang="zh-CN" sz="1200" dirty="0" err="1" smtClean="0"/>
              <a:t>outPutText</a:t>
            </a:r>
            <a:endParaRPr lang="en-US" altLang="zh-CN" sz="1200" dirty="0"/>
          </a:p>
        </p:txBody>
      </p:sp>
      <p:sp>
        <p:nvSpPr>
          <p:cNvPr id="5" name="Tytuł 2"/>
          <p:cNvSpPr txBox="1">
            <a:spLocks/>
          </p:cNvSpPr>
          <p:nvPr/>
        </p:nvSpPr>
        <p:spPr>
          <a:xfrm>
            <a:off x="6558003" y="2420888"/>
            <a:ext cx="2406485" cy="648072"/>
          </a:xfrm>
          <a:prstGeom prst="rect">
            <a:avLst/>
          </a:prstGeom>
          <a:solidFill>
            <a:schemeClr val="accent3">
              <a:lumMod val="50000"/>
            </a:schemeClr>
          </a:solidFill>
        </p:spPr>
        <p:txBody>
          <a:bodyPr vert="horz" lIns="91440" tIns="45720" rIns="91440" bIns="45720" rtlCol="0" anchor="t">
            <a:noAutofit/>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generate all goods in the receipt</a:t>
            </a:r>
            <a:endParaRPr lang="en-US" sz="2000" b="1" dirty="0"/>
          </a:p>
        </p:txBody>
      </p:sp>
      <p:sp>
        <p:nvSpPr>
          <p:cNvPr id="6" name="Tytuł 2"/>
          <p:cNvSpPr txBox="1">
            <a:spLocks/>
          </p:cNvSpPr>
          <p:nvPr/>
        </p:nvSpPr>
        <p:spPr>
          <a:xfrm>
            <a:off x="6558003" y="1346244"/>
            <a:ext cx="2406485" cy="930628"/>
          </a:xfrm>
          <a:prstGeom prst="rect">
            <a:avLst/>
          </a:prstGeom>
          <a:solidFill>
            <a:schemeClr val="accent3">
              <a:lumMod val="50000"/>
            </a:schemeClr>
          </a:solidFill>
        </p:spPr>
        <p:txBody>
          <a:bodyPr vert="horz" lIns="91440" tIns="45720" rIns="91440" bIns="45720" rtlCol="0" anchor="t">
            <a:noAutofit/>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initialization</a:t>
            </a:r>
          </a:p>
        </p:txBody>
      </p:sp>
      <p:sp>
        <p:nvSpPr>
          <p:cNvPr id="7" name="Tytuł 2"/>
          <p:cNvSpPr txBox="1">
            <a:spLocks/>
          </p:cNvSpPr>
          <p:nvPr/>
        </p:nvSpPr>
        <p:spPr>
          <a:xfrm>
            <a:off x="179512" y="3608401"/>
            <a:ext cx="2881741" cy="828711"/>
          </a:xfrm>
          <a:prstGeom prst="rect">
            <a:avLst/>
          </a:prstGeom>
          <a:solidFill>
            <a:schemeClr val="accent3">
              <a:lumMod val="50000"/>
            </a:schemeClr>
          </a:solidFill>
        </p:spPr>
        <p:txBody>
          <a:bodyPr vert="horz" lIns="91440" tIns="45720" rIns="91440" bIns="45720" rtlCol="0" anchor="t">
            <a:noAutofit/>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Cal price w/ </a:t>
            </a:r>
            <a:r>
              <a:rPr lang="en-US" sz="2000" b="1" dirty="0"/>
              <a:t>tax each and </a:t>
            </a:r>
            <a:r>
              <a:rPr lang="en-US" sz="2000" b="1" dirty="0" smtClean="0"/>
              <a:t>cumulate the total </a:t>
            </a:r>
          </a:p>
        </p:txBody>
      </p:sp>
      <p:sp>
        <p:nvSpPr>
          <p:cNvPr id="8" name="Tytuł 2"/>
          <p:cNvSpPr txBox="1">
            <a:spLocks/>
          </p:cNvSpPr>
          <p:nvPr/>
        </p:nvSpPr>
        <p:spPr>
          <a:xfrm>
            <a:off x="179512" y="4581128"/>
            <a:ext cx="2881741" cy="360040"/>
          </a:xfrm>
          <a:prstGeom prst="rect">
            <a:avLst/>
          </a:prstGeom>
          <a:solidFill>
            <a:schemeClr val="accent3">
              <a:lumMod val="50000"/>
            </a:schemeClr>
          </a:solidFill>
        </p:spPr>
        <p:txBody>
          <a:bodyPr vert="horz" lIns="91440" tIns="45720" rIns="91440" bIns="45720" rtlCol="0" anchor="t">
            <a:noAutofit/>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Cal </a:t>
            </a:r>
            <a:r>
              <a:rPr lang="en-US" sz="2000" b="1" dirty="0" err="1" smtClean="0"/>
              <a:t>salesTax</a:t>
            </a:r>
            <a:endParaRPr lang="en-US" sz="2000" b="1" dirty="0" smtClean="0"/>
          </a:p>
        </p:txBody>
      </p:sp>
      <p:sp>
        <p:nvSpPr>
          <p:cNvPr id="9" name="Tytuł 2"/>
          <p:cNvSpPr txBox="1">
            <a:spLocks/>
          </p:cNvSpPr>
          <p:nvPr/>
        </p:nvSpPr>
        <p:spPr>
          <a:xfrm>
            <a:off x="179512" y="5085184"/>
            <a:ext cx="2881741" cy="360040"/>
          </a:xfrm>
          <a:prstGeom prst="rect">
            <a:avLst/>
          </a:prstGeom>
          <a:solidFill>
            <a:schemeClr val="accent3">
              <a:lumMod val="50000"/>
            </a:schemeClr>
          </a:solidFill>
        </p:spPr>
        <p:txBody>
          <a:bodyPr vert="horz" lIns="91440" tIns="45720" rIns="91440" bIns="45720" rtlCol="0" anchor="t">
            <a:noAutofit/>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Generate </a:t>
            </a:r>
            <a:r>
              <a:rPr lang="en-US" sz="2000" b="1" dirty="0" err="1" smtClean="0"/>
              <a:t>outputText</a:t>
            </a:r>
            <a:endParaRPr lang="en-US" sz="2000" b="1" dirty="0" smtClean="0"/>
          </a:p>
        </p:txBody>
      </p:sp>
    </p:spTree>
    <p:extLst>
      <p:ext uri="{BB962C8B-B14F-4D97-AF65-F5344CB8AC3E}">
        <p14:creationId xmlns:p14="http://schemas.microsoft.com/office/powerpoint/2010/main" val="8505913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12736"/>
            <a:ext cx="2088232" cy="540000"/>
          </a:xfrm>
        </p:spPr>
        <p:txBody>
          <a:bodyPr/>
          <a:lstStyle/>
          <a:p>
            <a:r>
              <a:rPr lang="pl-PL" dirty="0" smtClean="0"/>
              <a:t>Big </a:t>
            </a:r>
            <a:r>
              <a:rPr lang="pl-PL" dirty="0" err="1" smtClean="0"/>
              <a:t>picture</a:t>
            </a:r>
            <a:endParaRPr lang="en-US" dirty="0"/>
          </a:p>
        </p:txBody>
      </p:sp>
      <p:sp>
        <p:nvSpPr>
          <p:cNvPr id="4" name="Symbol zastępczy tekstu 3"/>
          <p:cNvSpPr>
            <a:spLocks noGrp="1"/>
          </p:cNvSpPr>
          <p:nvPr>
            <p:ph type="body" sz="half" idx="2"/>
          </p:nvPr>
        </p:nvSpPr>
        <p:spPr/>
        <p:txBody>
          <a:bodyPr/>
          <a:lstStyle/>
          <a:p>
            <a:r>
              <a:rPr lang="en-US" dirty="0" smtClean="0"/>
              <a:t>All Classes :</a:t>
            </a:r>
          </a:p>
          <a:p>
            <a:endParaRPr lang="en-US" dirty="0"/>
          </a:p>
          <a:p>
            <a:r>
              <a:rPr lang="en-US" dirty="0" smtClean="0"/>
              <a:t>  Controller</a:t>
            </a:r>
          </a:p>
          <a:p>
            <a:r>
              <a:rPr lang="en-US" dirty="0" smtClean="0"/>
              <a:t>  </a:t>
            </a:r>
            <a:r>
              <a:rPr lang="en-US" dirty="0" err="1" smtClean="0"/>
              <a:t>GoodsFactory</a:t>
            </a:r>
            <a:endParaRPr lang="en-US" dirty="0" smtClean="0"/>
          </a:p>
          <a:p>
            <a:r>
              <a:rPr lang="en-US" dirty="0" smtClean="0"/>
              <a:t>  Parser</a:t>
            </a:r>
          </a:p>
          <a:p>
            <a:r>
              <a:rPr lang="en-US" dirty="0" smtClean="0"/>
              <a:t>  Goods</a:t>
            </a:r>
          </a:p>
          <a:p>
            <a:r>
              <a:rPr lang="en-US" dirty="0" smtClean="0"/>
              <a:t>  </a:t>
            </a:r>
            <a:r>
              <a:rPr lang="en-US" dirty="0" err="1" smtClean="0"/>
              <a:t>NormalGoods</a:t>
            </a:r>
            <a:endParaRPr lang="en-US" dirty="0" smtClean="0"/>
          </a:p>
          <a:p>
            <a:r>
              <a:rPr lang="en-US" dirty="0" smtClean="0"/>
              <a:t>  </a:t>
            </a:r>
            <a:r>
              <a:rPr lang="en-US" dirty="0" err="1" smtClean="0"/>
              <a:t>ExemptGoods</a:t>
            </a:r>
            <a:endParaRPr lang="en-US" dirty="0" smtClean="0"/>
          </a:p>
          <a:p>
            <a:r>
              <a:rPr lang="en-US" dirty="0" smtClean="0"/>
              <a:t>  </a:t>
            </a:r>
            <a:r>
              <a:rPr lang="en-US" dirty="0" err="1" smtClean="0"/>
              <a:t>ImportedGoods</a:t>
            </a:r>
            <a:endParaRPr lang="en-US" dirty="0"/>
          </a:p>
        </p:txBody>
      </p:sp>
      <p:pic>
        <p:nvPicPr>
          <p:cNvPr id="1026"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973154" y="260647"/>
            <a:ext cx="5834063" cy="567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4243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4499993" y="3313775"/>
            <a:ext cx="4320480" cy="1123337"/>
          </a:xfrm>
        </p:spPr>
        <p:txBody>
          <a:bodyPr/>
          <a:lstStyle/>
          <a:p>
            <a:pPr algn="r"/>
            <a:r>
              <a:rPr lang="en-US" dirty="0" smtClean="0"/>
              <a:t>Python is so cool!</a:t>
            </a:r>
            <a:endParaRPr lang="en-US" dirty="0"/>
          </a:p>
        </p:txBody>
      </p:sp>
      <p:sp>
        <p:nvSpPr>
          <p:cNvPr id="2" name="Tytuł 1"/>
          <p:cNvSpPr>
            <a:spLocks noGrp="1"/>
          </p:cNvSpPr>
          <p:nvPr>
            <p:ph type="title"/>
          </p:nvPr>
        </p:nvSpPr>
        <p:spPr>
          <a:xfrm>
            <a:off x="2627784" y="1844824"/>
            <a:ext cx="6264696" cy="1152128"/>
          </a:xfrm>
        </p:spPr>
        <p:txBody>
          <a:bodyPr>
            <a:normAutofit/>
          </a:bodyPr>
          <a:lstStyle/>
          <a:p>
            <a:pPr algn="ctr"/>
            <a:r>
              <a:rPr lang="en-US" sz="6000" dirty="0" smtClean="0"/>
              <a:t>Thank You !</a:t>
            </a:r>
            <a:endParaRPr lang="en-US" sz="6000" dirty="0"/>
          </a:p>
        </p:txBody>
      </p:sp>
      <p:sp>
        <p:nvSpPr>
          <p:cNvPr id="8" name="Podtytuł 2"/>
          <p:cNvSpPr txBox="1">
            <a:spLocks/>
          </p:cNvSpPr>
          <p:nvPr/>
        </p:nvSpPr>
        <p:spPr>
          <a:xfrm>
            <a:off x="755576" y="4797151"/>
            <a:ext cx="7177609" cy="112333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i="0" kern="1200">
                <a:solidFill>
                  <a:schemeClr val="tx1">
                    <a:tint val="75000"/>
                  </a:schemeClr>
                </a:solidFill>
                <a:latin typeface="Calibri" pitchFamily="34" charset="0"/>
                <a:ea typeface="+mn-ea"/>
                <a:cs typeface="Calibri" pitchFamily="34" charset="0"/>
              </a:defRPr>
            </a:lvl1pPr>
            <a:lvl2pPr marL="457200" indent="0" algn="ctr"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2pPr>
            <a:lvl3pPr marL="914400" indent="0" algn="ctr"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3pPr>
            <a:lvl4pPr marL="1371600" indent="0" algn="ctr"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4pPr>
            <a:lvl5pPr marL="1828800" indent="0" algn="ctr"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5pPr>
            <a:lvl6pPr marL="2286000" indent="0" algn="ctr" defTabSz="914400" rtl="0" eaLnBrk="1" latinLnBrk="0" hangingPunct="1">
              <a:spcBef>
                <a:spcPct val="20000"/>
              </a:spcBef>
              <a:buFont typeface="Arial" pitchFamily="34" charset="0"/>
              <a:buNone/>
              <a:defRPr sz="1800" i="1"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1800" i="1"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1800" i="1"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9pPr>
          </a:lstStyle>
          <a:p>
            <a:pPr algn="r"/>
            <a:r>
              <a:rPr lang="en-US" dirty="0" smtClean="0"/>
              <a:t>Albert Lee </a:t>
            </a:r>
            <a:endParaRPr lang="en-US" dirty="0"/>
          </a:p>
        </p:txBody>
      </p:sp>
    </p:spTree>
    <p:extLst>
      <p:ext uri="{BB962C8B-B14F-4D97-AF65-F5344CB8AC3E}">
        <p14:creationId xmlns:p14="http://schemas.microsoft.com/office/powerpoint/2010/main" val="188488675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idx="1"/>
          </p:nvPr>
        </p:nvSpPr>
        <p:spPr>
          <a:xfrm>
            <a:off x="3851920" y="1556792"/>
            <a:ext cx="4824536" cy="2016224"/>
          </a:xfrm>
        </p:spPr>
        <p:txBody>
          <a:bodyPr/>
          <a:lstStyle/>
          <a:p>
            <a:r>
              <a:rPr lang="en-US" dirty="0"/>
              <a:t>1 box of imported chocolates at 11.25</a:t>
            </a:r>
          </a:p>
        </p:txBody>
      </p:sp>
      <p:sp>
        <p:nvSpPr>
          <p:cNvPr id="3" name="Tytuł 2"/>
          <p:cNvSpPr>
            <a:spLocks noGrp="1"/>
          </p:cNvSpPr>
          <p:nvPr>
            <p:ph type="title"/>
          </p:nvPr>
        </p:nvSpPr>
        <p:spPr/>
        <p:txBody>
          <a:bodyPr/>
          <a:lstStyle/>
          <a:p>
            <a:r>
              <a:rPr lang="en-US" b="1" dirty="0" smtClean="0"/>
              <a:t>Problem</a:t>
            </a:r>
            <a:br>
              <a:rPr lang="en-US" b="1" dirty="0" smtClean="0"/>
            </a:br>
            <a:r>
              <a:rPr lang="en-US" b="1" dirty="0" smtClean="0"/>
              <a:t>to Solve</a:t>
            </a:r>
            <a:endParaRPr lang="en-US" b="1" dirty="0"/>
          </a:p>
        </p:txBody>
      </p:sp>
      <p:sp>
        <p:nvSpPr>
          <p:cNvPr id="4" name="矩形 3"/>
          <p:cNvSpPr/>
          <p:nvPr/>
        </p:nvSpPr>
        <p:spPr>
          <a:xfrm>
            <a:off x="3959932" y="1916832"/>
            <a:ext cx="108012"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139952" y="1916832"/>
            <a:ext cx="2448272"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948264" y="1916832"/>
            <a:ext cx="504056"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tuł 2"/>
          <p:cNvSpPr txBox="1">
            <a:spLocks/>
          </p:cNvSpPr>
          <p:nvPr/>
        </p:nvSpPr>
        <p:spPr>
          <a:xfrm>
            <a:off x="3491880" y="2636912"/>
            <a:ext cx="1080120" cy="432048"/>
          </a:xfrm>
          <a:prstGeom prst="rect">
            <a:avLst/>
          </a:prstGeom>
          <a:solidFill>
            <a:schemeClr val="accent4">
              <a:lumMod val="50000"/>
            </a:schemeClr>
          </a:solidFill>
        </p:spPr>
        <p:txBody>
          <a:bodyPr vert="horz" lIns="91440" tIns="45720" rIns="91440" bIns="45720" rtlCol="0" anchor="t">
            <a:normAutofit fontScale="55000" lnSpcReduction="20000"/>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number</a:t>
            </a:r>
            <a:endParaRPr lang="en-US" b="1" dirty="0"/>
          </a:p>
        </p:txBody>
      </p:sp>
      <p:sp>
        <p:nvSpPr>
          <p:cNvPr id="8" name="Tytuł 2"/>
          <p:cNvSpPr txBox="1">
            <a:spLocks/>
          </p:cNvSpPr>
          <p:nvPr/>
        </p:nvSpPr>
        <p:spPr>
          <a:xfrm>
            <a:off x="4788024" y="2636912"/>
            <a:ext cx="1800200" cy="432048"/>
          </a:xfrm>
          <a:prstGeom prst="rect">
            <a:avLst/>
          </a:prstGeom>
          <a:solidFill>
            <a:schemeClr val="accent4">
              <a:lumMod val="50000"/>
            </a:schemeClr>
          </a:solidFill>
        </p:spPr>
        <p:txBody>
          <a:bodyPr vert="horz" lIns="91440" tIns="45720" rIns="91440" bIns="45720" rtlCol="0" anchor="t">
            <a:normAutofit fontScale="70000" lnSpcReduction="20000"/>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description</a:t>
            </a:r>
            <a:endParaRPr lang="en-US" b="1" dirty="0"/>
          </a:p>
        </p:txBody>
      </p:sp>
      <p:sp>
        <p:nvSpPr>
          <p:cNvPr id="9" name="Tytuł 2"/>
          <p:cNvSpPr txBox="1">
            <a:spLocks/>
          </p:cNvSpPr>
          <p:nvPr/>
        </p:nvSpPr>
        <p:spPr>
          <a:xfrm>
            <a:off x="6948264" y="2636912"/>
            <a:ext cx="792088" cy="432048"/>
          </a:xfrm>
          <a:prstGeom prst="rect">
            <a:avLst/>
          </a:prstGeom>
          <a:solidFill>
            <a:schemeClr val="accent4">
              <a:lumMod val="50000"/>
            </a:schemeClr>
          </a:solidFill>
        </p:spPr>
        <p:txBody>
          <a:bodyPr vert="horz" lIns="91440" tIns="45720" rIns="91440" bIns="45720" rtlCol="0" anchor="t">
            <a:normAutofit fontScale="62500" lnSpcReduction="20000"/>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price</a:t>
            </a:r>
            <a:endParaRPr lang="en-US" b="1" dirty="0"/>
          </a:p>
        </p:txBody>
      </p:sp>
      <p:sp>
        <p:nvSpPr>
          <p:cNvPr id="10" name="下箭头 9"/>
          <p:cNvSpPr/>
          <p:nvPr/>
        </p:nvSpPr>
        <p:spPr>
          <a:xfrm>
            <a:off x="5364088" y="2132856"/>
            <a:ext cx="324036" cy="288032"/>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5336257" y="3717032"/>
            <a:ext cx="324036" cy="288032"/>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ytuł 2"/>
          <p:cNvSpPr txBox="1">
            <a:spLocks/>
          </p:cNvSpPr>
          <p:nvPr/>
        </p:nvSpPr>
        <p:spPr>
          <a:xfrm>
            <a:off x="4760193" y="4149080"/>
            <a:ext cx="1800200" cy="432048"/>
          </a:xfrm>
          <a:prstGeom prst="rect">
            <a:avLst/>
          </a:prstGeom>
          <a:solidFill>
            <a:schemeClr val="accent4">
              <a:lumMod val="50000"/>
            </a:schemeClr>
          </a:solidFill>
        </p:spPr>
        <p:txBody>
          <a:bodyPr vert="horz" lIns="91440" tIns="45720" rIns="91440" bIns="45720" rtlCol="0" anchor="t">
            <a:normAutofit fontScale="70000" lnSpcReduction="20000"/>
          </a:bodyPr>
          <a:lstStyle>
            <a:lvl1pPr algn="l" defTabSz="914400" rtl="0" eaLnBrk="1" latinLnBrk="0" hangingPunct="1">
              <a:spcBef>
                <a:spcPct val="0"/>
              </a:spcBef>
              <a:buNone/>
              <a:defRPr lang="en-US" sz="36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keywords</a:t>
            </a:r>
            <a:endParaRPr lang="en-US" b="1" dirty="0"/>
          </a:p>
        </p:txBody>
      </p:sp>
      <p:sp>
        <p:nvSpPr>
          <p:cNvPr id="13" name="Symbol zastępczy tekstu 1"/>
          <p:cNvSpPr txBox="1">
            <a:spLocks/>
          </p:cNvSpPr>
          <p:nvPr/>
        </p:nvSpPr>
        <p:spPr>
          <a:xfrm>
            <a:off x="4788024" y="4725144"/>
            <a:ext cx="2412268" cy="72008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i="0" kern="1200">
                <a:solidFill>
                  <a:schemeClr val="tx1">
                    <a:tint val="75000"/>
                  </a:schemeClr>
                </a:solidFill>
                <a:latin typeface="Calibri" pitchFamily="34" charset="0"/>
                <a:ea typeface="+mn-ea"/>
                <a:cs typeface="Calibri" pitchFamily="34" charset="0"/>
              </a:defRPr>
            </a:lvl1pPr>
            <a:lvl2pPr marL="457200" indent="0" algn="l"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2pPr>
            <a:lvl3pPr marL="914400" indent="0" algn="l" defTabSz="914400" rtl="0" eaLnBrk="1" latinLnBrk="0" hangingPunct="1">
              <a:spcBef>
                <a:spcPct val="20000"/>
              </a:spcBef>
              <a:buFont typeface="Arial" pitchFamily="34" charset="0"/>
              <a:buNone/>
              <a:defRPr sz="1600" i="1" kern="1200">
                <a:solidFill>
                  <a:schemeClr val="tx1">
                    <a:tint val="75000"/>
                  </a:schemeClr>
                </a:solidFill>
                <a:latin typeface="Calibri" pitchFamily="34" charset="0"/>
                <a:ea typeface="+mn-ea"/>
                <a:cs typeface="Calibri" pitchFamily="34" charset="0"/>
              </a:defRPr>
            </a:lvl3pPr>
            <a:lvl4pPr marL="1371600" indent="0" algn="l" defTabSz="914400" rtl="0" eaLnBrk="1" latinLnBrk="0" hangingPunct="1">
              <a:spcBef>
                <a:spcPct val="20000"/>
              </a:spcBef>
              <a:buFont typeface="Arial" pitchFamily="34" charset="0"/>
              <a:buNone/>
              <a:defRPr sz="1400" i="1" kern="1200">
                <a:solidFill>
                  <a:schemeClr val="tx1">
                    <a:tint val="75000"/>
                  </a:schemeClr>
                </a:solidFill>
                <a:latin typeface="Calibri" pitchFamily="34" charset="0"/>
                <a:ea typeface="+mn-ea"/>
                <a:cs typeface="Calibri" pitchFamily="34" charset="0"/>
              </a:defRPr>
            </a:lvl4pPr>
            <a:lvl5pPr marL="1828800" indent="0" algn="l" defTabSz="914400" rtl="0" eaLnBrk="1" latinLnBrk="0" hangingPunct="1">
              <a:spcBef>
                <a:spcPct val="20000"/>
              </a:spcBef>
              <a:buFont typeface="Arial" pitchFamily="34" charset="0"/>
              <a:buNone/>
              <a:defRPr sz="1400" i="1" kern="1200">
                <a:solidFill>
                  <a:schemeClr val="tx1">
                    <a:tint val="75000"/>
                  </a:schemeClr>
                </a:solidFill>
                <a:latin typeface="Calibri" pitchFamily="34" charset="0"/>
                <a:ea typeface="+mn-ea"/>
                <a:cs typeface="Calibri" pitchFamily="34" charset="0"/>
              </a:defRPr>
            </a:lvl5pPr>
            <a:lvl6pPr marL="2286000" indent="0" algn="l" defTabSz="914400" rtl="0" eaLnBrk="1" latinLnBrk="0" hangingPunct="1">
              <a:spcBef>
                <a:spcPct val="20000"/>
              </a:spcBef>
              <a:buFont typeface="Arial" pitchFamily="34" charset="0"/>
              <a:buNone/>
              <a:defRPr sz="1400" i="1"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i="1"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i="1"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c</a:t>
            </a:r>
            <a:r>
              <a:rPr lang="en-US" dirty="0" smtClean="0"/>
              <a:t>hocolates;</a:t>
            </a:r>
          </a:p>
          <a:p>
            <a:r>
              <a:rPr lang="en-US" altLang="zh-CN" dirty="0"/>
              <a:t>imported ;</a:t>
            </a:r>
          </a:p>
          <a:p>
            <a:endParaRPr lang="en-US" dirty="0"/>
          </a:p>
        </p:txBody>
      </p:sp>
      <p:sp>
        <p:nvSpPr>
          <p:cNvPr id="14" name="Symbol zastępczy tekstu 1"/>
          <p:cNvSpPr txBox="1">
            <a:spLocks/>
          </p:cNvSpPr>
          <p:nvPr/>
        </p:nvSpPr>
        <p:spPr>
          <a:xfrm>
            <a:off x="4197833" y="3185914"/>
            <a:ext cx="3035213" cy="864096"/>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i="0" kern="1200">
                <a:solidFill>
                  <a:schemeClr val="tx1">
                    <a:tint val="75000"/>
                  </a:schemeClr>
                </a:solidFill>
                <a:latin typeface="Calibri" pitchFamily="34" charset="0"/>
                <a:ea typeface="+mn-ea"/>
                <a:cs typeface="Calibri" pitchFamily="34" charset="0"/>
              </a:defRPr>
            </a:lvl1pPr>
            <a:lvl2pPr marL="457200" indent="0" algn="l" defTabSz="914400" rtl="0" eaLnBrk="1" latinLnBrk="0" hangingPunct="1">
              <a:spcBef>
                <a:spcPct val="20000"/>
              </a:spcBef>
              <a:buFont typeface="Arial" pitchFamily="34" charset="0"/>
              <a:buNone/>
              <a:defRPr sz="1800" i="1" kern="1200">
                <a:solidFill>
                  <a:schemeClr val="tx1">
                    <a:tint val="75000"/>
                  </a:schemeClr>
                </a:solidFill>
                <a:latin typeface="Calibri" pitchFamily="34" charset="0"/>
                <a:ea typeface="+mn-ea"/>
                <a:cs typeface="Calibri" pitchFamily="34" charset="0"/>
              </a:defRPr>
            </a:lvl2pPr>
            <a:lvl3pPr marL="914400" indent="0" algn="l" defTabSz="914400" rtl="0" eaLnBrk="1" latinLnBrk="0" hangingPunct="1">
              <a:spcBef>
                <a:spcPct val="20000"/>
              </a:spcBef>
              <a:buFont typeface="Arial" pitchFamily="34" charset="0"/>
              <a:buNone/>
              <a:defRPr sz="1600" i="1" kern="1200">
                <a:solidFill>
                  <a:schemeClr val="tx1">
                    <a:tint val="75000"/>
                  </a:schemeClr>
                </a:solidFill>
                <a:latin typeface="Calibri" pitchFamily="34" charset="0"/>
                <a:ea typeface="+mn-ea"/>
                <a:cs typeface="Calibri" pitchFamily="34" charset="0"/>
              </a:defRPr>
            </a:lvl3pPr>
            <a:lvl4pPr marL="1371600" indent="0" algn="l" defTabSz="914400" rtl="0" eaLnBrk="1" latinLnBrk="0" hangingPunct="1">
              <a:spcBef>
                <a:spcPct val="20000"/>
              </a:spcBef>
              <a:buFont typeface="Arial" pitchFamily="34" charset="0"/>
              <a:buNone/>
              <a:defRPr sz="1400" i="1" kern="1200">
                <a:solidFill>
                  <a:schemeClr val="tx1">
                    <a:tint val="75000"/>
                  </a:schemeClr>
                </a:solidFill>
                <a:latin typeface="Calibri" pitchFamily="34" charset="0"/>
                <a:ea typeface="+mn-ea"/>
                <a:cs typeface="Calibri" pitchFamily="34" charset="0"/>
              </a:defRPr>
            </a:lvl4pPr>
            <a:lvl5pPr marL="1828800" indent="0" algn="l" defTabSz="914400" rtl="0" eaLnBrk="1" latinLnBrk="0" hangingPunct="1">
              <a:spcBef>
                <a:spcPct val="20000"/>
              </a:spcBef>
              <a:buFont typeface="Arial" pitchFamily="34" charset="0"/>
              <a:buNone/>
              <a:defRPr sz="1400" i="1" kern="1200">
                <a:solidFill>
                  <a:schemeClr val="tx1">
                    <a:tint val="75000"/>
                  </a:schemeClr>
                </a:solidFill>
                <a:latin typeface="Calibri" pitchFamily="34" charset="0"/>
                <a:ea typeface="+mn-ea"/>
                <a:cs typeface="Calibri" pitchFamily="34" charset="0"/>
              </a:defRPr>
            </a:lvl5pPr>
            <a:lvl6pPr marL="2286000" indent="0" algn="l" defTabSz="914400" rtl="0" eaLnBrk="1" latinLnBrk="0" hangingPunct="1">
              <a:spcBef>
                <a:spcPct val="20000"/>
              </a:spcBef>
              <a:buFont typeface="Arial" pitchFamily="34" charset="0"/>
              <a:buNone/>
              <a:defRPr sz="1400" i="1"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i="1"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i="1"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t>box of imported chocolates</a:t>
            </a:r>
            <a:endParaRPr lang="en-US" dirty="0"/>
          </a:p>
        </p:txBody>
      </p:sp>
      <p:sp>
        <p:nvSpPr>
          <p:cNvPr id="15" name="矩形 14"/>
          <p:cNvSpPr/>
          <p:nvPr/>
        </p:nvSpPr>
        <p:spPr>
          <a:xfrm>
            <a:off x="3487688" y="3203684"/>
            <a:ext cx="306494" cy="369332"/>
          </a:xfrm>
          <a:prstGeom prst="rect">
            <a:avLst/>
          </a:prstGeom>
        </p:spPr>
        <p:txBody>
          <a:bodyPr wrap="none">
            <a:spAutoFit/>
          </a:bodyPr>
          <a:lstStyle/>
          <a:p>
            <a:r>
              <a:rPr lang="en-US" altLang="zh-CN" dirty="0"/>
              <a:t>1</a:t>
            </a:r>
            <a:endParaRPr lang="zh-CN" altLang="en-US" dirty="0"/>
          </a:p>
        </p:txBody>
      </p:sp>
      <p:sp>
        <p:nvSpPr>
          <p:cNvPr id="16" name="矩形 15"/>
          <p:cNvSpPr/>
          <p:nvPr/>
        </p:nvSpPr>
        <p:spPr>
          <a:xfrm>
            <a:off x="7073851" y="3203684"/>
            <a:ext cx="756938" cy="369332"/>
          </a:xfrm>
          <a:prstGeom prst="rect">
            <a:avLst/>
          </a:prstGeom>
        </p:spPr>
        <p:txBody>
          <a:bodyPr wrap="none">
            <a:spAutoFit/>
          </a:bodyPr>
          <a:lstStyle/>
          <a:p>
            <a:r>
              <a:rPr lang="en-US" altLang="zh-CN" dirty="0"/>
              <a:t>11.25</a:t>
            </a:r>
            <a:endParaRPr lang="zh-CN" altLang="en-US" dirty="0"/>
          </a:p>
        </p:txBody>
      </p:sp>
    </p:spTree>
    <p:extLst>
      <p:ext uri="{BB962C8B-B14F-4D97-AF65-F5344CB8AC3E}">
        <p14:creationId xmlns:p14="http://schemas.microsoft.com/office/powerpoint/2010/main" val="42425892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idx="1"/>
          </p:nvPr>
        </p:nvSpPr>
        <p:spPr/>
        <p:txBody>
          <a:bodyPr>
            <a:normAutofit lnSpcReduction="10000"/>
          </a:bodyPr>
          <a:lstStyle/>
          <a:p>
            <a:r>
              <a:rPr lang="en-US" altLang="zh-CN" sz="2400" dirty="0"/>
              <a:t>"1 book at 12.49"</a:t>
            </a:r>
          </a:p>
          <a:p>
            <a:endParaRPr lang="en-US" sz="2400" dirty="0" smtClean="0"/>
          </a:p>
          <a:p>
            <a:r>
              <a:rPr lang="en-US" sz="2400" dirty="0" smtClean="0"/>
              <a:t>To analyze </a:t>
            </a:r>
            <a:r>
              <a:rPr lang="en-US" sz="2400" dirty="0"/>
              <a:t>the </a:t>
            </a:r>
            <a:r>
              <a:rPr lang="en-US" altLang="zh-CN" sz="2400" dirty="0" smtClean="0"/>
              <a:t>sentence, and basically divide it into three parts: number, description, price</a:t>
            </a:r>
            <a:endParaRPr lang="en-US" sz="2400" dirty="0"/>
          </a:p>
        </p:txBody>
      </p:sp>
      <p:sp>
        <p:nvSpPr>
          <p:cNvPr id="3" name="Tytuł 2"/>
          <p:cNvSpPr>
            <a:spLocks noGrp="1"/>
          </p:cNvSpPr>
          <p:nvPr>
            <p:ph type="title"/>
          </p:nvPr>
        </p:nvSpPr>
        <p:spPr>
          <a:xfrm>
            <a:off x="467544" y="1554480"/>
            <a:ext cx="2736304" cy="2090544"/>
          </a:xfrm>
        </p:spPr>
        <p:txBody>
          <a:bodyPr>
            <a:normAutofit fontScale="90000"/>
          </a:bodyPr>
          <a:lstStyle/>
          <a:p>
            <a:r>
              <a:rPr lang="en-US" b="1" dirty="0" smtClean="0"/>
              <a:t>A Parser is Needed at The Very </a:t>
            </a:r>
            <a:r>
              <a:rPr lang="en-US" b="1" dirty="0"/>
              <a:t>B</a:t>
            </a:r>
            <a:r>
              <a:rPr lang="en-US" b="1" dirty="0" smtClean="0"/>
              <a:t>eginning</a:t>
            </a:r>
            <a:endParaRPr lang="en-US" b="1" dirty="0"/>
          </a:p>
        </p:txBody>
      </p:sp>
      <p:sp>
        <p:nvSpPr>
          <p:cNvPr id="4" name="矩形 3"/>
          <p:cNvSpPr/>
          <p:nvPr/>
        </p:nvSpPr>
        <p:spPr>
          <a:xfrm>
            <a:off x="3923928" y="3894187"/>
            <a:ext cx="5725144" cy="2123658"/>
          </a:xfrm>
          <a:prstGeom prst="rect">
            <a:avLst/>
          </a:prstGeom>
        </p:spPr>
        <p:txBody>
          <a:bodyPr wrap="square">
            <a:spAutoFit/>
          </a:bodyPr>
          <a:lstStyle/>
          <a:p>
            <a:r>
              <a:rPr lang="en-US" altLang="zh-CN" sz="1600" dirty="0" smtClean="0"/>
              <a:t>#Testing codes</a:t>
            </a:r>
          </a:p>
          <a:p>
            <a:endParaRPr lang="en-US" altLang="zh-CN" sz="1600" dirty="0" smtClean="0"/>
          </a:p>
          <a:p>
            <a:r>
              <a:rPr lang="en-US" altLang="zh-CN" sz="1600" dirty="0" smtClean="0"/>
              <a:t>info </a:t>
            </a:r>
            <a:r>
              <a:rPr lang="en-US" altLang="zh-CN" sz="1600" dirty="0"/>
              <a:t>= "1 book at 12.49"</a:t>
            </a:r>
          </a:p>
          <a:p>
            <a:r>
              <a:rPr lang="en-US" altLang="zh-CN" sz="1600" dirty="0" err="1" smtClean="0"/>
              <a:t>cnt</a:t>
            </a:r>
            <a:r>
              <a:rPr lang="en-US" altLang="zh-CN" sz="1600" dirty="0"/>
              <a:t>, </a:t>
            </a:r>
            <a:r>
              <a:rPr lang="en-US" altLang="zh-CN" sz="1600" dirty="0" err="1"/>
              <a:t>desc</a:t>
            </a:r>
            <a:r>
              <a:rPr lang="en-US" altLang="zh-CN" sz="1600" dirty="0"/>
              <a:t>, </a:t>
            </a:r>
            <a:r>
              <a:rPr lang="en-US" altLang="zh-CN" sz="1600" dirty="0" err="1"/>
              <a:t>priceEach</a:t>
            </a:r>
            <a:r>
              <a:rPr lang="en-US" altLang="zh-CN" sz="1600" dirty="0"/>
              <a:t> = </a:t>
            </a:r>
            <a:r>
              <a:rPr lang="en-US" altLang="zh-CN" sz="1600" dirty="0" err="1" smtClean="0"/>
              <a:t>Parser.getGoodsDetails</a:t>
            </a:r>
            <a:r>
              <a:rPr lang="en-US" altLang="zh-CN" sz="1600" dirty="0" smtClean="0"/>
              <a:t>(info</a:t>
            </a:r>
            <a:r>
              <a:rPr lang="en-US" altLang="zh-CN" sz="1600" dirty="0"/>
              <a:t>)</a:t>
            </a:r>
          </a:p>
          <a:p>
            <a:endParaRPr lang="en-US" altLang="zh-CN" sz="1600" dirty="0" smtClean="0"/>
          </a:p>
          <a:p>
            <a:r>
              <a:rPr lang="en-US" altLang="zh-CN" sz="1600" dirty="0" smtClean="0"/>
              <a:t>assert </a:t>
            </a:r>
            <a:r>
              <a:rPr lang="en-US" altLang="zh-CN" sz="1600" dirty="0" err="1"/>
              <a:t>cnt</a:t>
            </a:r>
            <a:r>
              <a:rPr lang="en-US" altLang="zh-CN" sz="1600" dirty="0"/>
              <a:t> == 1</a:t>
            </a:r>
          </a:p>
          <a:p>
            <a:r>
              <a:rPr lang="en-US" altLang="zh-CN" sz="1600" dirty="0" smtClean="0"/>
              <a:t>assert </a:t>
            </a:r>
            <a:r>
              <a:rPr lang="en-US" altLang="zh-CN" sz="1600" dirty="0" err="1"/>
              <a:t>desc</a:t>
            </a:r>
            <a:r>
              <a:rPr lang="en-US" altLang="zh-CN" sz="1600" dirty="0"/>
              <a:t> == "book"</a:t>
            </a:r>
          </a:p>
          <a:p>
            <a:r>
              <a:rPr lang="en-US" altLang="zh-CN" sz="1600" dirty="0" smtClean="0"/>
              <a:t>assert </a:t>
            </a:r>
            <a:r>
              <a:rPr lang="en-US" altLang="zh-CN" sz="1600" dirty="0" err="1"/>
              <a:t>priceEach</a:t>
            </a:r>
            <a:r>
              <a:rPr lang="en-US" altLang="zh-CN" sz="1600" dirty="0"/>
              <a:t> == Decimal("12.49")</a:t>
            </a:r>
            <a:endParaRPr lang="zh-CN" altLang="en-US" sz="1600" dirty="0"/>
          </a:p>
        </p:txBody>
      </p:sp>
    </p:spTree>
    <p:extLst>
      <p:ext uri="{BB962C8B-B14F-4D97-AF65-F5344CB8AC3E}">
        <p14:creationId xmlns:p14="http://schemas.microsoft.com/office/powerpoint/2010/main" val="19846068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Autofit/>
          </a:bodyPr>
          <a:lstStyle/>
          <a:p>
            <a:r>
              <a:rPr lang="en-US" sz="2400" b="1" dirty="0" smtClean="0"/>
              <a:t>We Need Classes to </a:t>
            </a:r>
            <a:r>
              <a:rPr lang="en-US" sz="2400" b="1" dirty="0"/>
              <a:t>H</a:t>
            </a:r>
            <a:r>
              <a:rPr lang="en-US" sz="2400" b="1" dirty="0" smtClean="0"/>
              <a:t>old </a:t>
            </a:r>
            <a:r>
              <a:rPr lang="en-US" sz="2400" b="1" dirty="0"/>
              <a:t>T</a:t>
            </a:r>
            <a:r>
              <a:rPr lang="en-US" sz="2400" b="1" dirty="0" smtClean="0"/>
              <a:t>hose Parameters</a:t>
            </a:r>
            <a:br>
              <a:rPr lang="en-US" sz="2400" b="1" dirty="0" smtClean="0"/>
            </a:br>
            <a:r>
              <a:rPr lang="en-US" sz="2400" b="1" dirty="0"/>
              <a:t/>
            </a:r>
            <a:br>
              <a:rPr lang="en-US" sz="2400" b="1" dirty="0"/>
            </a:br>
            <a:r>
              <a:rPr lang="en-US" sz="2400" b="1" dirty="0" smtClean="0"/>
              <a:t>“Goods”</a:t>
            </a:r>
            <a:endParaRPr lang="en-US" sz="2400" b="1" dirty="0"/>
          </a:p>
        </p:txBody>
      </p:sp>
      <p:pic>
        <p:nvPicPr>
          <p:cNvPr id="2051"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707904" y="692696"/>
            <a:ext cx="4995863" cy="50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3927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quarter" idx="13"/>
          </p:nvPr>
        </p:nvSpPr>
        <p:spPr>
          <a:xfrm>
            <a:off x="3419872" y="620688"/>
            <a:ext cx="5220024" cy="1440160"/>
          </a:xfrm>
        </p:spPr>
        <p:txBody>
          <a:bodyPr>
            <a:noAutofit/>
          </a:bodyPr>
          <a:lstStyle/>
          <a:p>
            <a:r>
              <a:rPr lang="en-US" b="1" dirty="0" smtClean="0"/>
              <a:t>Goods-&gt;</a:t>
            </a:r>
            <a:r>
              <a:rPr lang="en-US" b="1" dirty="0" err="1" smtClean="0"/>
              <a:t>isEmpty</a:t>
            </a:r>
            <a:r>
              <a:rPr lang="en-US" b="1" dirty="0" smtClean="0"/>
              <a:t>() : when it comes to generate  instances, especially when  our factory get a wrong item information, return </a:t>
            </a:r>
            <a:r>
              <a:rPr lang="en-US" altLang="zh-CN" b="1" dirty="0"/>
              <a:t>an empty </a:t>
            </a:r>
            <a:r>
              <a:rPr lang="en-US" altLang="zh-CN" b="1" dirty="0" smtClean="0"/>
              <a:t>one (containing 0 counts, 0 price, 0 tax) </a:t>
            </a:r>
            <a:r>
              <a:rPr lang="en-US" altLang="zh-CN" b="1" dirty="0"/>
              <a:t>is better than a </a:t>
            </a:r>
            <a:r>
              <a:rPr lang="en-US" altLang="zh-CN" b="1" dirty="0" smtClean="0"/>
              <a:t>None.</a:t>
            </a:r>
          </a:p>
        </p:txBody>
      </p:sp>
      <p:sp>
        <p:nvSpPr>
          <p:cNvPr id="3" name="Tytuł 2"/>
          <p:cNvSpPr>
            <a:spLocks noGrp="1"/>
          </p:cNvSpPr>
          <p:nvPr>
            <p:ph type="title"/>
          </p:nvPr>
        </p:nvSpPr>
        <p:spPr/>
        <p:txBody>
          <a:bodyPr/>
          <a:lstStyle/>
          <a:p>
            <a:r>
              <a:rPr lang="en-US" b="1" dirty="0" smtClean="0"/>
              <a:t>Details:</a:t>
            </a:r>
            <a:br>
              <a:rPr lang="en-US" b="1" dirty="0" smtClean="0"/>
            </a:br>
            <a:r>
              <a:rPr lang="en-US" b="1" dirty="0" smtClean="0"/>
              <a:t>in Goods</a:t>
            </a:r>
            <a:br>
              <a:rPr lang="en-US" b="1" dirty="0" smtClean="0"/>
            </a:br>
            <a:endParaRPr lang="en-US" b="1" dirty="0"/>
          </a:p>
        </p:txBody>
      </p:sp>
      <p:sp>
        <p:nvSpPr>
          <p:cNvPr id="6" name="Symbol zastępczy zawartości 1"/>
          <p:cNvSpPr txBox="1">
            <a:spLocks/>
          </p:cNvSpPr>
          <p:nvPr/>
        </p:nvSpPr>
        <p:spPr>
          <a:xfrm>
            <a:off x="3491880" y="2420888"/>
            <a:ext cx="5220024" cy="144016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1pPr>
            <a:lvl2pPr marL="742950" indent="-28575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2pPr>
            <a:lvl3pPr marL="1143000" indent="-228600" algn="l" defTabSz="914400" rtl="0" eaLnBrk="1" latinLnBrk="0" hangingPunct="1">
              <a:spcBef>
                <a:spcPct val="20000"/>
              </a:spcBef>
              <a:buFont typeface="Wingdings" pitchFamily="2" charset="2"/>
              <a:buChar char="§"/>
              <a:defRPr sz="1800" i="0" kern="1200">
                <a:solidFill>
                  <a:schemeClr val="tx1"/>
                </a:solidFill>
                <a:latin typeface="Calibri" pitchFamily="34" charset="0"/>
                <a:ea typeface="+mn-ea"/>
                <a:cs typeface="Calibri" pitchFamily="34" charset="0"/>
              </a:defRPr>
            </a:lvl3pPr>
            <a:lvl4pPr marL="1600200" indent="-228600" algn="l" defTabSz="914400" rtl="0" eaLnBrk="1" latinLnBrk="0" hangingPunct="1">
              <a:spcBef>
                <a:spcPct val="20000"/>
              </a:spcBef>
              <a:buFont typeface="Courier New" pitchFamily="49" charset="0"/>
              <a:buChar char="o"/>
              <a:defRPr sz="1800" i="0" kern="1200">
                <a:solidFill>
                  <a:schemeClr val="tx1"/>
                </a:solidFill>
                <a:latin typeface="Calibri" pitchFamily="34" charset="0"/>
                <a:ea typeface="+mn-ea"/>
                <a:cs typeface="Calibri" pitchFamily="34" charset="0"/>
              </a:defRPr>
            </a:lvl4pPr>
            <a:lvl5pPr marL="2057400" indent="-22860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b="1" dirty="0" smtClean="0"/>
              <a:t>Decimal</a:t>
            </a:r>
            <a:r>
              <a:rPr lang="en-US" b="1" dirty="0"/>
              <a:t>: Decimals have much higher </a:t>
            </a:r>
            <a:r>
              <a:rPr lang="en-US" b="1" dirty="0" smtClean="0"/>
              <a:t>precision and </a:t>
            </a:r>
            <a:r>
              <a:rPr lang="en-US" b="1" dirty="0"/>
              <a:t>are usually used within financial applications that require a high degree of accuracy. Of </a:t>
            </a:r>
            <a:r>
              <a:rPr lang="en-US" b="1" dirty="0" err="1"/>
              <a:t>courese</a:t>
            </a:r>
            <a:r>
              <a:rPr lang="en-US" b="1" dirty="0"/>
              <a:t> decimals are much slower</a:t>
            </a:r>
            <a:endParaRPr lang="en-US" altLang="zh-CN" b="1" dirty="0" smtClean="0"/>
          </a:p>
        </p:txBody>
      </p:sp>
    </p:spTree>
    <p:extLst>
      <p:ext uri="{BB962C8B-B14F-4D97-AF65-F5344CB8AC3E}">
        <p14:creationId xmlns:p14="http://schemas.microsoft.com/office/powerpoint/2010/main" val="11006655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quarter" idx="13"/>
          </p:nvPr>
        </p:nvSpPr>
        <p:spPr>
          <a:xfrm>
            <a:off x="3419872" y="620688"/>
            <a:ext cx="5400600" cy="2304256"/>
          </a:xfrm>
        </p:spPr>
        <p:txBody>
          <a:bodyPr>
            <a:noAutofit/>
          </a:bodyPr>
          <a:lstStyle/>
          <a:p>
            <a:r>
              <a:rPr lang="en-US" altLang="zh-CN" b="1" dirty="0" err="1"/>
              <a:t>ImportedGoods</a:t>
            </a:r>
            <a:r>
              <a:rPr lang="en-US" altLang="zh-CN" b="1" dirty="0"/>
              <a:t>: it acts as a </a:t>
            </a:r>
            <a:r>
              <a:rPr lang="en-US" altLang="zh-CN" i="1" dirty="0"/>
              <a:t>Decorator</a:t>
            </a:r>
            <a:r>
              <a:rPr lang="en-US" altLang="zh-CN" b="1" dirty="0" smtClean="0"/>
              <a:t>, </a:t>
            </a:r>
            <a:r>
              <a:rPr lang="en-US" altLang="zh-CN" b="1" dirty="0"/>
              <a:t>considering that the normal goods and exempt ones can both be imported or not, so putting the imported ones and the other two in the same level is not that proper. Besides,  the </a:t>
            </a:r>
            <a:r>
              <a:rPr lang="en-US" altLang="zh-CN" dirty="0" smtClean="0"/>
              <a:t>Decorator </a:t>
            </a:r>
            <a:r>
              <a:rPr lang="en-US" altLang="zh-CN" b="1" dirty="0" smtClean="0"/>
              <a:t>can </a:t>
            </a:r>
            <a:r>
              <a:rPr lang="en-US" altLang="zh-CN" b="1" dirty="0"/>
              <a:t>be flexible to meet new requirements easily and can also be nested.</a:t>
            </a:r>
          </a:p>
          <a:p>
            <a:endParaRPr lang="en-US" altLang="zh-CN" b="1" dirty="0" smtClean="0"/>
          </a:p>
        </p:txBody>
      </p:sp>
      <p:sp>
        <p:nvSpPr>
          <p:cNvPr id="3" name="Tytuł 2"/>
          <p:cNvSpPr>
            <a:spLocks noGrp="1"/>
          </p:cNvSpPr>
          <p:nvPr>
            <p:ph type="title"/>
          </p:nvPr>
        </p:nvSpPr>
        <p:spPr/>
        <p:txBody>
          <a:bodyPr/>
          <a:lstStyle/>
          <a:p>
            <a:r>
              <a:rPr lang="en-US" b="1" dirty="0" smtClean="0"/>
              <a:t>Details:</a:t>
            </a:r>
            <a:br>
              <a:rPr lang="en-US" b="1" dirty="0" smtClean="0"/>
            </a:br>
            <a:r>
              <a:rPr lang="en-US" altLang="zh-CN" b="1" dirty="0"/>
              <a:t>in Goods</a:t>
            </a:r>
            <a:endParaRPr lang="en-US" b="1" dirty="0"/>
          </a:p>
        </p:txBody>
      </p:sp>
      <p:sp>
        <p:nvSpPr>
          <p:cNvPr id="4" name="矩形 3"/>
          <p:cNvSpPr/>
          <p:nvPr/>
        </p:nvSpPr>
        <p:spPr>
          <a:xfrm>
            <a:off x="323528" y="3284984"/>
            <a:ext cx="6336704" cy="1815882"/>
          </a:xfrm>
          <a:prstGeom prst="rect">
            <a:avLst/>
          </a:prstGeom>
        </p:spPr>
        <p:txBody>
          <a:bodyPr wrap="square">
            <a:spAutoFit/>
          </a:bodyPr>
          <a:lstStyle/>
          <a:p>
            <a:r>
              <a:rPr lang="en-US" altLang="zh-CN" sz="1400" dirty="0"/>
              <a:t>class </a:t>
            </a:r>
            <a:r>
              <a:rPr lang="en-US" altLang="zh-CN" sz="1400" dirty="0" err="1"/>
              <a:t>ImportedGoods</a:t>
            </a:r>
            <a:r>
              <a:rPr lang="en-US" altLang="zh-CN" sz="1400" dirty="0"/>
              <a:t>(Goods</a:t>
            </a:r>
            <a:r>
              <a:rPr lang="en-US" altLang="zh-CN" sz="1400" dirty="0" smtClean="0"/>
              <a:t>):</a:t>
            </a:r>
          </a:p>
          <a:p>
            <a:endParaRPr lang="en-US"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 goods, </a:t>
            </a:r>
            <a:r>
              <a:rPr lang="en-US" altLang="zh-CN" sz="1400" dirty="0" err="1"/>
              <a:t>extraImportedRate</a:t>
            </a:r>
            <a:r>
              <a:rPr lang="en-US" altLang="zh-CN" sz="1400" dirty="0"/>
              <a:t>=0.05):</a:t>
            </a:r>
          </a:p>
          <a:p>
            <a:r>
              <a:rPr lang="en-US" altLang="zh-CN" sz="1400" dirty="0"/>
              <a:t>        </a:t>
            </a:r>
            <a:r>
              <a:rPr lang="en-US" altLang="zh-CN" sz="1400" dirty="0" err="1"/>
              <a:t>self.__goods</a:t>
            </a:r>
            <a:r>
              <a:rPr lang="en-US" altLang="zh-CN" sz="1400" dirty="0"/>
              <a:t> = </a:t>
            </a:r>
            <a:r>
              <a:rPr lang="en-US" altLang="zh-CN" sz="1400" dirty="0" err="1"/>
              <a:t>deepcopy</a:t>
            </a:r>
            <a:r>
              <a:rPr lang="en-US" altLang="zh-CN" sz="1400" dirty="0"/>
              <a:t>(goods)</a:t>
            </a:r>
          </a:p>
          <a:p>
            <a:r>
              <a:rPr lang="en-US" altLang="zh-CN" sz="1400" dirty="0"/>
              <a:t>        </a:t>
            </a:r>
            <a:r>
              <a:rPr lang="en-US" altLang="zh-CN" sz="1400" dirty="0" smtClean="0"/>
              <a:t>self</a:t>
            </a:r>
            <a:r>
              <a:rPr lang="en-US" altLang="zh-CN" sz="1400" dirty="0"/>
              <a:t>.__</a:t>
            </a:r>
            <a:r>
              <a:rPr lang="en-US" altLang="zh-CN" sz="1400" dirty="0" err="1"/>
              <a:t>goods.updateTaxRateIncreasedBy</a:t>
            </a:r>
            <a:r>
              <a:rPr lang="en-US" altLang="zh-CN" sz="1400" dirty="0"/>
              <a:t>(</a:t>
            </a:r>
            <a:r>
              <a:rPr lang="en-US" altLang="zh-CN" sz="1400" dirty="0" err="1"/>
              <a:t>extraImportedRate</a:t>
            </a:r>
            <a:r>
              <a:rPr lang="en-US" altLang="zh-CN" sz="1400" dirty="0"/>
              <a:t>)</a:t>
            </a:r>
          </a:p>
          <a:p>
            <a:endParaRPr lang="en-US" altLang="zh-CN" sz="1400" dirty="0"/>
          </a:p>
          <a:p>
            <a:r>
              <a:rPr lang="en-US" altLang="zh-CN" sz="1400" dirty="0"/>
              <a:t>    </a:t>
            </a:r>
            <a:r>
              <a:rPr lang="en-US" altLang="zh-CN" sz="1400" dirty="0" err="1"/>
              <a:t>def</a:t>
            </a:r>
            <a:r>
              <a:rPr lang="en-US" altLang="zh-CN" sz="1400" dirty="0"/>
              <a:t> __</a:t>
            </a:r>
            <a:r>
              <a:rPr lang="en-US" altLang="zh-CN" sz="1400" dirty="0" err="1"/>
              <a:t>getattr</a:t>
            </a:r>
            <a:r>
              <a:rPr lang="en-US" altLang="zh-CN" sz="1400" dirty="0"/>
              <a:t>__(self, item):</a:t>
            </a:r>
          </a:p>
          <a:p>
            <a:r>
              <a:rPr lang="en-US" altLang="zh-CN" sz="1400" dirty="0"/>
              <a:t>        return self.__goods.__</a:t>
            </a:r>
            <a:r>
              <a:rPr lang="en-US" altLang="zh-CN" sz="1400" dirty="0" err="1"/>
              <a:t>getattribute</a:t>
            </a:r>
            <a:r>
              <a:rPr lang="en-US" altLang="zh-CN" sz="1400" dirty="0"/>
              <a:t>__(item)</a:t>
            </a:r>
            <a:endParaRPr lang="zh-CN" altLang="en-US" sz="1400" dirty="0"/>
          </a:p>
        </p:txBody>
      </p:sp>
      <p:sp>
        <p:nvSpPr>
          <p:cNvPr id="6" name="Symbol zastępczy zawartości 1"/>
          <p:cNvSpPr txBox="1">
            <a:spLocks/>
          </p:cNvSpPr>
          <p:nvPr/>
        </p:nvSpPr>
        <p:spPr>
          <a:xfrm>
            <a:off x="5652120" y="3645024"/>
            <a:ext cx="5220024" cy="144016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1pPr>
            <a:lvl2pPr marL="742950" indent="-28575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2pPr>
            <a:lvl3pPr marL="1143000" indent="-228600" algn="l" defTabSz="914400" rtl="0" eaLnBrk="1" latinLnBrk="0" hangingPunct="1">
              <a:spcBef>
                <a:spcPct val="20000"/>
              </a:spcBef>
              <a:buFont typeface="Wingdings" pitchFamily="2" charset="2"/>
              <a:buChar char="§"/>
              <a:defRPr sz="1800" i="0" kern="1200">
                <a:solidFill>
                  <a:schemeClr val="tx1"/>
                </a:solidFill>
                <a:latin typeface="Calibri" pitchFamily="34" charset="0"/>
                <a:ea typeface="+mn-ea"/>
                <a:cs typeface="Calibri" pitchFamily="34" charset="0"/>
              </a:defRPr>
            </a:lvl3pPr>
            <a:lvl4pPr marL="1600200" indent="-228600" algn="l" defTabSz="914400" rtl="0" eaLnBrk="1" latinLnBrk="0" hangingPunct="1">
              <a:spcBef>
                <a:spcPct val="20000"/>
              </a:spcBef>
              <a:buFont typeface="Courier New" pitchFamily="49" charset="0"/>
              <a:buChar char="o"/>
              <a:defRPr sz="1800" i="0" kern="1200">
                <a:solidFill>
                  <a:schemeClr val="tx1"/>
                </a:solidFill>
                <a:latin typeface="Calibri" pitchFamily="34" charset="0"/>
                <a:ea typeface="+mn-ea"/>
                <a:cs typeface="Calibri" pitchFamily="34" charset="0"/>
              </a:defRPr>
            </a:lvl4pPr>
            <a:lvl5pPr marL="2057400" indent="-22860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US" altLang="zh-CN" dirty="0" smtClean="0"/>
          </a:p>
        </p:txBody>
      </p:sp>
      <p:grpSp>
        <p:nvGrpSpPr>
          <p:cNvPr id="9" name="组合 8"/>
          <p:cNvGrpSpPr/>
          <p:nvPr/>
        </p:nvGrpSpPr>
        <p:grpSpPr>
          <a:xfrm>
            <a:off x="611561" y="4509120"/>
            <a:ext cx="8064895" cy="936104"/>
            <a:chOff x="683569" y="4509120"/>
            <a:chExt cx="7992887" cy="936104"/>
          </a:xfrm>
        </p:grpSpPr>
        <p:sp>
          <p:nvSpPr>
            <p:cNvPr id="7" name="矩形 6"/>
            <p:cNvSpPr/>
            <p:nvPr/>
          </p:nvSpPr>
          <p:spPr>
            <a:xfrm>
              <a:off x="4644008" y="4509120"/>
              <a:ext cx="4032448" cy="93610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Similar to </a:t>
              </a:r>
              <a:r>
                <a:rPr lang="en-US" altLang="zh-CN" sz="2000" dirty="0" err="1" smtClean="0"/>
                <a:t>method_missing</a:t>
              </a:r>
              <a:r>
                <a:rPr lang="en-US" altLang="zh-CN" sz="2000" dirty="0" smtClean="0"/>
                <a:t>() in </a:t>
              </a:r>
              <a:r>
                <a:rPr lang="en-US" altLang="zh-CN" sz="2000" dirty="0"/>
                <a:t>Ruby</a:t>
              </a:r>
            </a:p>
            <a:p>
              <a:pPr algn="ctr"/>
              <a:endParaRPr lang="zh-CN" altLang="en-US" sz="2000" dirty="0"/>
            </a:p>
          </p:txBody>
        </p:sp>
        <p:sp>
          <p:nvSpPr>
            <p:cNvPr id="8" name="矩形 7"/>
            <p:cNvSpPr/>
            <p:nvPr/>
          </p:nvSpPr>
          <p:spPr>
            <a:xfrm>
              <a:off x="683569" y="5301208"/>
              <a:ext cx="3960439" cy="14401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778320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Autofit/>
          </a:bodyPr>
          <a:lstStyle/>
          <a:p>
            <a:r>
              <a:rPr lang="en-US" sz="2400" b="1" dirty="0" smtClean="0"/>
              <a:t>Using </a:t>
            </a:r>
            <a:br>
              <a:rPr lang="en-US" sz="2400" b="1" dirty="0" smtClean="0"/>
            </a:br>
            <a:r>
              <a:rPr lang="en-US" sz="2400" b="1" dirty="0" smtClean="0"/>
              <a:t>Factory Design Pattern</a:t>
            </a:r>
            <a:endParaRPr lang="en-US" sz="2400" b="1" dirty="0"/>
          </a:p>
        </p:txBody>
      </p:sp>
      <p:pic>
        <p:nvPicPr>
          <p:cNvPr id="3076" name="Picture 4"/>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203848" y="450166"/>
            <a:ext cx="5735637" cy="567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9647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quarter" idx="13"/>
          </p:nvPr>
        </p:nvSpPr>
        <p:spPr>
          <a:xfrm>
            <a:off x="3419872" y="620688"/>
            <a:ext cx="5220024" cy="2376264"/>
          </a:xfrm>
        </p:spPr>
        <p:txBody>
          <a:bodyPr>
            <a:noAutofit/>
          </a:bodyPr>
          <a:lstStyle/>
          <a:p>
            <a:r>
              <a:rPr lang="en-US" b="1" dirty="0" smtClean="0"/>
              <a:t>Two dictionaries are held in the factory</a:t>
            </a:r>
          </a:p>
          <a:p>
            <a:pPr lvl="1"/>
            <a:r>
              <a:rPr lang="en-US" b="1" dirty="0" err="1" smtClean="0"/>
              <a:t>exemptGoodsDict</a:t>
            </a:r>
            <a:r>
              <a:rPr lang="en-US" b="1" dirty="0" smtClean="0"/>
              <a:t> </a:t>
            </a:r>
            <a:r>
              <a:rPr lang="en-US" b="1" dirty="0"/>
              <a:t>= {"food": ["chocolates", "chocolate", "banana"], "books": ["book"], "medical product": ["pills</a:t>
            </a:r>
            <a:r>
              <a:rPr lang="en-US" b="1" dirty="0" smtClean="0"/>
              <a:t>"]}</a:t>
            </a:r>
          </a:p>
          <a:p>
            <a:pPr lvl="1"/>
            <a:r>
              <a:rPr lang="en-US" b="1" dirty="0" smtClean="0"/>
              <a:t> </a:t>
            </a:r>
            <a:r>
              <a:rPr lang="en-US" b="1" dirty="0" err="1"/>
              <a:t>normalGoodsDict</a:t>
            </a:r>
            <a:r>
              <a:rPr lang="en-US" b="1" dirty="0"/>
              <a:t> = {"normal": ["perfume", "necklace", "CD</a:t>
            </a:r>
            <a:r>
              <a:rPr lang="en-US" b="1" dirty="0" smtClean="0"/>
              <a:t>"]}</a:t>
            </a:r>
          </a:p>
          <a:p>
            <a:endParaRPr lang="en-US" altLang="zh-CN" b="1" dirty="0"/>
          </a:p>
          <a:p>
            <a:endParaRPr lang="en-US" altLang="zh-CN" b="1" dirty="0" smtClean="0"/>
          </a:p>
        </p:txBody>
      </p:sp>
      <p:sp>
        <p:nvSpPr>
          <p:cNvPr id="3" name="Tytuł 2"/>
          <p:cNvSpPr>
            <a:spLocks noGrp="1"/>
          </p:cNvSpPr>
          <p:nvPr>
            <p:ph type="title"/>
          </p:nvPr>
        </p:nvSpPr>
        <p:spPr/>
        <p:txBody>
          <a:bodyPr/>
          <a:lstStyle/>
          <a:p>
            <a:r>
              <a:rPr lang="en-US" dirty="0" smtClean="0"/>
              <a:t>Details:</a:t>
            </a:r>
            <a:br>
              <a:rPr lang="en-US" dirty="0" smtClean="0"/>
            </a:br>
            <a:r>
              <a:rPr lang="en-US" altLang="zh-CN" dirty="0"/>
              <a:t>in </a:t>
            </a:r>
            <a:r>
              <a:rPr lang="en-US" altLang="zh-CN" dirty="0" smtClean="0"/>
              <a:t>Factory</a:t>
            </a:r>
            <a:endParaRPr lang="en-US" dirty="0"/>
          </a:p>
        </p:txBody>
      </p:sp>
      <p:sp>
        <p:nvSpPr>
          <p:cNvPr id="4" name="TextBox 3"/>
          <p:cNvSpPr txBox="1"/>
          <p:nvPr/>
        </p:nvSpPr>
        <p:spPr>
          <a:xfrm>
            <a:off x="395536" y="3861048"/>
            <a:ext cx="6984776" cy="1815882"/>
          </a:xfrm>
          <a:prstGeom prst="rect">
            <a:avLst/>
          </a:prstGeom>
          <a:noFill/>
        </p:spPr>
        <p:txBody>
          <a:bodyPr wrap="square" rtlCol="0">
            <a:spAutoFit/>
          </a:bodyPr>
          <a:lstStyle/>
          <a:p>
            <a:r>
              <a:rPr lang="en-US" altLang="zh-CN" sz="1400" dirty="0"/>
              <a:t># test codes: add new item to the dictionary </a:t>
            </a:r>
            <a:endParaRPr lang="en-US" altLang="zh-CN" sz="1400" dirty="0" smtClean="0"/>
          </a:p>
          <a:p>
            <a:endParaRPr lang="en-US" altLang="zh-CN" sz="1400" dirty="0"/>
          </a:p>
          <a:p>
            <a:r>
              <a:rPr lang="en-US" altLang="zh-CN" sz="1400" dirty="0" err="1"/>
              <a:t>goodsFactory.updateNormalGoodsDict</a:t>
            </a:r>
            <a:r>
              <a:rPr lang="en-US" altLang="zh-CN" sz="1400" dirty="0"/>
              <a:t>("normal", "light</a:t>
            </a:r>
            <a:r>
              <a:rPr lang="en-US" altLang="zh-CN" sz="1400" dirty="0" smtClean="0"/>
              <a:t>")</a:t>
            </a:r>
          </a:p>
          <a:p>
            <a:endParaRPr lang="en-US" altLang="zh-CN" sz="1400" dirty="0"/>
          </a:p>
          <a:p>
            <a:r>
              <a:rPr lang="en-US" altLang="zh-CN" sz="1400" dirty="0"/>
              <a:t>info = "1 light at 10.0"</a:t>
            </a:r>
          </a:p>
          <a:p>
            <a:r>
              <a:rPr lang="en-US" altLang="zh-CN" sz="1400" dirty="0"/>
              <a:t>goods = </a:t>
            </a:r>
            <a:r>
              <a:rPr lang="en-US" altLang="zh-CN" sz="1400" dirty="0" err="1"/>
              <a:t>goodsFactory.getGoods</a:t>
            </a:r>
            <a:r>
              <a:rPr lang="en-US" altLang="zh-CN" sz="1400" dirty="0"/>
              <a:t>(info</a:t>
            </a:r>
            <a:r>
              <a:rPr lang="en-US" altLang="zh-CN" sz="1400" dirty="0" smtClean="0"/>
              <a:t>)</a:t>
            </a:r>
          </a:p>
          <a:p>
            <a:endParaRPr lang="en-US" altLang="zh-CN" sz="1400" dirty="0"/>
          </a:p>
          <a:p>
            <a:r>
              <a:rPr lang="en-US" altLang="zh-CN" sz="1400" dirty="0"/>
              <a:t>assert </a:t>
            </a:r>
            <a:r>
              <a:rPr lang="en-US" altLang="zh-CN" sz="1400" dirty="0" err="1"/>
              <a:t>goods.priceWithTax</a:t>
            </a:r>
            <a:r>
              <a:rPr lang="en-US" altLang="zh-CN" sz="1400" dirty="0"/>
              <a:t> == Decimal("11")</a:t>
            </a:r>
            <a:endParaRPr lang="zh-CN" altLang="en-US" sz="1400" dirty="0"/>
          </a:p>
        </p:txBody>
      </p:sp>
      <p:sp>
        <p:nvSpPr>
          <p:cNvPr id="7" name="Symbol zastępczy zawartości 1"/>
          <p:cNvSpPr txBox="1">
            <a:spLocks/>
          </p:cNvSpPr>
          <p:nvPr/>
        </p:nvSpPr>
        <p:spPr>
          <a:xfrm>
            <a:off x="3491880" y="2564904"/>
            <a:ext cx="5220024" cy="2376264"/>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1pPr>
            <a:lvl2pPr marL="742950" indent="-28575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2pPr>
            <a:lvl3pPr marL="1143000" indent="-228600" algn="l" defTabSz="914400" rtl="0" eaLnBrk="1" latinLnBrk="0" hangingPunct="1">
              <a:spcBef>
                <a:spcPct val="20000"/>
              </a:spcBef>
              <a:buFont typeface="Wingdings" pitchFamily="2" charset="2"/>
              <a:buChar char="§"/>
              <a:defRPr sz="1800" i="0" kern="1200">
                <a:solidFill>
                  <a:schemeClr val="tx1"/>
                </a:solidFill>
                <a:latin typeface="Calibri" pitchFamily="34" charset="0"/>
                <a:ea typeface="+mn-ea"/>
                <a:cs typeface="Calibri" pitchFamily="34" charset="0"/>
              </a:defRPr>
            </a:lvl3pPr>
            <a:lvl4pPr marL="1600200" indent="-228600" algn="l" defTabSz="914400" rtl="0" eaLnBrk="1" latinLnBrk="0" hangingPunct="1">
              <a:spcBef>
                <a:spcPct val="20000"/>
              </a:spcBef>
              <a:buFont typeface="Courier New" pitchFamily="49" charset="0"/>
              <a:buChar char="o"/>
              <a:defRPr sz="1800" i="0" kern="1200">
                <a:solidFill>
                  <a:schemeClr val="tx1"/>
                </a:solidFill>
                <a:latin typeface="Calibri" pitchFamily="34" charset="0"/>
                <a:ea typeface="+mn-ea"/>
                <a:cs typeface="Calibri" pitchFamily="34" charset="0"/>
              </a:defRPr>
            </a:lvl4pPr>
            <a:lvl5pPr marL="2057400" indent="-228600" algn="l" defTabSz="914400" rtl="0" eaLnBrk="1" latinLnBrk="0" hangingPunct="1">
              <a:spcBef>
                <a:spcPct val="20000"/>
              </a:spcBef>
              <a:buFont typeface="Arial" pitchFamily="34" charset="0"/>
              <a:buChar char="»"/>
              <a:defRPr sz="1800" i="0"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altLang="zh-CN" b="1" dirty="0" smtClean="0"/>
              <a:t>And the dictionaries can be updated as the test case goes:</a:t>
            </a:r>
          </a:p>
          <a:p>
            <a:endParaRPr lang="en-US" altLang="zh-CN" b="1" dirty="0" smtClean="0"/>
          </a:p>
          <a:p>
            <a:endParaRPr lang="en-US" altLang="zh-CN" b="1" dirty="0" smtClean="0"/>
          </a:p>
        </p:txBody>
      </p:sp>
    </p:spTree>
    <p:extLst>
      <p:ext uri="{BB962C8B-B14F-4D97-AF65-F5344CB8AC3E}">
        <p14:creationId xmlns:p14="http://schemas.microsoft.com/office/powerpoint/2010/main" val="19907369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quarter" idx="13"/>
          </p:nvPr>
        </p:nvSpPr>
        <p:spPr>
          <a:xfrm>
            <a:off x="3419872" y="620688"/>
            <a:ext cx="5220024" cy="2376264"/>
          </a:xfrm>
        </p:spPr>
        <p:txBody>
          <a:bodyPr>
            <a:noAutofit/>
          </a:bodyPr>
          <a:lstStyle/>
          <a:p>
            <a:r>
              <a:rPr lang="en-US" b="1" dirty="0" smtClean="0"/>
              <a:t>The </a:t>
            </a:r>
            <a:r>
              <a:rPr lang="en-US" b="1" dirty="0" err="1" smtClean="0"/>
              <a:t>GetGoods</a:t>
            </a:r>
            <a:r>
              <a:rPr lang="en-US" b="1" dirty="0" smtClean="0"/>
              <a:t>() Method</a:t>
            </a:r>
          </a:p>
          <a:p>
            <a:endParaRPr lang="en-US" b="1" dirty="0" smtClean="0"/>
          </a:p>
          <a:p>
            <a:pPr lvl="1"/>
            <a:r>
              <a:rPr lang="en-US" altLang="zh-CN" b="1" dirty="0" smtClean="0"/>
              <a:t>generate the goods according the description.</a:t>
            </a:r>
          </a:p>
          <a:p>
            <a:endParaRPr lang="en-US" altLang="zh-CN" b="1" dirty="0" smtClean="0"/>
          </a:p>
        </p:txBody>
      </p:sp>
      <p:sp>
        <p:nvSpPr>
          <p:cNvPr id="3" name="Tytuł 2"/>
          <p:cNvSpPr>
            <a:spLocks noGrp="1"/>
          </p:cNvSpPr>
          <p:nvPr>
            <p:ph type="title"/>
          </p:nvPr>
        </p:nvSpPr>
        <p:spPr/>
        <p:txBody>
          <a:bodyPr/>
          <a:lstStyle/>
          <a:p>
            <a:r>
              <a:rPr lang="en-US" dirty="0" smtClean="0"/>
              <a:t>Details:</a:t>
            </a:r>
            <a:br>
              <a:rPr lang="en-US" dirty="0" smtClean="0"/>
            </a:br>
            <a:r>
              <a:rPr lang="en-US" altLang="zh-CN" dirty="0"/>
              <a:t>in </a:t>
            </a:r>
            <a:r>
              <a:rPr lang="en-US" altLang="zh-CN" dirty="0" smtClean="0"/>
              <a:t>Factory</a:t>
            </a:r>
            <a:endParaRPr lang="en-US" dirty="0"/>
          </a:p>
        </p:txBody>
      </p:sp>
      <p:sp>
        <p:nvSpPr>
          <p:cNvPr id="4" name="TextBox 3"/>
          <p:cNvSpPr txBox="1"/>
          <p:nvPr/>
        </p:nvSpPr>
        <p:spPr>
          <a:xfrm>
            <a:off x="395536" y="2852936"/>
            <a:ext cx="8653536" cy="3754874"/>
          </a:xfrm>
          <a:prstGeom prst="rect">
            <a:avLst/>
          </a:prstGeom>
          <a:noFill/>
        </p:spPr>
        <p:txBody>
          <a:bodyPr wrap="square" rtlCol="0">
            <a:spAutoFit/>
          </a:bodyPr>
          <a:lstStyle/>
          <a:p>
            <a:r>
              <a:rPr lang="en-US" altLang="zh-CN" sz="1400" dirty="0" err="1"/>
              <a:t>def</a:t>
            </a:r>
            <a:r>
              <a:rPr lang="en-US" altLang="zh-CN" sz="1400" dirty="0"/>
              <a:t> </a:t>
            </a:r>
            <a:r>
              <a:rPr lang="en-US" altLang="zh-CN" sz="1400" dirty="0" err="1"/>
              <a:t>getGoods</a:t>
            </a:r>
            <a:r>
              <a:rPr lang="en-US" altLang="zh-CN" sz="1400" dirty="0"/>
              <a:t>(self, info):</a:t>
            </a:r>
          </a:p>
          <a:p>
            <a:r>
              <a:rPr lang="en-US" altLang="zh-CN" sz="1400" dirty="0"/>
              <a:t>        </a:t>
            </a:r>
            <a:r>
              <a:rPr lang="en-US" altLang="zh-CN" sz="1400" dirty="0" err="1"/>
              <a:t>cnt</a:t>
            </a:r>
            <a:r>
              <a:rPr lang="en-US" altLang="zh-CN" sz="1400" dirty="0"/>
              <a:t>, </a:t>
            </a:r>
            <a:r>
              <a:rPr lang="en-US" altLang="zh-CN" sz="1400" dirty="0" err="1"/>
              <a:t>strDesc</a:t>
            </a:r>
            <a:r>
              <a:rPr lang="en-US" altLang="zh-CN" sz="1400" dirty="0"/>
              <a:t>, </a:t>
            </a:r>
            <a:r>
              <a:rPr lang="en-US" altLang="zh-CN" sz="1400" dirty="0" err="1"/>
              <a:t>priceEach</a:t>
            </a:r>
            <a:r>
              <a:rPr lang="en-US" altLang="zh-CN" sz="1400" dirty="0"/>
              <a:t> = </a:t>
            </a:r>
            <a:r>
              <a:rPr lang="en-US" altLang="zh-CN" sz="1400" dirty="0" err="1"/>
              <a:t>Parser.getGoodsDetails</a:t>
            </a:r>
            <a:r>
              <a:rPr lang="en-US" altLang="zh-CN" sz="1400" dirty="0"/>
              <a:t>(info)</a:t>
            </a:r>
          </a:p>
          <a:p>
            <a:r>
              <a:rPr lang="en-US" altLang="zh-CN" sz="1400" dirty="0"/>
              <a:t>        </a:t>
            </a:r>
            <a:r>
              <a:rPr lang="en-US" altLang="zh-CN" sz="1400" dirty="0" err="1"/>
              <a:t>strDescList</a:t>
            </a:r>
            <a:r>
              <a:rPr lang="en-US" altLang="zh-CN" sz="1400" dirty="0"/>
              <a:t> = </a:t>
            </a:r>
            <a:r>
              <a:rPr lang="en-US" altLang="zh-CN" sz="1400" dirty="0" err="1"/>
              <a:t>strDesc.split</a:t>
            </a:r>
            <a:r>
              <a:rPr lang="en-US" altLang="zh-CN" sz="1400" dirty="0"/>
              <a:t>(" ")</a:t>
            </a:r>
          </a:p>
          <a:p>
            <a:r>
              <a:rPr lang="en-US" altLang="zh-CN" sz="1400" dirty="0"/>
              <a:t>        goods = Goods().</a:t>
            </a:r>
            <a:r>
              <a:rPr lang="en-US" altLang="zh-CN" sz="1400" dirty="0" err="1"/>
              <a:t>setAsEmpty</a:t>
            </a:r>
            <a:r>
              <a:rPr lang="en-US" altLang="zh-CN" sz="1400" dirty="0" smtClean="0"/>
              <a:t>()</a:t>
            </a:r>
          </a:p>
          <a:p>
            <a:endParaRPr lang="en-US" altLang="zh-CN" sz="1400" dirty="0"/>
          </a:p>
          <a:p>
            <a:r>
              <a:rPr lang="en-US" altLang="zh-CN" sz="1400" dirty="0"/>
              <a:t>        </a:t>
            </a:r>
            <a:r>
              <a:rPr lang="en-US" altLang="zh-CN" sz="1400" dirty="0" err="1"/>
              <a:t>goodsHandlersChainOfResponsibility</a:t>
            </a:r>
            <a:r>
              <a:rPr lang="en-US" altLang="zh-CN" sz="1400" dirty="0"/>
              <a:t> = [self.__</a:t>
            </a:r>
            <a:r>
              <a:rPr lang="en-US" altLang="zh-CN" sz="1400" dirty="0" err="1"/>
              <a:t>getExemptGoods</a:t>
            </a:r>
            <a:r>
              <a:rPr lang="en-US" altLang="zh-CN" sz="1400" dirty="0"/>
              <a:t>, self.__</a:t>
            </a:r>
            <a:r>
              <a:rPr lang="en-US" altLang="zh-CN" sz="1400" dirty="0" err="1"/>
              <a:t>getNormalGoods</a:t>
            </a:r>
            <a:r>
              <a:rPr lang="en-US" altLang="zh-CN" sz="1400" dirty="0" smtClean="0"/>
              <a:t>]</a:t>
            </a:r>
          </a:p>
          <a:p>
            <a:endParaRPr lang="en-US" altLang="zh-CN" sz="1400" dirty="0"/>
          </a:p>
          <a:p>
            <a:r>
              <a:rPr lang="en-US" altLang="zh-CN" sz="1400" dirty="0"/>
              <a:t>        for handler in </a:t>
            </a:r>
            <a:r>
              <a:rPr lang="en-US" altLang="zh-CN" sz="1400" dirty="0" err="1"/>
              <a:t>goodsHandlersChainOfResponsibility</a:t>
            </a:r>
            <a:r>
              <a:rPr lang="en-US" altLang="zh-CN" sz="1400" dirty="0"/>
              <a:t>:</a:t>
            </a:r>
          </a:p>
          <a:p>
            <a:r>
              <a:rPr lang="en-US" altLang="zh-CN" sz="1400" dirty="0"/>
              <a:t>            goods = handler(</a:t>
            </a:r>
            <a:r>
              <a:rPr lang="en-US" altLang="zh-CN" sz="1400" dirty="0" err="1"/>
              <a:t>strDesc</a:t>
            </a:r>
            <a:r>
              <a:rPr lang="en-US" altLang="zh-CN" sz="1400" dirty="0"/>
              <a:t>, </a:t>
            </a:r>
            <a:r>
              <a:rPr lang="en-US" altLang="zh-CN" sz="1400" dirty="0" err="1"/>
              <a:t>cnt</a:t>
            </a:r>
            <a:r>
              <a:rPr lang="en-US" altLang="zh-CN" sz="1400" dirty="0"/>
              <a:t>, </a:t>
            </a:r>
            <a:r>
              <a:rPr lang="en-US" altLang="zh-CN" sz="1400" dirty="0" err="1"/>
              <a:t>priceEach</a:t>
            </a:r>
            <a:r>
              <a:rPr lang="en-US" altLang="zh-CN" sz="1400" dirty="0"/>
              <a:t>)</a:t>
            </a:r>
          </a:p>
          <a:p>
            <a:r>
              <a:rPr lang="en-US" altLang="zh-CN" sz="1400" dirty="0"/>
              <a:t>            if not </a:t>
            </a:r>
            <a:r>
              <a:rPr lang="en-US" altLang="zh-CN" sz="1400" dirty="0" err="1"/>
              <a:t>goods.isEmpty</a:t>
            </a:r>
            <a:r>
              <a:rPr lang="en-US" altLang="zh-CN" sz="1400" dirty="0"/>
              <a:t>:</a:t>
            </a:r>
          </a:p>
          <a:p>
            <a:r>
              <a:rPr lang="en-US" altLang="zh-CN" sz="1400" dirty="0"/>
              <a:t>                break</a:t>
            </a:r>
          </a:p>
          <a:p>
            <a:endParaRPr lang="en-US" altLang="zh-CN" sz="1400" dirty="0"/>
          </a:p>
          <a:p>
            <a:r>
              <a:rPr lang="en-US" altLang="zh-CN" sz="1400" dirty="0"/>
              <a:t>        # check is imported or not</a:t>
            </a:r>
          </a:p>
          <a:p>
            <a:r>
              <a:rPr lang="en-US" altLang="zh-CN" sz="1400" dirty="0" smtClean="0"/>
              <a:t>        if </a:t>
            </a:r>
            <a:r>
              <a:rPr lang="en-US" altLang="zh-CN" sz="1400" dirty="0"/>
              <a:t>"imported" in </a:t>
            </a:r>
            <a:r>
              <a:rPr lang="en-US" altLang="zh-CN" sz="1400" dirty="0" err="1"/>
              <a:t>strDescList</a:t>
            </a:r>
            <a:r>
              <a:rPr lang="en-US" altLang="zh-CN" sz="1400" dirty="0"/>
              <a:t>:</a:t>
            </a:r>
          </a:p>
          <a:p>
            <a:r>
              <a:rPr lang="en-US" altLang="zh-CN" sz="1400" dirty="0"/>
              <a:t>        </a:t>
            </a:r>
            <a:r>
              <a:rPr lang="en-US" altLang="zh-CN" sz="1400" dirty="0" smtClean="0"/>
              <a:t>    goods </a:t>
            </a:r>
            <a:r>
              <a:rPr lang="en-US" altLang="zh-CN" sz="1400" dirty="0"/>
              <a:t>= </a:t>
            </a:r>
            <a:r>
              <a:rPr lang="en-US" altLang="zh-CN" sz="1400" dirty="0" err="1"/>
              <a:t>ImportedGoods</a:t>
            </a:r>
            <a:r>
              <a:rPr lang="en-US" altLang="zh-CN" sz="1400" dirty="0"/>
              <a:t>(goods)</a:t>
            </a:r>
          </a:p>
          <a:p>
            <a:endParaRPr lang="en-US" altLang="zh-CN" sz="1400" dirty="0"/>
          </a:p>
          <a:p>
            <a:r>
              <a:rPr lang="en-US" altLang="zh-CN" sz="1400" dirty="0"/>
              <a:t>        return goods</a:t>
            </a:r>
            <a:endParaRPr lang="zh-CN" altLang="en-US" sz="1400" dirty="0"/>
          </a:p>
        </p:txBody>
      </p:sp>
      <p:sp>
        <p:nvSpPr>
          <p:cNvPr id="5" name="矩形 4"/>
          <p:cNvSpPr/>
          <p:nvPr/>
        </p:nvSpPr>
        <p:spPr>
          <a:xfrm>
            <a:off x="5148064" y="4509120"/>
            <a:ext cx="3643145" cy="72008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Chain of Responsibility</a:t>
            </a:r>
            <a:endParaRPr lang="zh-CN" altLang="en-US" dirty="0"/>
          </a:p>
        </p:txBody>
      </p:sp>
      <p:sp>
        <p:nvSpPr>
          <p:cNvPr id="8" name="矩形 7"/>
          <p:cNvSpPr/>
          <p:nvPr/>
        </p:nvSpPr>
        <p:spPr>
          <a:xfrm>
            <a:off x="3779912" y="5661135"/>
            <a:ext cx="4991349" cy="5040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Decorator</a:t>
            </a:r>
            <a:endParaRPr lang="zh-CN" altLang="en-US" dirty="0"/>
          </a:p>
        </p:txBody>
      </p:sp>
      <p:sp>
        <p:nvSpPr>
          <p:cNvPr id="9" name="矩形 8"/>
          <p:cNvSpPr/>
          <p:nvPr/>
        </p:nvSpPr>
        <p:spPr>
          <a:xfrm>
            <a:off x="4499992" y="3356991"/>
            <a:ext cx="4320556" cy="50405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Empty Goods avoid checking “is None” over and over again, and can be passed to the Proxy </a:t>
            </a:r>
            <a:endParaRPr lang="zh-CN" altLang="en-US" sz="1200" dirty="0"/>
          </a:p>
        </p:txBody>
      </p:sp>
    </p:spTree>
    <p:extLst>
      <p:ext uri="{BB962C8B-B14F-4D97-AF65-F5344CB8AC3E}">
        <p14:creationId xmlns:p14="http://schemas.microsoft.com/office/powerpoint/2010/main" val="13327490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P spid="9" grpId="0" animBg="1"/>
    </p:bldLst>
  </p:timing>
</p:sld>
</file>

<file path=ppt/theme/theme1.xml><?xml version="1.0" encoding="utf-8"?>
<a:theme xmlns:a="http://schemas.openxmlformats.org/drawingml/2006/main" name="MetroInspired">
  <a:themeElements>
    <a:clrScheme name="Aerodynamiczn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erodynamiczny">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Override1.xml><?xml version="1.0" encoding="utf-8"?>
<a:themeOverride xmlns:a="http://schemas.openxmlformats.org/drawingml/2006/main">
  <a:clrScheme name="Aerodynamiczn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MetroInspired</Template>
  <TotalTime>392</TotalTime>
  <Words>699</Words>
  <Application>Microsoft Office PowerPoint</Application>
  <PresentationFormat>全屏显示(4:3)</PresentationFormat>
  <Paragraphs>123</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MetroInspired</vt:lpstr>
      <vt:lpstr>PPT</vt:lpstr>
      <vt:lpstr>Problem to Solve</vt:lpstr>
      <vt:lpstr>A Parser is Needed at The Very Beginning</vt:lpstr>
      <vt:lpstr>We Need Classes to Hold Those Parameters  “Goods”</vt:lpstr>
      <vt:lpstr>Details: in Goods </vt:lpstr>
      <vt:lpstr>Details: in Goods</vt:lpstr>
      <vt:lpstr>Using  Factory Design Pattern</vt:lpstr>
      <vt:lpstr>Details: in Factory</vt:lpstr>
      <vt:lpstr>Details: in Factory</vt:lpstr>
      <vt:lpstr>PowerPoint 演示文稿</vt:lpstr>
      <vt:lpstr>Big picture</vt:lpstr>
      <vt:lpstr>Thank You !</vt:lpstr>
    </vt:vector>
  </TitlesOfParts>
  <Company>Biatel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Inspired</dc:title>
  <dc:creator>Jarosław Wasilewski</dc:creator>
  <cp:lastModifiedBy>LML</cp:lastModifiedBy>
  <cp:revision>44</cp:revision>
  <dcterms:created xsi:type="dcterms:W3CDTF">2011-08-10T09:14:16Z</dcterms:created>
  <dcterms:modified xsi:type="dcterms:W3CDTF">2014-12-01T15:55:46Z</dcterms:modified>
</cp:coreProperties>
</file>