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8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71A5-52DA-40D5-9F6D-A1148A72289E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CA4A-8E74-4A21-94E4-7C148F94F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p397-bob.azurewebsites.net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kash\Desktop\COMP397-bob\Assets\images\Menu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0" y="0"/>
            <a:ext cx="9171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838200"/>
            <a:ext cx="5654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Burning Tire…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1027" name="Picture 3" descr="C:\Users\Aakash\Desktop\COMP397-bob\Assets\images\burningWhe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227">
            <a:off x="-157992" y="748591"/>
            <a:ext cx="4041981" cy="235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4648200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Presented By</a:t>
            </a:r>
          </a:p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Anant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Aakash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Albert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Rectangle 4"/>
          <p:cNvSpPr/>
          <p:nvPr/>
        </p:nvSpPr>
        <p:spPr>
          <a:xfrm rot="20585448">
            <a:off x="38950" y="766983"/>
            <a:ext cx="5367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Ready to Thrill..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5908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FF00"/>
                </a:solidFill>
              </a:rPr>
              <a:t>How to ride...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FFFF00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FF00"/>
                </a:solidFill>
              </a:rPr>
              <a:t>How to strike high score…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FFFF00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FF00"/>
                </a:solidFill>
              </a:rPr>
              <a:t>Game Mechanics…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akash\Desktop\COMP397-bob\Assets\images\menuBackgroun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1966" cy="685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kash\Desktop\COMP397-bob\Assets\images\Lev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0"/>
            <a:ext cx="2536825" cy="24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090" y="765498"/>
            <a:ext cx="536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</p:txBody>
      </p:sp>
      <p:pic>
        <p:nvPicPr>
          <p:cNvPr id="2052" name="Picture 4" descr="C:\Users\Aakash\Desktop\COMP397-bob\Assets\images\tornad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38" y="3984898"/>
            <a:ext cx="2971579" cy="18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akash\Desktop\COMP397-bob\Assets\images\scorpi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2133600" cy="25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20398710">
            <a:off x="-151231" y="917663"/>
            <a:ext cx="5523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Theme - Desert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5" name="Picture 7" descr="C:\Users\Aakash\Desktop\COMP397-bob\Assets\images\came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48" y="2978150"/>
            <a:ext cx="2436366" cy="17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akash\Desktop\COMP397-bob\Assets\images\cact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8150"/>
            <a:ext cx="1295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akash\Desktop\level2 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Aakash\Desktop\COMP397-bob\Assets\images\Lev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"/>
            <a:ext cx="1851025" cy="17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1929439"/>
            <a:ext cx="75777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Theme- Burning wheel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4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akash\Desktop\level3 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Aakash\Desktop\COMP397-bob\Assets\images\Leve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2425" cy="14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211360">
            <a:off x="2708579" y="1061063"/>
            <a:ext cx="6313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Theme- Street Racing</a:t>
            </a:r>
            <a:endParaRPr lang="en-US" sz="5400" b="1" cap="none" spc="0" dirty="0">
              <a:ln w="1905"/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2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akash\Desktop\stock-car-rac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312510"/>
            <a:ext cx="8305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Time to Race</a:t>
            </a:r>
            <a:endParaRPr 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C:\Users\Aakash\Desktop\COMP397-bob\Assets\images\StartButto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3657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</dc:creator>
  <cp:lastModifiedBy>Aakash</cp:lastModifiedBy>
  <cp:revision>14</cp:revision>
  <dcterms:created xsi:type="dcterms:W3CDTF">2016-04-21T22:49:34Z</dcterms:created>
  <dcterms:modified xsi:type="dcterms:W3CDTF">2016-04-22T00:16:22Z</dcterms:modified>
</cp:coreProperties>
</file>