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47F-C987-4427-937D-9F62EE779402}" type="datetimeFigureOut">
              <a:rPr lang="es-ES" smtClean="0"/>
              <a:t>12/11/2014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A704-5619-4B32-AB67-F2FAE859232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3310" y="2027584"/>
            <a:ext cx="3453218" cy="341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 l="9924"/>
          <a:stretch>
            <a:fillRect/>
          </a:stretch>
        </p:blipFill>
        <p:spPr bwMode="auto">
          <a:xfrm>
            <a:off x="119274" y="2067339"/>
            <a:ext cx="2886683" cy="329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5 Imagen" descr="piramides.jpg"/>
          <p:cNvPicPr>
            <a:picLocks noChangeAspect="1"/>
          </p:cNvPicPr>
          <p:nvPr/>
        </p:nvPicPr>
        <p:blipFill>
          <a:blip r:embed="rId4"/>
          <a:srcRect l="6505"/>
          <a:stretch>
            <a:fillRect/>
          </a:stretch>
        </p:blipFill>
        <p:spPr>
          <a:xfrm>
            <a:off x="6003235" y="2038140"/>
            <a:ext cx="3137213" cy="3355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1672" t="13332" r="2011" b="14902"/>
          <a:stretch>
            <a:fillRect/>
          </a:stretch>
        </p:blipFill>
        <p:spPr bwMode="auto">
          <a:xfrm>
            <a:off x="364573" y="2437504"/>
            <a:ext cx="8220128" cy="27573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ebarrena</dc:creator>
  <cp:lastModifiedBy>ebarrena</cp:lastModifiedBy>
  <cp:revision>1</cp:revision>
  <dcterms:created xsi:type="dcterms:W3CDTF">2014-11-12T16:03:46Z</dcterms:created>
  <dcterms:modified xsi:type="dcterms:W3CDTF">2014-11-12T16:13:01Z</dcterms:modified>
</cp:coreProperties>
</file>