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079"/>
    <a:srgbClr val="FFB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13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B42D-CECB-7943-965D-7A749EAFFC7A}" type="datetimeFigureOut">
              <a:rPr lang="en-US" smtClean="0"/>
              <a:t>3/9/12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C2CB-A783-6F4A-A08E-71D4ACC7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B42D-CECB-7943-965D-7A749EAFFC7A}" type="datetimeFigureOut">
              <a:rPr lang="en-US" smtClean="0"/>
              <a:t>3/9/12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C2CB-A783-6F4A-A08E-71D4ACC7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B42D-CECB-7943-965D-7A749EAFFC7A}" type="datetimeFigureOut">
              <a:rPr lang="en-US" smtClean="0"/>
              <a:t>3/9/12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C2CB-A783-6F4A-A08E-71D4ACC7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7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B42D-CECB-7943-965D-7A749EAFFC7A}" type="datetimeFigureOut">
              <a:rPr lang="en-US" smtClean="0"/>
              <a:t>3/9/12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C2CB-A783-6F4A-A08E-71D4ACC7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2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B42D-CECB-7943-965D-7A749EAFFC7A}" type="datetimeFigureOut">
              <a:rPr lang="en-US" smtClean="0"/>
              <a:t>3/9/12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C2CB-A783-6F4A-A08E-71D4ACC7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7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B42D-CECB-7943-965D-7A749EAFFC7A}" type="datetimeFigureOut">
              <a:rPr lang="en-US" smtClean="0"/>
              <a:t>3/9/12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C2CB-A783-6F4A-A08E-71D4ACC7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0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B42D-CECB-7943-965D-7A749EAFFC7A}" type="datetimeFigureOut">
              <a:rPr lang="en-US" smtClean="0"/>
              <a:t>3/9/12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C2CB-A783-6F4A-A08E-71D4ACC7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B42D-CECB-7943-965D-7A749EAFFC7A}" type="datetimeFigureOut">
              <a:rPr lang="en-US" smtClean="0"/>
              <a:t>3/9/12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C2CB-A783-6F4A-A08E-71D4ACC7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B42D-CECB-7943-965D-7A749EAFFC7A}" type="datetimeFigureOut">
              <a:rPr lang="en-US" smtClean="0"/>
              <a:t>3/9/12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C2CB-A783-6F4A-A08E-71D4ACC7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3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B42D-CECB-7943-965D-7A749EAFFC7A}" type="datetimeFigureOut">
              <a:rPr lang="en-US" smtClean="0"/>
              <a:t>3/9/12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C2CB-A783-6F4A-A08E-71D4ACC7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7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B42D-CECB-7943-965D-7A749EAFFC7A}" type="datetimeFigureOut">
              <a:rPr lang="en-US" smtClean="0"/>
              <a:t>3/9/12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AC2CB-A783-6F4A-A08E-71D4ACC7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B42D-CECB-7943-965D-7A749EAFFC7A}" type="datetimeFigureOut">
              <a:rPr lang="en-US" smtClean="0"/>
              <a:t>3/9/12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AC2CB-A783-6F4A-A08E-71D4ACC7D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1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3-09 at 3.0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33" y="1341745"/>
            <a:ext cx="7237104" cy="4371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99074" y="900129"/>
            <a:ext cx="206375" cy="1905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29446" y="3397790"/>
            <a:ext cx="304956" cy="314449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42002" y="830667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Hotel Radisson </a:t>
            </a:r>
            <a:r>
              <a:rPr lang="en-US" b="1" dirty="0" smtClean="0">
                <a:solidFill>
                  <a:srgbClr val="0000FF"/>
                </a:solidFill>
              </a:rPr>
              <a:t>Blue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" name="Heart 7"/>
          <p:cNvSpPr/>
          <p:nvPr/>
        </p:nvSpPr>
        <p:spPr>
          <a:xfrm>
            <a:off x="2933221" y="3810478"/>
            <a:ext cx="306534" cy="262717"/>
          </a:xfrm>
          <a:prstGeom prst="hear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/>
          <p:cNvSpPr/>
          <p:nvPr/>
        </p:nvSpPr>
        <p:spPr>
          <a:xfrm>
            <a:off x="199614" y="5917554"/>
            <a:ext cx="306534" cy="262717"/>
          </a:xfrm>
          <a:prstGeom prst="hear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4260" y="5939266"/>
            <a:ext cx="2074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Kilevej</a:t>
            </a:r>
            <a:r>
              <a:rPr lang="en-US" sz="1400" b="1" dirty="0" smtClean="0">
                <a:solidFill>
                  <a:srgbClr val="FF0000"/>
                </a:solidFill>
              </a:rPr>
              <a:t> 14: Workshop site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Moon 10"/>
          <p:cNvSpPr/>
          <p:nvPr/>
        </p:nvSpPr>
        <p:spPr>
          <a:xfrm>
            <a:off x="2846381" y="4237848"/>
            <a:ext cx="334691" cy="372182"/>
          </a:xfrm>
          <a:prstGeom prst="moon">
            <a:avLst/>
          </a:prstGeom>
          <a:solidFill>
            <a:srgbClr val="FFB60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603"/>
              </a:solidFill>
            </a:endParaRPr>
          </a:p>
        </p:txBody>
      </p:sp>
      <p:sp>
        <p:nvSpPr>
          <p:cNvPr id="12" name="Moon 11"/>
          <p:cNvSpPr/>
          <p:nvPr/>
        </p:nvSpPr>
        <p:spPr>
          <a:xfrm>
            <a:off x="199614" y="6340028"/>
            <a:ext cx="335475" cy="372182"/>
          </a:xfrm>
          <a:prstGeom prst="moon">
            <a:avLst/>
          </a:prstGeom>
          <a:solidFill>
            <a:srgbClr val="FFB60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B60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644" y="6354356"/>
            <a:ext cx="3288080" cy="307777"/>
          </a:xfrm>
          <a:prstGeom prst="rect">
            <a:avLst/>
          </a:prstGeom>
          <a:noFill/>
          <a:ln>
            <a:solidFill>
              <a:srgbClr val="FFB60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B603"/>
                </a:solidFill>
              </a:rPr>
              <a:t>IT building, </a:t>
            </a:r>
            <a:r>
              <a:rPr lang="en-US" sz="1400" b="1" dirty="0" err="1" smtClean="0">
                <a:solidFill>
                  <a:srgbClr val="FFB603"/>
                </a:solidFill>
              </a:rPr>
              <a:t>Howitzvej</a:t>
            </a:r>
            <a:r>
              <a:rPr lang="en-US" sz="1400" b="1" dirty="0" smtClean="0">
                <a:solidFill>
                  <a:srgbClr val="FFB603"/>
                </a:solidFill>
              </a:rPr>
              <a:t> 60:  “Get Together”</a:t>
            </a:r>
            <a:endParaRPr lang="en-US" sz="1400" b="1" dirty="0">
              <a:solidFill>
                <a:srgbClr val="FFB603"/>
              </a:solidFill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167049" y="5143959"/>
            <a:ext cx="413909" cy="394076"/>
          </a:xfrm>
          <a:prstGeom prst="wedgeEllipseCallout">
            <a:avLst>
              <a:gd name="adj1" fmla="val -5187"/>
              <a:gd name="adj2" fmla="val 109977"/>
            </a:avLst>
          </a:prstGeom>
          <a:solidFill>
            <a:srgbClr val="F16079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2216" y="5503647"/>
            <a:ext cx="1758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F16079"/>
                </a:solidFill>
              </a:rPr>
              <a:t>Solbjerg</a:t>
            </a:r>
            <a:r>
              <a:rPr lang="en-US" sz="1400" b="1" dirty="0" smtClean="0">
                <a:solidFill>
                  <a:srgbClr val="F16079"/>
                </a:solidFill>
              </a:rPr>
              <a:t> </a:t>
            </a:r>
            <a:r>
              <a:rPr lang="en-US" sz="1400" b="1" dirty="0" err="1" smtClean="0">
                <a:solidFill>
                  <a:srgbClr val="F16079"/>
                </a:solidFill>
              </a:rPr>
              <a:t>Plads</a:t>
            </a:r>
            <a:r>
              <a:rPr lang="en-US" sz="1400" b="1" dirty="0">
                <a:solidFill>
                  <a:srgbClr val="F16079"/>
                </a:solidFill>
              </a:rPr>
              <a:t>:</a:t>
            </a:r>
            <a:r>
              <a:rPr lang="en-US" sz="1400" b="1" dirty="0" smtClean="0">
                <a:solidFill>
                  <a:srgbClr val="F16079"/>
                </a:solidFill>
              </a:rPr>
              <a:t> </a:t>
            </a:r>
            <a:r>
              <a:rPr lang="en-US" sz="1400" b="1" dirty="0">
                <a:solidFill>
                  <a:srgbClr val="F16079"/>
                </a:solidFill>
              </a:rPr>
              <a:t>L</a:t>
            </a:r>
            <a:r>
              <a:rPr lang="en-US" sz="1400" b="1" dirty="0" smtClean="0">
                <a:solidFill>
                  <a:srgbClr val="F16079"/>
                </a:solidFill>
              </a:rPr>
              <a:t>unch</a:t>
            </a:r>
            <a:endParaRPr lang="en-US" sz="1400" b="1" dirty="0">
              <a:solidFill>
                <a:srgbClr val="F16079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112717" y="4135970"/>
            <a:ext cx="230126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112717" y="3940750"/>
            <a:ext cx="0" cy="1952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755838" y="4038268"/>
            <a:ext cx="124832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228900" y="4038268"/>
            <a:ext cx="526938" cy="759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534401" y="3604046"/>
            <a:ext cx="118390" cy="108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413981" y="3712239"/>
            <a:ext cx="120420" cy="4020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Screen Shot 2012-03-09 at 3.47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" y="0"/>
            <a:ext cx="5373236" cy="90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1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Copenhagen Business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Janni Nielsen</dc:creator>
  <cp:lastModifiedBy>Janni Nielsen</cp:lastModifiedBy>
  <cp:revision>9</cp:revision>
  <dcterms:created xsi:type="dcterms:W3CDTF">2012-03-09T13:59:20Z</dcterms:created>
  <dcterms:modified xsi:type="dcterms:W3CDTF">2012-03-09T14:53:03Z</dcterms:modified>
</cp:coreProperties>
</file>