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62"/>
  </p:normalViewPr>
  <p:slideViewPr>
    <p:cSldViewPr snapToGrid="0" snapToObjects="1">
      <p:cViewPr>
        <p:scale>
          <a:sx n="100" d="100"/>
          <a:sy n="100" d="100"/>
        </p:scale>
        <p:origin x="-544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EC5C8-CFEF-C142-A859-4E8433B3013E}" type="datetimeFigureOut">
              <a:rPr lang="en-US" smtClean="0"/>
              <a:t>8/20/17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60DB8-79D0-E144-92F8-63717D60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87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E9A4-9CFF-1447-9785-08B3B2A31F3A}" type="datetimeFigureOut">
              <a:rPr lang="en-US" smtClean="0"/>
              <a:t>8/20/17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E71A-F8AF-D246-8447-A3D91B54C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2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E9A4-9CFF-1447-9785-08B3B2A31F3A}" type="datetimeFigureOut">
              <a:rPr lang="en-US" smtClean="0"/>
              <a:t>8/20/17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E71A-F8AF-D246-8447-A3D91B54C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6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E9A4-9CFF-1447-9785-08B3B2A31F3A}" type="datetimeFigureOut">
              <a:rPr lang="en-US" smtClean="0"/>
              <a:t>8/20/17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E71A-F8AF-D246-8447-A3D91B54C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2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E9A4-9CFF-1447-9785-08B3B2A31F3A}" type="datetimeFigureOut">
              <a:rPr lang="en-US" smtClean="0"/>
              <a:t>8/20/17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E71A-F8AF-D246-8447-A3D91B54C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5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E9A4-9CFF-1447-9785-08B3B2A31F3A}" type="datetimeFigureOut">
              <a:rPr lang="en-US" smtClean="0"/>
              <a:t>8/20/17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E71A-F8AF-D246-8447-A3D91B54C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E9A4-9CFF-1447-9785-08B3B2A31F3A}" type="datetimeFigureOut">
              <a:rPr lang="en-US" smtClean="0"/>
              <a:t>8/20/17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E71A-F8AF-D246-8447-A3D91B54C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5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E9A4-9CFF-1447-9785-08B3B2A31F3A}" type="datetimeFigureOut">
              <a:rPr lang="en-US" smtClean="0"/>
              <a:t>8/20/17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E71A-F8AF-D246-8447-A3D91B54C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4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E9A4-9CFF-1447-9785-08B3B2A31F3A}" type="datetimeFigureOut">
              <a:rPr lang="en-US" smtClean="0"/>
              <a:t>8/20/17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E71A-F8AF-D246-8447-A3D91B54C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4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E9A4-9CFF-1447-9785-08B3B2A31F3A}" type="datetimeFigureOut">
              <a:rPr lang="en-US" smtClean="0"/>
              <a:t>8/20/17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E71A-F8AF-D246-8447-A3D91B54C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E9A4-9CFF-1447-9785-08B3B2A31F3A}" type="datetimeFigureOut">
              <a:rPr lang="en-US" smtClean="0"/>
              <a:t>8/20/17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E71A-F8AF-D246-8447-A3D91B54C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0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E9A4-9CFF-1447-9785-08B3B2A31F3A}" type="datetimeFigureOut">
              <a:rPr lang="en-US" smtClean="0"/>
              <a:t>8/20/17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E71A-F8AF-D246-8447-A3D91B54C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2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4E9A4-9CFF-1447-9785-08B3B2A31F3A}" type="datetimeFigureOut">
              <a:rPr lang="en-US" smtClean="0"/>
              <a:t>8/20/17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AE71A-F8AF-D246-8447-A3D91B54C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0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3735" y="574204"/>
            <a:ext cx="10743428" cy="5857102"/>
          </a:xfrm>
          <a:prstGeom prst="rect">
            <a:avLst/>
          </a:prstGeom>
          <a:noFill/>
          <a:ln w="539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208" y="204872"/>
            <a:ext cx="95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l Tarikh" charset="-78"/>
                <a:ea typeface="Al Tarikh" charset="-78"/>
                <a:cs typeface="Al Tarikh" charset="-78"/>
              </a:rPr>
              <a:t>App</a:t>
            </a:r>
            <a:endParaRPr lang="en-US" b="1" dirty="0">
              <a:latin typeface="Al Tarikh" charset="-78"/>
              <a:ea typeface="Al Tarikh" charset="-78"/>
              <a:cs typeface="Al Tarikh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7560" y="698029"/>
            <a:ext cx="10491015" cy="802159"/>
          </a:xfrm>
          <a:prstGeom prst="rect">
            <a:avLst/>
          </a:prstGeom>
          <a:noFill/>
          <a:ln w="539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16533" y="729776"/>
            <a:ext cx="95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l Tarikh" charset="-78"/>
                <a:ea typeface="Al Tarikh" charset="-78"/>
                <a:cs typeface="Al Tarikh" charset="-78"/>
              </a:rPr>
              <a:t>Header</a:t>
            </a:r>
            <a:endParaRPr lang="en-US" b="1" dirty="0">
              <a:latin typeface="Al Tarikh" charset="-78"/>
              <a:ea typeface="Al Tarikh" charset="-78"/>
              <a:cs typeface="Al Tarikh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77098" y="936153"/>
            <a:ext cx="1323202" cy="325909"/>
          </a:xfrm>
          <a:prstGeom prst="rect">
            <a:avLst/>
          </a:prstGeom>
          <a:noFill/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chemeClr val="tx1"/>
                  </a:solidFill>
                </a:ln>
                <a:noFill/>
              </a:rPr>
              <a:t>Static Logo</a:t>
            </a:r>
            <a:endParaRPr lang="en-US" sz="1400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72388" y="824234"/>
            <a:ext cx="3681412" cy="549746"/>
          </a:xfrm>
          <a:prstGeom prst="rect">
            <a:avLst/>
          </a:prstGeom>
          <a:noFill/>
          <a:ln w="53975">
            <a:solidFill>
              <a:schemeClr val="dk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43800" y="1505035"/>
            <a:ext cx="304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l Tarikh" charset="-78"/>
                <a:ea typeface="Al Tarikh" charset="-78"/>
                <a:cs typeface="Al Tarikh" charset="-78"/>
              </a:rPr>
              <a:t>Session Container</a:t>
            </a:r>
            <a:endParaRPr lang="en-US" b="1" dirty="0">
              <a:latin typeface="Al Tarikh" charset="-78"/>
              <a:ea typeface="Al Tarikh" charset="-78"/>
              <a:cs typeface="Al Tarikh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81926" y="948221"/>
            <a:ext cx="1323202" cy="325909"/>
          </a:xfrm>
          <a:prstGeom prst="rect">
            <a:avLst/>
          </a:prstGeom>
          <a:noFill/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chemeClr val="tx1"/>
                  </a:solidFill>
                </a:ln>
                <a:noFill/>
              </a:rPr>
              <a:t>Username</a:t>
            </a:r>
            <a:endParaRPr lang="en-US" sz="1400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14666" y="948221"/>
            <a:ext cx="1323202" cy="325909"/>
          </a:xfrm>
          <a:prstGeom prst="rect">
            <a:avLst/>
          </a:prstGeom>
          <a:noFill/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chemeClr val="tx1"/>
                  </a:solidFill>
                </a:ln>
                <a:noFill/>
              </a:rPr>
              <a:t>Password</a:t>
            </a:r>
            <a:endParaRPr lang="en-US" sz="1400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2388" y="141770"/>
            <a:ext cx="154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Al Tarikh" charset="-78"/>
                <a:ea typeface="Al Tarikh" charset="-78"/>
                <a:cs typeface="Al Tarikh" charset="-78"/>
              </a:rPr>
              <a:t>Session Form</a:t>
            </a:r>
            <a:endParaRPr lang="en-US" b="1" dirty="0">
              <a:latin typeface="Al Tarikh" charset="-78"/>
              <a:ea typeface="Al Tarikh" charset="-78"/>
              <a:cs typeface="Al Tarikh" charset="-7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67560" y="1738312"/>
            <a:ext cx="4861740" cy="4505326"/>
          </a:xfrm>
          <a:prstGeom prst="rect">
            <a:avLst/>
          </a:prstGeom>
          <a:noFill/>
          <a:ln w="539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00300" y="3344644"/>
            <a:ext cx="1776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Static Facebook</a:t>
            </a:r>
          </a:p>
          <a:p>
            <a:pPr algn="ctr"/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147355" y="1841597"/>
            <a:ext cx="4206445" cy="4402041"/>
          </a:xfrm>
          <a:prstGeom prst="rect">
            <a:avLst/>
          </a:prstGeom>
          <a:noFill/>
          <a:ln w="53975">
            <a:solidFill>
              <a:schemeClr val="dk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53287" y="1937469"/>
            <a:ext cx="3043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l Tarikh" charset="-78"/>
                <a:ea typeface="Al Tarikh" charset="-78"/>
                <a:cs typeface="Al Tarikh" charset="-78"/>
              </a:rPr>
              <a:t>New User Container</a:t>
            </a:r>
            <a:endParaRPr lang="en-US" sz="1600" b="1" dirty="0">
              <a:latin typeface="Al Tarikh" charset="-78"/>
              <a:ea typeface="Al Tarikh" charset="-78"/>
              <a:cs typeface="Al Tarikh" charset="-7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86638" y="2258155"/>
            <a:ext cx="3757612" cy="3771169"/>
          </a:xfrm>
          <a:prstGeom prst="rect">
            <a:avLst/>
          </a:prstGeom>
          <a:noFill/>
          <a:ln w="539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94632" y="2321257"/>
            <a:ext cx="14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l Tarikh" charset="-78"/>
                <a:ea typeface="Al Tarikh" charset="-78"/>
                <a:cs typeface="Al Tarikh" charset="-78"/>
              </a:rPr>
              <a:t>New User Form</a:t>
            </a:r>
            <a:endParaRPr lang="en-US" sz="1600" b="1" dirty="0">
              <a:latin typeface="Al Tarikh" charset="-78"/>
              <a:ea typeface="Al Tarikh" charset="-78"/>
              <a:cs typeface="Al Tarikh" charset="-78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43800" y="2749430"/>
            <a:ext cx="1323202" cy="325909"/>
          </a:xfrm>
          <a:prstGeom prst="rect">
            <a:avLst/>
          </a:prstGeom>
          <a:noFill/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n>
                  <a:solidFill>
                    <a:schemeClr val="tx1"/>
                  </a:solidFill>
                </a:ln>
                <a:noFill/>
              </a:rPr>
              <a:t>First Name</a:t>
            </a:r>
            <a:endParaRPr lang="en-US" sz="1400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026997" y="2749429"/>
            <a:ext cx="1323202" cy="325909"/>
          </a:xfrm>
          <a:prstGeom prst="rect">
            <a:avLst/>
          </a:prstGeom>
          <a:noFill/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chemeClr val="tx1"/>
                  </a:solidFill>
                </a:ln>
                <a:noFill/>
              </a:rPr>
              <a:t>Last Name</a:t>
            </a:r>
            <a:endParaRPr lang="en-US" sz="1400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43800" y="3281716"/>
            <a:ext cx="3371850" cy="390172"/>
          </a:xfrm>
          <a:prstGeom prst="rect">
            <a:avLst/>
          </a:prstGeom>
          <a:noFill/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chemeClr val="tx1"/>
                  </a:solidFill>
                </a:ln>
                <a:noFill/>
              </a:rPr>
              <a:t>Form Attribute</a:t>
            </a:r>
            <a:endParaRPr lang="en-US" sz="1400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543800" y="3860590"/>
            <a:ext cx="3371850" cy="390172"/>
          </a:xfrm>
          <a:prstGeom prst="rect">
            <a:avLst/>
          </a:prstGeom>
          <a:noFill/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chemeClr val="tx1"/>
                  </a:solidFill>
                </a:ln>
                <a:noFill/>
              </a:rPr>
              <a:t>Form Attribute</a:t>
            </a:r>
            <a:endParaRPr lang="en-US" sz="1400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543800" y="4439778"/>
            <a:ext cx="1670866" cy="389543"/>
          </a:xfrm>
          <a:prstGeom prst="rect">
            <a:avLst/>
          </a:prstGeom>
          <a:noFill/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chemeClr val="tx1"/>
                  </a:solidFill>
                </a:ln>
                <a:noFill/>
              </a:rPr>
              <a:t>Form Attribute</a:t>
            </a:r>
            <a:endParaRPr lang="en-US" sz="1400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515350" y="5500688"/>
            <a:ext cx="1549808" cy="366182"/>
          </a:xfrm>
          <a:prstGeom prst="rect">
            <a:avLst/>
          </a:prstGeom>
          <a:noFill/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n>
                  <a:solidFill>
                    <a:schemeClr val="tx1"/>
                  </a:solidFill>
                </a:ln>
                <a:noFill/>
              </a:rPr>
              <a:t>Submit</a:t>
            </a:r>
            <a:endParaRPr lang="en-US" sz="1400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543800" y="4970233"/>
            <a:ext cx="1670866" cy="389543"/>
          </a:xfrm>
          <a:prstGeom prst="rect">
            <a:avLst/>
          </a:prstGeom>
          <a:noFill/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chemeClr val="tx1"/>
                  </a:solidFill>
                </a:ln>
                <a:noFill/>
              </a:rPr>
              <a:t>Form Attribute</a:t>
            </a:r>
            <a:endParaRPr lang="en-US" sz="1400" dirty="0">
              <a:ln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0587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3735" y="574204"/>
            <a:ext cx="10743428" cy="5857102"/>
          </a:xfrm>
          <a:prstGeom prst="rect">
            <a:avLst/>
          </a:prstGeom>
          <a:noFill/>
          <a:ln w="539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208" y="204872"/>
            <a:ext cx="95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l Tarikh" charset="-78"/>
                <a:ea typeface="Al Tarikh" charset="-78"/>
                <a:cs typeface="Al Tarikh" charset="-78"/>
              </a:rPr>
              <a:t>App</a:t>
            </a:r>
            <a:endParaRPr lang="en-US" b="1" dirty="0">
              <a:latin typeface="Al Tarikh" charset="-78"/>
              <a:ea typeface="Al Tarikh" charset="-78"/>
              <a:cs typeface="Al Tarikh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7560" y="698029"/>
            <a:ext cx="10491015" cy="802159"/>
          </a:xfrm>
          <a:prstGeom prst="rect">
            <a:avLst/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9333" y="269488"/>
            <a:ext cx="95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latin typeface="Al Tarikh" charset="-78"/>
                <a:ea typeface="Al Tarikh" charset="-78"/>
                <a:cs typeface="Al Tarikh" charset="-78"/>
              </a:rPr>
              <a:t>Header</a:t>
            </a:r>
            <a:endParaRPr lang="en-US" b="1" dirty="0">
              <a:solidFill>
                <a:schemeClr val="accent6"/>
              </a:solidFill>
              <a:latin typeface="Al Tarikh" charset="-78"/>
              <a:ea typeface="Al Tarikh" charset="-78"/>
              <a:cs typeface="Al Tarikh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7098" y="850906"/>
            <a:ext cx="637402" cy="435447"/>
          </a:xfrm>
          <a:prstGeom prst="rect">
            <a:avLst/>
          </a:prstGeom>
          <a:noFill/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chemeClr val="tx1"/>
                  </a:solidFill>
                </a:ln>
                <a:noFill/>
              </a:rPr>
              <a:t>Static Logo</a:t>
            </a:r>
            <a:endParaRPr lang="en-US" sz="1400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78505" y="793755"/>
            <a:ext cx="3479308" cy="606419"/>
          </a:xfrm>
          <a:prstGeom prst="rect">
            <a:avLst/>
          </a:prstGeom>
          <a:noFill/>
          <a:ln w="53975">
            <a:solidFill>
              <a:schemeClr val="accent2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4708" y="142960"/>
            <a:ext cx="178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Al Tarikh" charset="-78"/>
                <a:ea typeface="Al Tarikh" charset="-78"/>
                <a:cs typeface="Al Tarikh" charset="-78"/>
              </a:rPr>
              <a:t>Search Container</a:t>
            </a:r>
            <a:endParaRPr lang="en-US" b="1" dirty="0">
              <a:solidFill>
                <a:schemeClr val="accent2"/>
              </a:solidFill>
              <a:latin typeface="Al Tarikh" charset="-78"/>
              <a:ea typeface="Al Tarikh" charset="-78"/>
              <a:cs typeface="Al Tarikh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12257" y="925555"/>
            <a:ext cx="3202681" cy="360798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chemeClr val="tx1"/>
                  </a:solidFill>
                </a:ln>
              </a:rPr>
              <a:t>Search Bar</a:t>
            </a:r>
            <a:endParaRPr lang="en-US" sz="1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45083" y="925555"/>
            <a:ext cx="1908718" cy="483608"/>
          </a:xfrm>
          <a:prstGeom prst="rect">
            <a:avLst/>
          </a:prstGeom>
          <a:noFill/>
          <a:ln w="53975">
            <a:solidFill>
              <a:schemeClr val="accent5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58225" y="173916"/>
            <a:ext cx="2443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/>
                </a:solidFill>
                <a:latin typeface="Al Tarikh" charset="-78"/>
                <a:ea typeface="Al Tarikh" charset="-78"/>
                <a:cs typeface="Al Tarikh" charset="-78"/>
              </a:rPr>
              <a:t>Notification Container</a:t>
            </a:r>
            <a:endParaRPr lang="en-US" sz="1600" b="1" dirty="0">
              <a:solidFill>
                <a:schemeClr val="accent5"/>
              </a:solidFill>
              <a:latin typeface="Al Tarikh" charset="-78"/>
              <a:ea typeface="Al Tarikh" charset="-78"/>
              <a:cs typeface="Al Tarikh" charset="-7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686564" y="999514"/>
            <a:ext cx="375465" cy="335689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253519" y="991042"/>
            <a:ext cx="375465" cy="335689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820474" y="997326"/>
            <a:ext cx="375465" cy="335689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17337" y="925555"/>
            <a:ext cx="984871" cy="483608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Home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11725" y="925555"/>
            <a:ext cx="984871" cy="483608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User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40918" y="1587988"/>
            <a:ext cx="3544297" cy="4732130"/>
          </a:xfrm>
          <a:prstGeom prst="rect">
            <a:avLst/>
          </a:prstGeom>
          <a:noFill/>
          <a:ln w="539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89081" y="1620238"/>
            <a:ext cx="1145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l Tarikh" charset="-78"/>
                <a:ea typeface="Al Tarikh" charset="-78"/>
                <a:cs typeface="Al Tarikh" charset="-78"/>
              </a:rPr>
              <a:t>Newsfeed</a:t>
            </a:r>
            <a:endParaRPr lang="en-US" sz="1200" b="1" dirty="0">
              <a:latin typeface="Al Tarikh" charset="-78"/>
              <a:ea typeface="Al Tarikh" charset="-78"/>
              <a:cs typeface="Al Tarikh" charset="-7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05907" y="1869520"/>
            <a:ext cx="3374069" cy="4356468"/>
          </a:xfrm>
          <a:prstGeom prst="rect">
            <a:avLst/>
          </a:prstGeom>
          <a:noFill/>
          <a:ln w="5397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05907" y="1958971"/>
            <a:ext cx="1780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l Tarikh" charset="-78"/>
                <a:ea typeface="Al Tarikh" charset="-78"/>
                <a:cs typeface="Al Tarikh" charset="-78"/>
              </a:rPr>
              <a:t>Post Index Container</a:t>
            </a:r>
            <a:endParaRPr lang="en-US" sz="1200" b="1" dirty="0">
              <a:latin typeface="Al Tarikh" charset="-78"/>
              <a:ea typeface="Al Tarikh" charset="-78"/>
              <a:cs typeface="Al Tarikh" charset="-7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98974" y="2211474"/>
            <a:ext cx="3186874" cy="894798"/>
          </a:xfrm>
          <a:prstGeom prst="rect">
            <a:avLst/>
          </a:prstGeom>
          <a:noFill/>
          <a:ln w="53975">
            <a:solidFill>
              <a:schemeClr val="accent3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98974" y="2244565"/>
            <a:ext cx="1780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3"/>
                </a:solidFill>
                <a:latin typeface="Al Tarikh" charset="-78"/>
                <a:ea typeface="Al Tarikh" charset="-78"/>
                <a:cs typeface="Al Tarikh" charset="-78"/>
              </a:rPr>
              <a:t>Post Form Container</a:t>
            </a:r>
            <a:endParaRPr lang="en-US" sz="1200" b="1" dirty="0">
              <a:solidFill>
                <a:schemeClr val="accent3"/>
              </a:solidFill>
              <a:latin typeface="Al Tarikh" charset="-78"/>
              <a:ea typeface="Al Tarikh" charset="-78"/>
              <a:cs typeface="Al Tarikh" charset="-78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76234" y="2530159"/>
            <a:ext cx="2934801" cy="455088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n>
                  <a:solidFill>
                    <a:schemeClr val="tx1"/>
                  </a:solidFill>
                </a:ln>
              </a:rPr>
              <a:t>Post Form</a:t>
            </a:r>
            <a:endParaRPr lang="en-US" sz="1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98975" y="3303932"/>
            <a:ext cx="3186874" cy="2787586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98974" y="3387804"/>
            <a:ext cx="1780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l Tarikh" charset="-78"/>
                <a:ea typeface="Al Tarikh" charset="-78"/>
                <a:cs typeface="Al Tarikh" charset="-78"/>
              </a:rPr>
              <a:t>Post Index</a:t>
            </a:r>
            <a:endParaRPr lang="en-US" sz="1600" b="1" dirty="0">
              <a:latin typeface="Al Tarikh" charset="-78"/>
              <a:ea typeface="Al Tarikh" charset="-78"/>
              <a:cs typeface="Al Tarikh" charset="-7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76234" y="3748675"/>
            <a:ext cx="2934801" cy="34341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n>
                  <a:solidFill>
                    <a:schemeClr val="tx1"/>
                  </a:solidFill>
                </a:ln>
              </a:rPr>
              <a:t>Post Index Item</a:t>
            </a:r>
            <a:endParaRPr lang="en-US" sz="1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696853" y="4225096"/>
            <a:ext cx="2934801" cy="34341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n>
                  <a:solidFill>
                    <a:schemeClr val="tx1"/>
                  </a:solidFill>
                </a:ln>
              </a:rPr>
              <a:t>Post Index Item</a:t>
            </a:r>
            <a:endParaRPr lang="en-US" sz="1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90171" y="4701517"/>
            <a:ext cx="2934801" cy="34341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n>
                  <a:solidFill>
                    <a:schemeClr val="tx1"/>
                  </a:solidFill>
                </a:ln>
              </a:rPr>
              <a:t>Post Index Item</a:t>
            </a:r>
            <a:endParaRPr lang="en-US" sz="1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696853" y="5183087"/>
            <a:ext cx="2934801" cy="34341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n>
                  <a:solidFill>
                    <a:schemeClr val="tx1"/>
                  </a:solidFill>
                </a:ln>
              </a:rPr>
              <a:t>Post Index Item</a:t>
            </a:r>
            <a:endParaRPr lang="en-US" sz="1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704748" y="5641170"/>
            <a:ext cx="2934801" cy="34341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n>
                  <a:solidFill>
                    <a:schemeClr val="tx1"/>
                  </a:solidFill>
                </a:ln>
              </a:rPr>
              <a:t>Post Index Item</a:t>
            </a:r>
            <a:endParaRPr lang="en-US" sz="1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67559" y="1589299"/>
            <a:ext cx="1973519" cy="4730819"/>
          </a:xfrm>
          <a:prstGeom prst="rect">
            <a:avLst/>
          </a:prstGeom>
          <a:noFill/>
          <a:ln w="539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39482" y="1673789"/>
            <a:ext cx="179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l Tarikh" charset="-78"/>
                <a:ea typeface="Al Tarikh" charset="-78"/>
                <a:cs typeface="Al Tarikh" charset="-78"/>
              </a:rPr>
              <a:t>Left Sidebar</a:t>
            </a:r>
            <a:endParaRPr lang="en-US" sz="1400" b="1" dirty="0">
              <a:latin typeface="Al Tarikh" charset="-78"/>
              <a:ea typeface="Al Tarikh" charset="-78"/>
              <a:cs typeface="Al Tarikh" charset="-78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39482" y="2007018"/>
            <a:ext cx="1794571" cy="343879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n>
                  <a:solidFill>
                    <a:schemeClr val="tx1"/>
                  </a:solidFill>
                </a:ln>
              </a:rPr>
              <a:t>Static External </a:t>
            </a:r>
            <a:r>
              <a:rPr lang="en-US" sz="1050" dirty="0" err="1" smtClean="0">
                <a:ln>
                  <a:solidFill>
                    <a:schemeClr val="tx1"/>
                  </a:solidFill>
                </a:ln>
              </a:rPr>
              <a:t>Nav</a:t>
            </a:r>
            <a:r>
              <a:rPr lang="en-US" sz="1050" dirty="0" smtClean="0">
                <a:ln>
                  <a:solidFill>
                    <a:schemeClr val="tx1"/>
                  </a:solidFill>
                </a:ln>
              </a:rPr>
              <a:t> Link</a:t>
            </a:r>
            <a:endParaRPr lang="en-US" sz="105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39482" y="2483673"/>
            <a:ext cx="1794571" cy="343879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n>
                  <a:solidFill>
                    <a:schemeClr val="tx1"/>
                  </a:solidFill>
                </a:ln>
              </a:rPr>
              <a:t>Static External </a:t>
            </a:r>
            <a:r>
              <a:rPr lang="en-US" sz="1050" dirty="0" err="1" smtClean="0">
                <a:ln>
                  <a:solidFill>
                    <a:schemeClr val="tx1"/>
                  </a:solidFill>
                </a:ln>
              </a:rPr>
              <a:t>Nav</a:t>
            </a:r>
            <a:r>
              <a:rPr lang="en-US" sz="1050" dirty="0" smtClean="0">
                <a:ln>
                  <a:solidFill>
                    <a:schemeClr val="tx1"/>
                  </a:solidFill>
                </a:ln>
              </a:rPr>
              <a:t> Link</a:t>
            </a:r>
            <a:endParaRPr lang="en-US" sz="105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39482" y="2974517"/>
            <a:ext cx="1794571" cy="343879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n>
                  <a:solidFill>
                    <a:schemeClr val="tx1"/>
                  </a:solidFill>
                </a:ln>
              </a:rPr>
              <a:t>Static External </a:t>
            </a:r>
            <a:r>
              <a:rPr lang="en-US" sz="1050" dirty="0" err="1" smtClean="0">
                <a:ln>
                  <a:solidFill>
                    <a:schemeClr val="tx1"/>
                  </a:solidFill>
                </a:ln>
              </a:rPr>
              <a:t>Nav</a:t>
            </a:r>
            <a:r>
              <a:rPr lang="en-US" sz="1050" dirty="0" smtClean="0">
                <a:ln>
                  <a:solidFill>
                    <a:schemeClr val="tx1"/>
                  </a:solidFill>
                </a:ln>
              </a:rPr>
              <a:t> Link</a:t>
            </a:r>
            <a:endParaRPr lang="en-US" sz="105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39481" y="3447895"/>
            <a:ext cx="1794571" cy="343879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n>
                  <a:solidFill>
                    <a:schemeClr val="tx1"/>
                  </a:solidFill>
                </a:ln>
              </a:rPr>
              <a:t>Static External </a:t>
            </a:r>
            <a:r>
              <a:rPr lang="en-US" sz="1050" dirty="0" err="1" smtClean="0">
                <a:ln>
                  <a:solidFill>
                    <a:schemeClr val="tx1"/>
                  </a:solidFill>
                </a:ln>
              </a:rPr>
              <a:t>Nav</a:t>
            </a:r>
            <a:r>
              <a:rPr lang="en-US" sz="1050" dirty="0" smtClean="0">
                <a:ln>
                  <a:solidFill>
                    <a:schemeClr val="tx1"/>
                  </a:solidFill>
                </a:ln>
              </a:rPr>
              <a:t> Link</a:t>
            </a:r>
            <a:endParaRPr lang="en-US" sz="105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079550" y="1587988"/>
            <a:ext cx="1508203" cy="4732130"/>
          </a:xfrm>
          <a:prstGeom prst="rect">
            <a:avLst/>
          </a:prstGeom>
          <a:noFill/>
          <a:ln w="539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153311" y="1673789"/>
            <a:ext cx="1331744" cy="82484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75014" y="224492"/>
            <a:ext cx="2443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Al Tarikh" charset="-78"/>
                <a:ea typeface="Al Tarikh" charset="-78"/>
                <a:cs typeface="Al Tarikh" charset="-78"/>
              </a:rPr>
              <a:t>Event Container</a:t>
            </a:r>
            <a:endParaRPr lang="en-US" sz="1600" b="1" dirty="0">
              <a:solidFill>
                <a:srgbClr val="FF0000"/>
              </a:solidFill>
              <a:latin typeface="Al Tarikh" charset="-78"/>
              <a:ea typeface="Al Tarikh" charset="-78"/>
              <a:cs typeface="Al Tarikh" charset="-78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198077" y="1721228"/>
            <a:ext cx="1220100" cy="28579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Event Item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224983" y="2093075"/>
            <a:ext cx="1193194" cy="28579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chemeClr val="tx1"/>
                  </a:solidFill>
                </a:ln>
              </a:rPr>
              <a:t>Bday</a:t>
            </a:r>
            <a:r>
              <a:rPr lang="en-US" dirty="0" smtClean="0">
                <a:ln>
                  <a:solidFill>
                    <a:schemeClr val="tx1"/>
                  </a:solidFill>
                </a:ln>
              </a:rPr>
              <a:t> Item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153311" y="2584439"/>
            <a:ext cx="1331744" cy="97156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163908" y="2584438"/>
            <a:ext cx="1300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l Tarikh" charset="-78"/>
                <a:ea typeface="Al Tarikh" charset="-78"/>
                <a:cs typeface="Al Tarikh" charset="-78"/>
              </a:rPr>
              <a:t>Trending Container</a:t>
            </a:r>
            <a:endParaRPr lang="en-US" sz="1100" b="1" dirty="0">
              <a:latin typeface="Al Tarikh" charset="-78"/>
              <a:ea typeface="Al Tarikh" charset="-78"/>
              <a:cs typeface="Al Tarikh" charset="-78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209133" y="2850036"/>
            <a:ext cx="1220100" cy="28579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n>
                  <a:solidFill>
                    <a:schemeClr val="tx1"/>
                  </a:solidFill>
                </a:ln>
              </a:rPr>
              <a:t>Trend Item</a:t>
            </a:r>
            <a:endParaRPr lang="en-US" sz="105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213950" y="3185900"/>
            <a:ext cx="1220100" cy="28579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n>
                  <a:solidFill>
                    <a:schemeClr val="tx1"/>
                  </a:solidFill>
                </a:ln>
              </a:rPr>
              <a:t>Trend Item</a:t>
            </a:r>
            <a:endParaRPr lang="en-US" sz="105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177935" y="3711517"/>
            <a:ext cx="1267148" cy="1033178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n>
                  <a:solidFill>
                    <a:schemeClr val="tx1"/>
                  </a:solidFill>
                </a:ln>
              </a:rPr>
              <a:t>Static Ad Item</a:t>
            </a:r>
            <a:endParaRPr lang="en-US" sz="1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672111" y="1593435"/>
            <a:ext cx="1776624" cy="1776950"/>
          </a:xfrm>
          <a:prstGeom prst="rect">
            <a:avLst/>
          </a:prstGeom>
          <a:noFill/>
          <a:ln w="317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682088" y="1631447"/>
            <a:ext cx="2443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l Tarikh" charset="-78"/>
                <a:ea typeface="Al Tarikh" charset="-78"/>
                <a:cs typeface="Al Tarikh" charset="-78"/>
              </a:rPr>
              <a:t>Feed Ticker Story Container</a:t>
            </a:r>
            <a:endParaRPr lang="en-US" sz="1100" b="1" dirty="0">
              <a:latin typeface="Al Tarikh" charset="-78"/>
              <a:ea typeface="Al Tarikh" charset="-78"/>
              <a:cs typeface="Al Tarikh" charset="-78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743391" y="1864122"/>
            <a:ext cx="1610410" cy="1439809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726817" y="1858500"/>
            <a:ext cx="17212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l Tarikh" charset="-78"/>
                <a:ea typeface="Al Tarikh" charset="-78"/>
                <a:cs typeface="Al Tarikh" charset="-78"/>
              </a:rPr>
              <a:t>Feed Ticker Story </a:t>
            </a:r>
            <a:r>
              <a:rPr lang="en-US" sz="1050" b="1" dirty="0" err="1" smtClean="0">
                <a:latin typeface="Al Tarikh" charset="-78"/>
                <a:ea typeface="Al Tarikh" charset="-78"/>
                <a:cs typeface="Al Tarikh" charset="-78"/>
              </a:rPr>
              <a:t>Idx</a:t>
            </a:r>
            <a:endParaRPr lang="en-US" sz="1050" b="1" dirty="0">
              <a:latin typeface="Al Tarikh" charset="-78"/>
              <a:ea typeface="Al Tarikh" charset="-78"/>
              <a:cs typeface="Al Tarikh" charset="-78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846027" y="2100419"/>
            <a:ext cx="1438058" cy="316713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>
                  <a:solidFill>
                    <a:schemeClr val="tx1"/>
                  </a:solidFill>
                </a:ln>
              </a:rPr>
              <a:t>Feed Ticker Story Item</a:t>
            </a:r>
            <a:endParaRPr lang="en-US" sz="10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846027" y="2671354"/>
            <a:ext cx="1438058" cy="349387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>
                  <a:solidFill>
                    <a:schemeClr val="tx1"/>
                  </a:solidFill>
                </a:ln>
              </a:rPr>
              <a:t>Feed Ticker Story Item</a:t>
            </a:r>
            <a:endParaRPr lang="en-US" sz="10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671475" y="3471690"/>
            <a:ext cx="1776624" cy="2848428"/>
          </a:xfrm>
          <a:prstGeom prst="rect">
            <a:avLst/>
          </a:prstGeom>
          <a:noFill/>
          <a:ln w="317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661514" y="3519049"/>
            <a:ext cx="1692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latin typeface="Al Tarikh" charset="-78"/>
                <a:ea typeface="Al Tarikh" charset="-78"/>
                <a:cs typeface="Al Tarikh" charset="-78"/>
              </a:rPr>
              <a:t>Chat Container</a:t>
            </a:r>
            <a:endParaRPr lang="en-US" sz="1100" b="1" dirty="0">
              <a:latin typeface="Al Tarikh" charset="-78"/>
              <a:ea typeface="Al Tarikh" charset="-78"/>
              <a:cs typeface="Al Tarikh" charset="-78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735358" y="3726358"/>
            <a:ext cx="1610410" cy="2505828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735358" y="3761330"/>
            <a:ext cx="17212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l Tarikh" charset="-78"/>
                <a:ea typeface="Al Tarikh" charset="-78"/>
                <a:cs typeface="Al Tarikh" charset="-78"/>
              </a:rPr>
              <a:t>Chat Index</a:t>
            </a:r>
            <a:endParaRPr lang="en-US" sz="1050" b="1" dirty="0">
              <a:latin typeface="Al Tarikh" charset="-78"/>
              <a:ea typeface="Al Tarikh" charset="-78"/>
              <a:cs typeface="Al Tarikh" charset="-78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788628" y="4137027"/>
            <a:ext cx="1438058" cy="597931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>
                <a:ln>
                  <a:solidFill>
                    <a:schemeClr val="tx1"/>
                  </a:solidFill>
                </a:ln>
              </a:rPr>
              <a:t>Chat Item</a:t>
            </a:r>
            <a:endParaRPr lang="en-US" sz="10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788628" y="4873187"/>
            <a:ext cx="1438058" cy="590562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>
                <a:ln>
                  <a:solidFill>
                    <a:schemeClr val="tx1"/>
                  </a:solidFill>
                </a:ln>
              </a:rPr>
              <a:t>Chat Item</a:t>
            </a:r>
            <a:endParaRPr lang="en-US" sz="10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788628" y="5609912"/>
            <a:ext cx="1438058" cy="538995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>
                <a:ln>
                  <a:solidFill>
                    <a:schemeClr val="tx1"/>
                  </a:solidFill>
                </a:ln>
              </a:rPr>
              <a:t>Chat Item</a:t>
            </a:r>
            <a:endParaRPr lang="en-US" sz="1000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1922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3735" y="574204"/>
            <a:ext cx="10743428" cy="5857102"/>
          </a:xfrm>
          <a:prstGeom prst="rect">
            <a:avLst/>
          </a:prstGeom>
          <a:noFill/>
          <a:ln w="539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5208" y="204872"/>
            <a:ext cx="95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l Tarikh" charset="-78"/>
                <a:ea typeface="Al Tarikh" charset="-78"/>
                <a:cs typeface="Al Tarikh" charset="-78"/>
              </a:rPr>
              <a:t>App</a:t>
            </a:r>
            <a:endParaRPr lang="en-US" b="1" dirty="0">
              <a:latin typeface="Al Tarikh" charset="-78"/>
              <a:ea typeface="Al Tarikh" charset="-78"/>
              <a:cs typeface="Al Tarikh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7560" y="698029"/>
            <a:ext cx="10491015" cy="802159"/>
          </a:xfrm>
          <a:prstGeom prst="rect">
            <a:avLst/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9333" y="269488"/>
            <a:ext cx="95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latin typeface="Al Tarikh" charset="-78"/>
                <a:ea typeface="Al Tarikh" charset="-78"/>
                <a:cs typeface="Al Tarikh" charset="-78"/>
              </a:rPr>
              <a:t>Header</a:t>
            </a:r>
            <a:endParaRPr lang="en-US" b="1" dirty="0">
              <a:solidFill>
                <a:schemeClr val="accent6"/>
              </a:solidFill>
              <a:latin typeface="Al Tarikh" charset="-78"/>
              <a:ea typeface="Al Tarikh" charset="-78"/>
              <a:cs typeface="Al Tarikh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7098" y="850906"/>
            <a:ext cx="637402" cy="435447"/>
          </a:xfrm>
          <a:prstGeom prst="rect">
            <a:avLst/>
          </a:prstGeom>
          <a:noFill/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chemeClr val="tx1"/>
                  </a:solidFill>
                </a:ln>
                <a:noFill/>
              </a:rPr>
              <a:t>Static Logo</a:t>
            </a:r>
            <a:endParaRPr lang="en-US" sz="1400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78505" y="793755"/>
            <a:ext cx="3479308" cy="606419"/>
          </a:xfrm>
          <a:prstGeom prst="rect">
            <a:avLst/>
          </a:prstGeom>
          <a:noFill/>
          <a:ln w="53975">
            <a:solidFill>
              <a:schemeClr val="accent2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4708" y="142960"/>
            <a:ext cx="178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Al Tarikh" charset="-78"/>
                <a:ea typeface="Al Tarikh" charset="-78"/>
                <a:cs typeface="Al Tarikh" charset="-78"/>
              </a:rPr>
              <a:t>Search Container</a:t>
            </a:r>
            <a:endParaRPr lang="en-US" b="1" dirty="0">
              <a:solidFill>
                <a:schemeClr val="accent2"/>
              </a:solidFill>
              <a:latin typeface="Al Tarikh" charset="-78"/>
              <a:ea typeface="Al Tarikh" charset="-78"/>
              <a:cs typeface="Al Tarikh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12257" y="925555"/>
            <a:ext cx="3202681" cy="360798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chemeClr val="tx1"/>
                  </a:solidFill>
                </a:ln>
              </a:rPr>
              <a:t>Search Bar</a:t>
            </a:r>
            <a:endParaRPr lang="en-US" sz="1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45083" y="925555"/>
            <a:ext cx="1908718" cy="483608"/>
          </a:xfrm>
          <a:prstGeom prst="rect">
            <a:avLst/>
          </a:prstGeom>
          <a:noFill/>
          <a:ln w="53975">
            <a:solidFill>
              <a:schemeClr val="accent5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686564" y="999514"/>
            <a:ext cx="375465" cy="335689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53519" y="991042"/>
            <a:ext cx="375465" cy="335689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820474" y="997326"/>
            <a:ext cx="375465" cy="335689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17337" y="925555"/>
            <a:ext cx="984871" cy="483608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Home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11725" y="925555"/>
            <a:ext cx="984871" cy="483608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User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7559" y="1624013"/>
            <a:ext cx="10491015" cy="4675187"/>
          </a:xfrm>
          <a:prstGeom prst="rect">
            <a:avLst/>
          </a:prstGeom>
          <a:noFill/>
          <a:ln w="53975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7098" y="1719094"/>
            <a:ext cx="23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l Tarikh" charset="-78"/>
                <a:ea typeface="Al Tarikh" charset="-78"/>
                <a:cs typeface="Al Tarikh" charset="-78"/>
              </a:rPr>
              <a:t>User Profile Container</a:t>
            </a:r>
            <a:endParaRPr lang="en-US" b="1" dirty="0">
              <a:latin typeface="Al Tarikh" charset="-78"/>
              <a:ea typeface="Al Tarikh" charset="-78"/>
              <a:cs typeface="Al Tarikh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93006" y="2066389"/>
            <a:ext cx="2032794" cy="880012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Profile Picture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25019" y="1737667"/>
            <a:ext cx="7870920" cy="81233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Cover Page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612612" y="2094052"/>
            <a:ext cx="984871" cy="330976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>
                  <a:solidFill>
                    <a:schemeClr val="tx1"/>
                  </a:solidFill>
                </a:ln>
              </a:rPr>
              <a:t>Add Friend</a:t>
            </a:r>
            <a:endParaRPr lang="en-US" sz="12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766510" y="2094052"/>
            <a:ext cx="984871" cy="330976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n>
                  <a:solidFill>
                    <a:schemeClr val="tx1"/>
                  </a:solidFill>
                </a:ln>
              </a:rPr>
              <a:t>Nav</a:t>
            </a:r>
            <a:r>
              <a:rPr lang="en-US" sz="1200" dirty="0" smtClean="0">
                <a:ln>
                  <a:solidFill>
                    <a:schemeClr val="tx1"/>
                  </a:solidFill>
                </a:ln>
              </a:rPr>
              <a:t> Item</a:t>
            </a:r>
            <a:endParaRPr lang="en-US" sz="12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53289" y="2729744"/>
            <a:ext cx="8000511" cy="3417056"/>
          </a:xfrm>
          <a:prstGeom prst="rect">
            <a:avLst/>
          </a:prstGeom>
          <a:noFill/>
          <a:ln w="539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64727" y="2774886"/>
            <a:ext cx="23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l Tarikh" charset="-78"/>
                <a:ea typeface="Al Tarikh" charset="-78"/>
                <a:cs typeface="Al Tarikh" charset="-78"/>
              </a:rPr>
              <a:t>User Index</a:t>
            </a:r>
            <a:endParaRPr lang="en-US" b="1" dirty="0">
              <a:latin typeface="Al Tarikh" charset="-78"/>
              <a:ea typeface="Al Tarikh" charset="-78"/>
              <a:cs typeface="Al Tarikh" charset="-78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82880" y="3149276"/>
            <a:ext cx="7713059" cy="609924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User Post Form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482879" y="3961606"/>
            <a:ext cx="7713059" cy="609924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User Index Item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482879" y="4876246"/>
            <a:ext cx="7713059" cy="609924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User Index Item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74071" y="3081594"/>
            <a:ext cx="2032794" cy="880012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Picture Index + Picture Item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45822" y="4167280"/>
            <a:ext cx="2032794" cy="880012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Friend Index + Friend Item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94827" y="2150338"/>
            <a:ext cx="3252401" cy="3265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>
                  <a:solidFill>
                    <a:schemeClr val="tx1"/>
                  </a:solidFill>
                </a:ln>
                <a:solidFill>
                  <a:schemeClr val="accent6"/>
                </a:solidFill>
              </a:rPr>
              <a:t>Timeline, About, Friends, Photos</a:t>
            </a:r>
            <a:endParaRPr lang="en-US" sz="1200" dirty="0">
              <a:ln>
                <a:solidFill>
                  <a:schemeClr val="tx1"/>
                </a:solidFill>
              </a:ln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0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178</Words>
  <Application>Microsoft Macintosh PowerPoint</Application>
  <PresentationFormat>Widescreen</PresentationFormat>
  <Paragraphs>76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Al Tarikh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2017-08-20T23:22:15Z</dcterms:created>
  <dcterms:modified xsi:type="dcterms:W3CDTF">2017-08-21T01:50:01Z</dcterms:modified>
</cp:coreProperties>
</file>