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E9356-AC72-409D-90D8-8C02829E7BF8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A9A2-A8E6-44B9-B8F3-91C5FB4F6B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42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sol.com/trademarks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0" y="45529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© Copyright </a:t>
            </a:r>
            <a:r>
              <a:rPr lang="en-US" sz="600" dirty="0" smtClean="0"/>
              <a:t>2015 </a:t>
            </a:r>
            <a:r>
              <a:rPr lang="en-US" sz="600" dirty="0"/>
              <a:t>COMSOL. Any of the images, text, and equations here may be copied and modified for your own internal use. All trademarks are the property of their respective owners. See </a:t>
            </a:r>
            <a:r>
              <a:rPr lang="en-US" sz="600" dirty="0">
                <a:hlinkClick r:id="rId2"/>
              </a:rPr>
              <a:t>www.comsol.com/trademarks</a:t>
            </a:r>
            <a:r>
              <a:rPr lang="en-US" sz="600"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4950"/>
            <a:ext cx="4038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4950"/>
            <a:ext cx="4038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202"/>
            <a:ext cx="9144000" cy="51647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Materials in AC/DC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 Start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4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 smtClean="0"/>
              <a:t>A new way to specify user-defined material models </a:t>
            </a:r>
            <a:r>
              <a:rPr lang="en-US" sz="1600" dirty="0" smtClean="0"/>
              <a:t>included </a:t>
            </a:r>
            <a:r>
              <a:rPr lang="en-US" sz="1600" dirty="0" smtClean="0"/>
              <a:t>in COMSOL </a:t>
            </a:r>
            <a:r>
              <a:rPr lang="en-US" sz="1600" dirty="0" err="1" smtClean="0"/>
              <a:t>Multiphysics</a:t>
            </a:r>
            <a:r>
              <a:rPr lang="en-US" sz="1600" dirty="0" smtClean="0"/>
              <a:t> version 5.2.</a:t>
            </a:r>
          </a:p>
          <a:p>
            <a:r>
              <a:rPr lang="en-US" sz="1600" dirty="0" smtClean="0"/>
              <a:t>You can now access external material functions, written in C code, which have been compiled into a shared library.</a:t>
            </a:r>
          </a:p>
          <a:p>
            <a:r>
              <a:rPr lang="en-US" sz="1600" dirty="0" smtClean="0"/>
              <a:t>By writing a gateway function in C code, you can also use material functions written in another programming language.</a:t>
            </a:r>
          </a:p>
          <a:p>
            <a:r>
              <a:rPr lang="en-US" sz="1600" dirty="0" smtClean="0"/>
              <a:t>This makes it possible to program your own material models and distribute such models as add-ons.</a:t>
            </a:r>
          </a:p>
          <a:p>
            <a:r>
              <a:rPr lang="en-US" sz="1600" dirty="0" smtClean="0"/>
              <a:t>Available with the</a:t>
            </a:r>
          </a:p>
          <a:p>
            <a:pPr lvl="1"/>
            <a:r>
              <a:rPr lang="en-US" sz="1400" dirty="0" smtClean="0"/>
              <a:t>AC/DC Module (2D </a:t>
            </a:r>
            <a:r>
              <a:rPr lang="en-US" sz="1400" dirty="0" err="1" smtClean="0"/>
              <a:t>magnetics</a:t>
            </a:r>
            <a:r>
              <a:rPr lang="en-US" sz="1400" dirty="0" smtClean="0"/>
              <a:t> available without the AC/DC Module)</a:t>
            </a:r>
          </a:p>
          <a:p>
            <a:pPr lvl="1"/>
            <a:r>
              <a:rPr lang="en-US" sz="1400" dirty="0" smtClean="0"/>
              <a:t>Structural Mechanics Module</a:t>
            </a:r>
          </a:p>
          <a:p>
            <a:pPr lvl="1"/>
            <a:r>
              <a:rPr lang="en-US" sz="1400" dirty="0" smtClean="0"/>
              <a:t>MEMS modules</a:t>
            </a:r>
          </a:p>
          <a:p>
            <a:r>
              <a:rPr lang="en-US" sz="1600" dirty="0" smtClean="0"/>
              <a:t>Examples include a model file, a source code file, and a shared library compiled and linked for 64-bit Windows</a:t>
            </a:r>
          </a:p>
          <a:p>
            <a:r>
              <a:rPr lang="en-US" sz="1600" dirty="0" smtClean="0"/>
              <a:t>Running the models on Linux™ and OS X requires additional compilation and linking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External Materials</a:t>
            </a:r>
            <a:endParaRPr lang="en-US" noProof="0" dirty="0"/>
          </a:p>
        </p:txBody>
      </p:sp>
      <p:sp>
        <p:nvSpPr>
          <p:cNvPr id="12" name="Content Placeholder 16"/>
          <p:cNvSpPr>
            <a:spLocks noGrp="1"/>
          </p:cNvSpPr>
          <p:nvPr>
            <p:ph idx="1"/>
          </p:nvPr>
        </p:nvSpPr>
        <p:spPr>
          <a:xfrm>
            <a:off x="457200" y="1371602"/>
            <a:ext cx="8458200" cy="3257549"/>
          </a:xfrm>
        </p:spPr>
        <p:txBody>
          <a:bodyPr>
            <a:noAutofit/>
          </a:bodyPr>
          <a:lstStyle/>
          <a:p>
            <a:r>
              <a:rPr lang="en-US" sz="1800" dirty="0"/>
              <a:t>The external material model is implemented as a </a:t>
            </a:r>
            <a:r>
              <a:rPr lang="en-US" sz="1800" dirty="0" smtClean="0"/>
              <a:t>C-function </a:t>
            </a:r>
            <a:r>
              <a:rPr lang="en-US" sz="1800" dirty="0"/>
              <a:t>with a </a:t>
            </a:r>
            <a:r>
              <a:rPr lang="en-US" sz="1800" dirty="0" smtClean="0"/>
              <a:t>certain </a:t>
            </a:r>
            <a:r>
              <a:rPr lang="en-US" sz="1800" dirty="0"/>
              <a:t>calling convention, compiled and linked to create </a:t>
            </a:r>
            <a:r>
              <a:rPr lang="en-US" sz="1800" dirty="0" smtClean="0"/>
              <a:t> </a:t>
            </a:r>
            <a:r>
              <a:rPr lang="en-US" sz="1800" dirty="0"/>
              <a:t>dynamically linked </a:t>
            </a:r>
            <a:r>
              <a:rPr lang="en-US" sz="1800" dirty="0" smtClean="0"/>
              <a:t>libraries </a:t>
            </a:r>
            <a:r>
              <a:rPr lang="en-US" sz="1800" dirty="0"/>
              <a:t>that can be called from a material </a:t>
            </a:r>
            <a:r>
              <a:rPr lang="en-US" sz="1800" dirty="0" smtClean="0"/>
              <a:t>node </a:t>
            </a:r>
            <a:r>
              <a:rPr lang="en-US" sz="1800" dirty="0"/>
              <a:t>in </a:t>
            </a:r>
            <a:r>
              <a:rPr lang="en-US" sz="1800" dirty="0" smtClean="0"/>
              <a:t>the Model Builder </a:t>
            </a:r>
            <a:r>
              <a:rPr lang="en-US" sz="1800" dirty="0"/>
              <a:t>at runtime. </a:t>
            </a:r>
            <a:endParaRPr lang="en-US" sz="1800" dirty="0" smtClean="0"/>
          </a:p>
          <a:p>
            <a:r>
              <a:rPr lang="en-US" sz="1800" dirty="0" smtClean="0"/>
              <a:t>For details, see the section </a:t>
            </a:r>
            <a:r>
              <a:rPr lang="en-US" sz="1800" i="1" dirty="0"/>
              <a:t>Working with External Materials </a:t>
            </a:r>
            <a:r>
              <a:rPr lang="en-US" sz="1800" dirty="0"/>
              <a:t>in </a:t>
            </a:r>
            <a:r>
              <a:rPr lang="en-US" sz="1800" dirty="0" smtClean="0"/>
              <a:t>the </a:t>
            </a:r>
            <a:r>
              <a:rPr lang="en-US" sz="1800" i="1" dirty="0" smtClean="0"/>
              <a:t>COMSOL </a:t>
            </a:r>
            <a:r>
              <a:rPr lang="en-US" sz="1800" i="1" dirty="0"/>
              <a:t>Multiphysics Reference </a:t>
            </a:r>
            <a:r>
              <a:rPr lang="en-US" sz="1800" i="1" dirty="0" smtClean="0"/>
              <a:t>Manual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8" name="AutoShape 2" descr="imap://bjorn@imap.comsol.com:143/fetch%3EUID%3E.INBOX%3E217903?part=1.2&amp;type=image/gif&amp;filename=pipe.gif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11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Add External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5410200" cy="3124200"/>
          </a:xfrm>
        </p:spPr>
        <p:txBody>
          <a:bodyPr>
            <a:noAutofit/>
          </a:bodyPr>
          <a:lstStyle/>
          <a:p>
            <a:r>
              <a:rPr lang="sv-SE" sz="2400" dirty="0" smtClean="0"/>
              <a:t>Under Global Definitions, right click Materials and add External Material</a:t>
            </a:r>
          </a:p>
          <a:p>
            <a:r>
              <a:rPr lang="sv-SE" sz="2400" dirty="0" smtClean="0"/>
              <a:t>In the Settings window, browse to the path of the library file </a:t>
            </a:r>
            <a:r>
              <a:rPr lang="sv-SE" sz="2400" dirty="0"/>
              <a:t>compiled </a:t>
            </a:r>
            <a:r>
              <a:rPr lang="sv-SE" sz="2400" dirty="0" smtClean="0"/>
              <a:t>for your OS </a:t>
            </a:r>
            <a:r>
              <a:rPr lang="sv-S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</a:t>
            </a:r>
            <a:r>
              <a:rPr lang="sv-SE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.dll </a:t>
            </a:r>
            <a:r>
              <a:rPr lang="sv-SE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Windows)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6605" y="1504950"/>
            <a:ext cx="2328863" cy="1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527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Set Up The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6400800" cy="3124200"/>
          </a:xfrm>
        </p:spPr>
        <p:txBody>
          <a:bodyPr>
            <a:normAutofit fontScale="55000" lnSpcReduction="20000"/>
          </a:bodyPr>
          <a:lstStyle/>
          <a:p>
            <a:r>
              <a:rPr lang="sv-SE" dirty="0" smtClean="0"/>
              <a:t>Choose the appropriate </a:t>
            </a:r>
            <a:r>
              <a:rPr lang="sv-SE" b="1" dirty="0" smtClean="0"/>
              <a:t>Interface type</a:t>
            </a:r>
            <a:r>
              <a:rPr lang="sv-SE" dirty="0" smtClean="0"/>
              <a:t>:</a:t>
            </a:r>
          </a:p>
          <a:p>
            <a:pPr lvl="1"/>
            <a:r>
              <a:rPr lang="sv-SE" b="1" dirty="0" smtClean="0"/>
              <a:t>General H(B) Relation </a:t>
            </a:r>
            <a:r>
              <a:rPr lang="sv-SE" dirty="0" smtClean="0"/>
              <a:t>for Magnetic Fields, Magnetic and Electric Fields, and Rotating Machinery, Magnetic.</a:t>
            </a:r>
          </a:p>
          <a:p>
            <a:pPr lvl="1"/>
            <a:r>
              <a:rPr lang="sv-SE" b="1" dirty="0" smtClean="0"/>
              <a:t>General B(H) Relation </a:t>
            </a:r>
            <a:r>
              <a:rPr lang="sv-SE" dirty="0" smtClean="0"/>
              <a:t>for Magnetic Fields, No Currents and Magnetic Field Formulation.</a:t>
            </a:r>
          </a:p>
          <a:p>
            <a:r>
              <a:rPr lang="sv-SE" dirty="0" smtClean="0"/>
              <a:t>Specify the </a:t>
            </a:r>
            <a:r>
              <a:rPr lang="sv-SE" b="1" dirty="0" smtClean="0"/>
              <a:t>Number of states </a:t>
            </a:r>
            <a:r>
              <a:rPr lang="sv-SE" dirty="0" smtClean="0"/>
              <a:t>that the external library requires 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(for the example library, zero)</a:t>
            </a:r>
          </a:p>
          <a:p>
            <a:r>
              <a:rPr lang="sv-SE" dirty="0" smtClean="0"/>
              <a:t>In the </a:t>
            </a:r>
            <a:r>
              <a:rPr lang="sv-SE" b="1" dirty="0" smtClean="0"/>
              <a:t>Model states </a:t>
            </a:r>
            <a:r>
              <a:rPr lang="sv-SE" dirty="0" smtClean="0"/>
              <a:t>table, enter the initialization vector for the states 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(for the example library, an empty vector: 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sv-SE" dirty="0" smtClean="0"/>
              <a:t>In the table in </a:t>
            </a:r>
            <a:r>
              <a:rPr lang="sv-SE" b="1" dirty="0" smtClean="0"/>
              <a:t>Material Contents </a:t>
            </a:r>
            <a:r>
              <a:rPr lang="sv-SE" dirty="0" smtClean="0"/>
              <a:t>section, specify the </a:t>
            </a:r>
            <a:r>
              <a:rPr lang="sv-SE" b="1" dirty="0" smtClean="0"/>
              <a:t>Material models parameters </a:t>
            </a:r>
            <a:r>
              <a:rPr lang="sv-SE" dirty="0" smtClean="0"/>
              <a:t>required by the external library 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(for the example library, no parameters are needed, so specify the empty vector: 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2629" y="1352550"/>
            <a:ext cx="1790043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018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 The Material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29"/>
            <a:ext cx="5638800" cy="2590800"/>
          </a:xfrm>
        </p:spPr>
        <p:txBody>
          <a:bodyPr>
            <a:normAutofit fontScale="62500" lnSpcReduction="20000"/>
          </a:bodyPr>
          <a:lstStyle/>
          <a:p>
            <a:r>
              <a:rPr lang="sv-SE" dirty="0" smtClean="0"/>
              <a:t>Go to the domain feature of the physics </a:t>
            </a:r>
            <a:r>
              <a:rPr lang="sv-SE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(Ampère’s Law, Magnetic Flux Conservation...)</a:t>
            </a:r>
          </a:p>
          <a:p>
            <a:r>
              <a:rPr lang="sv-SE" dirty="0" smtClean="0"/>
              <a:t>In the </a:t>
            </a:r>
            <a:r>
              <a:rPr lang="sv-SE" b="1" dirty="0" smtClean="0"/>
              <a:t>Magnetic Field </a:t>
            </a:r>
            <a:r>
              <a:rPr lang="sv-SE" dirty="0" smtClean="0"/>
              <a:t>section, select </a:t>
            </a:r>
            <a:r>
              <a:rPr lang="sv-SE" b="1" dirty="0" smtClean="0"/>
              <a:t>HB curve </a:t>
            </a:r>
            <a:r>
              <a:rPr lang="sv-SE" dirty="0" smtClean="0"/>
              <a:t>as the </a:t>
            </a:r>
            <a:r>
              <a:rPr lang="sv-SE" b="1" dirty="0" smtClean="0"/>
              <a:t>Constitutive relation</a:t>
            </a:r>
          </a:p>
          <a:p>
            <a:r>
              <a:rPr lang="sv-SE" dirty="0" smtClean="0"/>
              <a:t>Select </a:t>
            </a:r>
            <a:r>
              <a:rPr lang="sv-SE" b="1" dirty="0" smtClean="0"/>
              <a:t>External</a:t>
            </a:r>
            <a:r>
              <a:rPr lang="sv-SE" dirty="0" smtClean="0"/>
              <a:t> as the </a:t>
            </a:r>
            <a:r>
              <a:rPr lang="sv-SE" b="1" dirty="0" smtClean="0"/>
              <a:t>Magnetic field norm</a:t>
            </a:r>
            <a:r>
              <a:rPr lang="sv-SE" dirty="0" smtClean="0"/>
              <a:t> specification</a:t>
            </a:r>
          </a:p>
          <a:p>
            <a:r>
              <a:rPr lang="sv-SE" dirty="0" smtClean="0"/>
              <a:t>Select the External material previously added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4" y="1869400"/>
            <a:ext cx="2409825" cy="125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469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Security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725"/>
            <a:ext cx="4876800" cy="3124200"/>
          </a:xfrm>
        </p:spPr>
        <p:txBody>
          <a:bodyPr>
            <a:normAutofit fontScale="70000" lnSpcReduction="20000"/>
          </a:bodyPr>
          <a:lstStyle/>
          <a:p>
            <a:r>
              <a:rPr lang="sv-SE" sz="3100" dirty="0" smtClean="0"/>
              <a:t>Use of external libraries is disabled by default for security reasons</a:t>
            </a:r>
          </a:p>
          <a:p>
            <a:r>
              <a:rPr lang="sv-SE" sz="3100" dirty="0" smtClean="0"/>
              <a:t>In the Preferences window, under Security, check the Allow external processes and libraries check box</a:t>
            </a:r>
          </a:p>
          <a:p>
            <a:r>
              <a:rPr lang="sv-SE" sz="3100" dirty="0" smtClean="0"/>
              <a:t>If external libraries are not allowed, an error occurs while solving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3" y="1724925"/>
            <a:ext cx="325227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995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443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External Materials in AC/DC</vt:lpstr>
      <vt:lpstr>Overview</vt:lpstr>
      <vt:lpstr>External Materials</vt:lpstr>
      <vt:lpstr>Add External Material</vt:lpstr>
      <vt:lpstr>Set Up The Material</vt:lpstr>
      <vt:lpstr>Use The Material </vt:lpstr>
      <vt:lpstr>Security Settings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Ferrario</dc:creator>
  <cp:lastModifiedBy>Magnus Olsson</cp:lastModifiedBy>
  <cp:revision>40</cp:revision>
  <dcterms:created xsi:type="dcterms:W3CDTF">2006-08-16T00:00:00Z</dcterms:created>
  <dcterms:modified xsi:type="dcterms:W3CDTF">2015-11-16T13:36:56Z</dcterms:modified>
</cp:coreProperties>
</file>