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5945-AB86-43B4-82D7-17DEFB92C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DDB90-5772-4F7E-802E-3B4FDA31E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E03C-420B-4025-AD6B-D0EC63E1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6BD9-69EF-4D55-BF5D-05F714B6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0F45-3B6B-42F2-AA5E-2FA0CD81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00D3-C3B0-4B4E-AE07-6DD12D4C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CB062-BCA5-4333-8DBC-2989A96D2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A72C6-C73D-48DE-850A-160253C7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C5EAE-96EE-4DBE-8E8D-20E81EB4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3FF9-30AD-46B6-B392-82B60936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7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4229D-0F04-4061-854B-AE556B897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10AA0-E17E-4007-AA0D-ADBEC552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3791-FEA5-4581-94DD-607D8268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A5EC-61E9-4150-B252-DD1CFF6C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D4BEE-37E0-4E92-BB88-7CFEAE9B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2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B3A2-977B-49C1-B56B-F3D63A58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3C1A-7704-4738-9BA3-DC75D625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3158-333D-417D-BE55-8D950386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2ACF-0B43-48F5-BC24-B4066ACC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C98E-2BF0-4577-81E4-7322A40D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0478-D2D3-4B7D-B4C8-32508362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F1DD2-64A7-4FCA-BC5B-8649DCEF7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BBE4-2C20-4403-BE13-46FAA8C0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CA482-4E2E-496B-9096-35908A59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E1B1-4846-4C66-97CF-31D4D115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DAE7-D941-4732-8374-A86AC726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BA0A-2F66-42E2-915C-AE60E743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E978B-E0C6-4F6C-BAA8-06497A0F1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10CF2-C6F4-45D6-90F6-97AB06D9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2A5E3-A7BC-445D-B5DF-38AED7DC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4319-E1EF-4EE2-B526-8D0D9358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8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836C-DD15-4185-A06C-70DA64E8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8847F-BF50-45E4-B66D-C7DD021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A18BC-EFDC-4DAC-869D-30912FC8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EA834-4E20-4F3A-B8F8-B4584FC84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FA930-88BA-4F43-9FA9-B0E6A7EB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EC163-65CD-41C7-9F4F-7C3D1634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A1D88-AE43-4FDE-9B06-D2B71382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51276-9D55-4AD7-AEA0-CCFDDE41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8434-CC69-4103-A30C-1162ADBE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B4808-3017-46D3-ACA3-3A1DBC83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C9110-B512-4882-8B58-2A6D4A57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CEB5F-FECB-45E9-82EB-D28F0C2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D0894-2FD4-40D3-A954-B5AD9BCF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07EC8-C7D1-4E40-951D-E53F4A69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279E1-31D5-4BAD-BF84-E251BFAB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2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85FA-5E3E-4BFC-9705-AA629A7D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2798-F6D8-4F70-85CC-C0D269817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080D4-50CE-4007-8166-7E8A68594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6A50-D2BE-4E50-8103-E8719CE3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4D918-2732-4484-BE39-132A6569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D9C1B-9EF2-4111-97A7-0F5C34BC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A0F4-1CE3-4CA4-9F9B-9D1688CE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A1F14-1CBC-4F43-9E39-389CA666A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F04B1-E656-4C0B-9875-ADCDD66E3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B9D09-6816-40F5-BD24-5BB6670B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89D0-3F0A-44B7-A3B2-96B1261327B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DBFD9-DD71-4E49-9DB0-83B4A103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6BBB8-2AA8-48AB-891E-A0721548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E6195-0409-493E-AAE9-3D976B0E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129B-7D1B-4444-A85C-BC8477CDD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007D-49CA-43D4-B2E0-5AC9B4A58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89D0-3F0A-44B7-A3B2-96B1261327B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958BA-0EC4-4F3B-A5E3-E0C89E9A4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2EE5-B280-4E6E-9DE0-C101EC3E9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182A-F6BA-44DA-9F5C-FDC1EE851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C026-D0A0-4584-8C73-156E9107E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D6E14-DADF-4E49-B331-2A3FDC147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3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Group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One</dc:title>
  <dc:creator>Alberto Clara</dc:creator>
  <cp:lastModifiedBy>Alberto Clara</cp:lastModifiedBy>
  <cp:revision>1</cp:revision>
  <dcterms:created xsi:type="dcterms:W3CDTF">2018-10-16T20:40:14Z</dcterms:created>
  <dcterms:modified xsi:type="dcterms:W3CDTF">2018-10-16T20:45:15Z</dcterms:modified>
</cp:coreProperties>
</file>