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9" r:id="rId5"/>
    <p:sldId id="268" r:id="rId6"/>
    <p:sldId id="258" r:id="rId7"/>
    <p:sldId id="272" r:id="rId8"/>
    <p:sldId id="273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4" d="100"/>
          <a:sy n="64" d="100"/>
        </p:scale>
        <p:origin x="7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5945-AB86-43B4-82D7-17DEFB92C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DDB90-5772-4F7E-802E-3B4FDA31E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E03C-420B-4025-AD6B-D0EC63E1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6BD9-69EF-4D55-BF5D-05F714B6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0F45-3B6B-42F2-AA5E-2FA0CD81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00D3-C3B0-4B4E-AE07-6DD12D4C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CB062-BCA5-4333-8DBC-2989A96D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72C6-C73D-48DE-850A-160253C7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C5EAE-96EE-4DBE-8E8D-20E81EB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3FF9-30AD-46B6-B392-82B60936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229D-0F04-4061-854B-AE556B897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10AA0-E17E-4007-AA0D-ADBEC552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3791-FEA5-4581-94DD-607D8268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5EC-61E9-4150-B252-DD1CFF6C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D4BEE-37E0-4E92-BB88-7CFEAE9B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B3A2-977B-49C1-B56B-F3D63A58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3C1A-7704-4738-9BA3-DC75D625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3158-333D-417D-BE55-8D950386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2ACF-0B43-48F5-BC24-B4066ACC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C98E-2BF0-4577-81E4-7322A40D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0478-D2D3-4B7D-B4C8-32508362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F1DD2-64A7-4FCA-BC5B-8649DCEF7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BBE4-2C20-4403-BE13-46FAA8C0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A482-4E2E-496B-9096-35908A5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E1B1-4846-4C66-97CF-31D4D115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DAE7-D941-4732-8374-A86AC726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BA0A-2F66-42E2-915C-AE60E743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E978B-E0C6-4F6C-BAA8-06497A0F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10CF2-C6F4-45D6-90F6-97AB06D9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2A5E3-A7BC-445D-B5DF-38AED7DC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4319-E1EF-4EE2-B526-8D0D9358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8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836C-DD15-4185-A06C-70DA64E8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847F-BF50-45E4-B66D-C7DD021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A18BC-EFDC-4DAC-869D-30912FC8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EA834-4E20-4F3A-B8F8-B4584FC84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FA930-88BA-4F43-9FA9-B0E6A7EB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EC163-65CD-41C7-9F4F-7C3D1634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A1D88-AE43-4FDE-9B06-D2B71382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51276-9D55-4AD7-AEA0-CCFDDE41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8434-CC69-4103-A30C-1162ADBE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4808-3017-46D3-ACA3-3A1DBC83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C9110-B512-4882-8B58-2A6D4A57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CEB5F-FECB-45E9-82EB-D28F0C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D0894-2FD4-40D3-A954-B5AD9BCF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07EC8-C7D1-4E40-951D-E53F4A69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279E1-31D5-4BAD-BF84-E251BFAB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85FA-5E3E-4BFC-9705-AA629A7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2798-F6D8-4F70-85CC-C0D269817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080D4-50CE-4007-8166-7E8A6859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6A50-D2BE-4E50-8103-E8719CE3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D918-2732-4484-BE39-132A6569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D9C1B-9EF2-4111-97A7-0F5C34BC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A0F4-1CE3-4CA4-9F9B-9D1688CE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A1F14-1CBC-4F43-9E39-389CA666A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F04B1-E656-4C0B-9875-ADCDD66E3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B9D09-6816-40F5-BD24-5BB6670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DBFD9-DD71-4E49-9DB0-83B4A103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BBB8-2AA8-48AB-891E-A0721548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E6195-0409-493E-AAE9-3D976B0E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129B-7D1B-4444-A85C-BC8477CDD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007D-49CA-43D4-B2E0-5AC9B4A5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89D0-3F0A-44B7-A3B2-96B1261327B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958BA-0EC4-4F3B-A5E3-E0C89E9A4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2EE5-B280-4E6E-9DE0-C101EC3E9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1C026-D0A0-4584-8C73-156E9107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Group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D6E14-DADF-4E49-B331-2A3FDC147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900"/>
              <a:t>Saeed AlSarhi</a:t>
            </a:r>
          </a:p>
          <a:p>
            <a:pPr algn="l"/>
            <a:r>
              <a:rPr lang="en-US" sz="1900"/>
              <a:t>Alberto Clara</a:t>
            </a:r>
          </a:p>
          <a:p>
            <a:pPr algn="l"/>
            <a:r>
              <a:rPr lang="en-US" sz="1900"/>
              <a:t>Patrick Wellington</a:t>
            </a:r>
          </a:p>
        </p:txBody>
      </p:sp>
    </p:spTree>
    <p:extLst>
      <p:ext uri="{BB962C8B-B14F-4D97-AF65-F5344CB8AC3E}">
        <p14:creationId xmlns:p14="http://schemas.microsoft.com/office/powerpoint/2010/main" val="343573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Project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725FA-FE76-4AB0-B361-6FEE7F6E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965"/>
            <a:ext cx="10515600" cy="37219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Create a Search Engine that will scrape from (IMDB)</a:t>
            </a:r>
          </a:p>
          <a:p>
            <a:r>
              <a:rPr lang="en-US" dirty="0"/>
              <a:t>Feature 1: Showing Movie Trailers</a:t>
            </a:r>
          </a:p>
          <a:p>
            <a:r>
              <a:rPr lang="en-US" dirty="0"/>
              <a:t>Feature 2: Allow user to use voting mechanism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Web Scraper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725FA-FE76-4AB0-B361-6FEE7F6E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965"/>
            <a:ext cx="10515600" cy="372199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Scraping IMDB</a:t>
            </a:r>
          </a:p>
          <a:p>
            <a:pPr lvl="0"/>
            <a:r>
              <a:rPr lang="en-US" dirty="0"/>
              <a:t>Data we are scraping: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Release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Rating</a:t>
            </a:r>
          </a:p>
          <a:p>
            <a:pPr lvl="1"/>
            <a:r>
              <a:rPr lang="en-US" dirty="0"/>
              <a:t>IMDB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Number of votes</a:t>
            </a:r>
          </a:p>
          <a:p>
            <a:pPr lvl="0"/>
            <a:r>
              <a:rPr lang="en-US" dirty="0"/>
              <a:t>CSV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9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Feature 1: Link to IMDB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725FA-FE76-4AB0-B361-6FEE7F6E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965"/>
            <a:ext cx="10515600" cy="3721997"/>
          </a:xfrm>
        </p:spPr>
        <p:txBody>
          <a:bodyPr/>
          <a:lstStyle/>
          <a:p>
            <a:pPr lvl="0"/>
            <a:r>
              <a:rPr lang="en-US" dirty="0"/>
              <a:t>Ability to redirect user to actual content (IMDB)</a:t>
            </a:r>
          </a:p>
          <a:p>
            <a:pPr lvl="0"/>
            <a:r>
              <a:rPr lang="en-US" dirty="0"/>
              <a:t>Users may use IMDB link as an option to view the movie trailer</a:t>
            </a:r>
          </a:p>
          <a:p>
            <a:pPr lvl="0"/>
            <a:r>
              <a:rPr lang="en-US" dirty="0"/>
              <a:t>(Shown in Web Interface Slide)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5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Feature 2: Ratings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725FA-FE76-4AB0-B361-6FEE7F6E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965"/>
            <a:ext cx="10515600" cy="3721997"/>
          </a:xfrm>
        </p:spPr>
        <p:txBody>
          <a:bodyPr/>
          <a:lstStyle/>
          <a:p>
            <a:r>
              <a:rPr lang="en-US" dirty="0"/>
              <a:t>Allow users to view ratings of movie</a:t>
            </a:r>
          </a:p>
          <a:p>
            <a:r>
              <a:rPr lang="en-US" dirty="0"/>
              <a:t>View how many people have rated the movie</a:t>
            </a:r>
          </a:p>
          <a:p>
            <a:r>
              <a:rPr lang="en-US" dirty="0"/>
              <a:t>Being able to cast a vote and being reflected in our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9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E463D4-9880-4960-AF4E-4DE88CDD4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76" y="2509911"/>
            <a:ext cx="1110454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Interface (1/2)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7792D8E-E485-4299-BF35-CA4414D36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94" y="2509911"/>
            <a:ext cx="710691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Interface (2/2)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id="{9CFBA117-FCF7-4978-8E20-42B63DD96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4" y="2509911"/>
            <a:ext cx="720295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D83F-8C52-4787-B1E4-2F75ABC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1898679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Group One</vt:lpstr>
      <vt:lpstr>Project</vt:lpstr>
      <vt:lpstr>Web Scraper</vt:lpstr>
      <vt:lpstr>Feature 1: Link to IMDB</vt:lpstr>
      <vt:lpstr>Feature 2: Ratings</vt:lpstr>
      <vt:lpstr>Schema</vt:lpstr>
      <vt:lpstr>Web Interface (1/2)</vt:lpstr>
      <vt:lpstr>Web Interface (2/2)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One</dc:title>
  <dc:creator>Alberto Clara</dc:creator>
  <cp:lastModifiedBy>Alberto Clara</cp:lastModifiedBy>
  <cp:revision>1</cp:revision>
  <dcterms:created xsi:type="dcterms:W3CDTF">2018-10-19T04:15:14Z</dcterms:created>
  <dcterms:modified xsi:type="dcterms:W3CDTF">2018-10-19T04:17:28Z</dcterms:modified>
</cp:coreProperties>
</file>