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FF8F"/>
    <a:srgbClr val="005426"/>
    <a:srgbClr val="D4B9E9"/>
    <a:srgbClr val="B686DA"/>
    <a:srgbClr val="EFB3E8"/>
    <a:srgbClr val="E8D9F3"/>
    <a:srgbClr val="9E5ECE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67" autoAdjust="0"/>
  </p:normalViewPr>
  <p:slideViewPr>
    <p:cSldViewPr>
      <p:cViewPr>
        <p:scale>
          <a:sx n="100" d="100"/>
          <a:sy n="100" d="100"/>
        </p:scale>
        <p:origin x="-194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1654B-E985-4110-8EBB-9CB056F26E1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16B5D-7E91-4BBA-99DD-9DA40D5E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16B5D-7E91-4BBA-99DD-9DA40D5E1C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543800" cy="9175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603-D567-4364-910E-A79863575DF4}" type="datetime1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07D-F89A-4AEE-9CAF-6C66611F56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B84-10CB-4FF4-B5C9-971958A374F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BB15-16AB-40CA-AE06-474564F349B0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881-79AE-4138-9912-DA5192D14CA4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1AB7-ED0C-45BB-B552-7DD97E5F0C0B}" type="datetime1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A43-EBED-4E51-9D48-170506FD3527}" type="datetime1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DA0C-96E9-4E1A-9FF7-FA34DC16D55E}" type="datetime1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555E-9594-464C-BBE5-23ABE63B1BBF}" type="datetime1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7787-1E2F-43C6-AC6E-693198243FE4}" type="datetime1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87A-7B59-4CF5-B182-0F8F7C25CEB1}" type="datetime1">
              <a:rPr lang="en-US" smtClean="0"/>
              <a:t>10/30/2016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ED9E4F-545F-464A-83A0-01AE51D7F3C2}" type="datetime1">
              <a:rPr lang="en-US" smtClean="0"/>
              <a:t>10/30/2016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467600" cy="3200400"/>
          </a:xfrm>
        </p:spPr>
        <p:txBody>
          <a:bodyPr/>
          <a:lstStyle/>
          <a:p>
            <a:r>
              <a:rPr lang="en-US" sz="4400" b="1" dirty="0" smtClean="0"/>
              <a:t>MO601 – Project </a:t>
            </a:r>
            <a:r>
              <a:rPr lang="en-US" sz="4400" b="1" dirty="0"/>
              <a:t>3</a:t>
            </a:r>
            <a:br>
              <a:rPr lang="en-US" sz="4400" b="1" dirty="0"/>
            </a:br>
            <a:r>
              <a:rPr lang="en-US" sz="4400" b="1" dirty="0"/>
              <a:t>LISC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Learning </a:t>
            </a:r>
            <a:r>
              <a:rPr lang="en-US" sz="4000" dirty="0"/>
              <a:t>Instruction Semantics from Code Generators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646176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093311 </a:t>
            </a:r>
            <a:r>
              <a:rPr lang="en-US" dirty="0" smtClean="0"/>
              <a:t>– Alberto </a:t>
            </a:r>
            <a:r>
              <a:rPr lang="en-US" dirty="0" err="1" smtClean="0"/>
              <a:t>Arruda</a:t>
            </a:r>
            <a:r>
              <a:rPr lang="en-US" dirty="0" smtClean="0"/>
              <a:t> de Oliveira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07D-F89A-4AEE-9CAF-6C66611F561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72C-69BD-4809-BEA3-6CBA1FDCE115}" type="datetime1">
              <a:rPr lang="en-US" smtClean="0"/>
              <a:t>10/30/2016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br>
              <a:rPr lang="en-US" dirty="0" smtClean="0"/>
            </a:br>
            <a:r>
              <a:rPr lang="en-US" dirty="0" smtClean="0"/>
              <a:t>Possible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check of architecture neutrality</a:t>
            </a:r>
          </a:p>
          <a:p>
            <a:pPr lvl="1"/>
            <a:r>
              <a:rPr lang="en-US" dirty="0" smtClean="0"/>
              <a:t>Generate language model for a non-supported architecture</a:t>
            </a:r>
          </a:p>
          <a:p>
            <a:pPr lvl="1"/>
            <a:endParaRPr lang="en-US" dirty="0"/>
          </a:p>
          <a:p>
            <a:r>
              <a:rPr lang="en-US" dirty="0" smtClean="0"/>
              <a:t>Alternative machine learning technique</a:t>
            </a:r>
          </a:p>
          <a:p>
            <a:pPr lvl="1"/>
            <a:r>
              <a:rPr lang="en-US" dirty="0" smtClean="0"/>
              <a:t>Can a different approach to training and testing be employed?</a:t>
            </a:r>
          </a:p>
          <a:p>
            <a:pPr lvl="1"/>
            <a:endParaRPr lang="en-US" dirty="0"/>
          </a:p>
          <a:p>
            <a:r>
              <a:rPr lang="en-US" dirty="0" smtClean="0"/>
              <a:t>Evaluation Flaws</a:t>
            </a:r>
          </a:p>
          <a:p>
            <a:pPr lvl="1"/>
            <a:r>
              <a:rPr lang="en-US" dirty="0" smtClean="0"/>
              <a:t>Is there some aspect of current evaluation that fails to cover possible scenarios?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analysis and instrumentation</a:t>
            </a:r>
          </a:p>
          <a:p>
            <a:pPr lvl="1"/>
            <a:r>
              <a:rPr lang="en-US" dirty="0" smtClean="0"/>
              <a:t>Program monitoring (</a:t>
            </a:r>
            <a:r>
              <a:rPr lang="en-US" dirty="0" err="1" smtClean="0"/>
              <a:t>Valgrind</a:t>
            </a:r>
            <a:r>
              <a:rPr lang="en-US" dirty="0" smtClean="0"/>
              <a:t>, Pin)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1"/>
            <a:r>
              <a:rPr lang="en-US" dirty="0" smtClean="0"/>
              <a:t>Malware Analysis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Modeling of instruction Semantics</a:t>
            </a:r>
          </a:p>
          <a:p>
            <a:pPr lvl="1"/>
            <a:r>
              <a:rPr lang="en-US" dirty="0" smtClean="0"/>
              <a:t>Translation of assembly to intermediate </a:t>
            </a:r>
            <a:r>
              <a:rPr lang="en-US" dirty="0"/>
              <a:t>l</a:t>
            </a:r>
            <a:r>
              <a:rPr lang="en-US" dirty="0" smtClean="0"/>
              <a:t>anguage representation</a:t>
            </a:r>
          </a:p>
          <a:p>
            <a:pPr lvl="1"/>
            <a:endParaRPr lang="en-US" dirty="0"/>
          </a:p>
          <a:p>
            <a:r>
              <a:rPr lang="en-US" dirty="0" smtClean="0"/>
              <a:t>Requires previously existing models, created manually</a:t>
            </a:r>
          </a:p>
          <a:p>
            <a:pPr lvl="1"/>
            <a:r>
              <a:rPr lang="en-US" dirty="0" smtClean="0"/>
              <a:t>Limited Support of new architectures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</a:t>
            </a:r>
            <a:br>
              <a:rPr lang="en-US" dirty="0" smtClean="0"/>
            </a:br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modeling of instruction semantics</a:t>
            </a:r>
          </a:p>
          <a:p>
            <a:endParaRPr lang="en-US" dirty="0"/>
          </a:p>
          <a:p>
            <a:r>
              <a:rPr lang="en-US" dirty="0" smtClean="0"/>
              <a:t>Compilers: Intermediate Language -&gt; Assembly Code</a:t>
            </a:r>
          </a:p>
          <a:p>
            <a:pPr lvl="1"/>
            <a:r>
              <a:rPr lang="en-US" dirty="0" smtClean="0"/>
              <a:t>GCC, LLVM, etc.</a:t>
            </a:r>
          </a:p>
          <a:p>
            <a:pPr lvl="1"/>
            <a:endParaRPr lang="en-US" dirty="0"/>
          </a:p>
          <a:p>
            <a:r>
              <a:rPr lang="en-US" dirty="0" smtClean="0"/>
              <a:t>LISC:</a:t>
            </a:r>
          </a:p>
          <a:p>
            <a:pPr lvl="1"/>
            <a:r>
              <a:rPr lang="en-US" dirty="0" smtClean="0"/>
              <a:t>Learn from code generators</a:t>
            </a:r>
          </a:p>
          <a:p>
            <a:pPr lvl="1"/>
            <a:r>
              <a:rPr lang="en-US" dirty="0" smtClean="0"/>
              <a:t>Automatically extract semantics</a:t>
            </a:r>
          </a:p>
          <a:p>
            <a:pPr lvl="1"/>
            <a:r>
              <a:rPr lang="en-US" dirty="0" smtClean="0"/>
              <a:t>Test extracted semantics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</a:t>
            </a:r>
            <a:br>
              <a:rPr lang="en-US" dirty="0" smtClean="0"/>
            </a:b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instruction semantics modeling</a:t>
            </a:r>
          </a:p>
          <a:p>
            <a:pPr lvl="1"/>
            <a:r>
              <a:rPr lang="en-US" dirty="0" smtClean="0"/>
              <a:t>Machine Learning Approach</a:t>
            </a:r>
          </a:p>
          <a:p>
            <a:pPr lvl="1"/>
            <a:r>
              <a:rPr lang="en-US" dirty="0" smtClean="0"/>
              <a:t>Reduce manual efforts</a:t>
            </a:r>
          </a:p>
          <a:p>
            <a:pPr lvl="1"/>
            <a:r>
              <a:rPr lang="en-US" dirty="0" smtClean="0"/>
              <a:t>Broaden Architecture Support</a:t>
            </a:r>
          </a:p>
          <a:p>
            <a:pPr lvl="1"/>
            <a:endParaRPr lang="en-US" dirty="0"/>
          </a:p>
          <a:p>
            <a:r>
              <a:rPr lang="en-US" dirty="0" smtClean="0"/>
              <a:t>Architecture Neutrality</a:t>
            </a:r>
          </a:p>
          <a:p>
            <a:pPr lvl="1"/>
            <a:r>
              <a:rPr lang="en-US" dirty="0" smtClean="0"/>
              <a:t>Code Generators</a:t>
            </a:r>
          </a:p>
          <a:p>
            <a:endParaRPr lang="en-US" dirty="0"/>
          </a:p>
          <a:p>
            <a:r>
              <a:rPr lang="en-US" dirty="0" smtClean="0"/>
              <a:t>Well tested compiler code</a:t>
            </a:r>
          </a:p>
          <a:p>
            <a:pPr lvl="1"/>
            <a:r>
              <a:rPr lang="en-US" dirty="0" smtClean="0"/>
              <a:t>Among the most tested code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7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br>
              <a:rPr lang="en-US" dirty="0" smtClean="0"/>
            </a:br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LISC in a already used architecture of choice</a:t>
            </a:r>
          </a:p>
          <a:p>
            <a:pPr lvl="1"/>
            <a:r>
              <a:rPr lang="en-US" dirty="0" smtClean="0"/>
              <a:t>x86, ARM, AVR</a:t>
            </a:r>
          </a:p>
          <a:p>
            <a:pPr lvl="1"/>
            <a:endParaRPr lang="en-US" dirty="0"/>
          </a:p>
          <a:p>
            <a:r>
              <a:rPr lang="en-US" dirty="0" smtClean="0"/>
              <a:t>Reproduce </a:t>
            </a:r>
            <a:r>
              <a:rPr lang="en-US" b="1" dirty="0" smtClean="0"/>
              <a:t>at least one </a:t>
            </a:r>
            <a:r>
              <a:rPr lang="en-US" dirty="0" smtClean="0"/>
              <a:t>of LISC’s evaluation approaches:</a:t>
            </a:r>
          </a:p>
          <a:p>
            <a:pPr lvl="1"/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Architecture-Neutrality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 Evaluation</a:t>
            </a:r>
            <a:br>
              <a:rPr lang="en-US" dirty="0" smtClean="0"/>
            </a:br>
            <a:r>
              <a:rPr lang="en-US" dirty="0" smtClean="0"/>
              <a:t>Completeness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Are all the instructions lifted correctly?</a:t>
                </a:r>
              </a:p>
              <a:p>
                <a:endParaRPr lang="en-US" dirty="0"/>
              </a:p>
              <a:p>
                <a:r>
                  <a:rPr lang="en-US" dirty="0" smtClean="0"/>
                  <a:t>99.5% of Ubuntu/x86 and 99.8% of </a:t>
                </a:r>
                <a:r>
                  <a:rPr lang="en-US" dirty="0" err="1" smtClean="0"/>
                  <a:t>Debian</a:t>
                </a:r>
                <a:r>
                  <a:rPr lang="en-US" dirty="0" smtClean="0"/>
                  <a:t>/ARM binaries</a:t>
                </a:r>
              </a:p>
              <a:p>
                <a:pPr lvl="1"/>
                <a:r>
                  <a:rPr lang="en-US" dirty="0" smtClean="0"/>
                  <a:t>Missed Instructions are mostly NOPS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Evaluation:</a:t>
                </a:r>
              </a:p>
              <a:p>
                <a:pPr lvl="1"/>
                <a:r>
                  <a:rPr lang="en-US" dirty="0" smtClean="0"/>
                  <a:t>Testing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 and training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𝑡𝑟𝑎𝑖𝑛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Build a transducer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Translate the assembly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Metrics:</a:t>
                </a:r>
              </a:p>
              <a:p>
                <a:pPr lvl="2"/>
                <a:r>
                  <a:rPr lang="en-US" dirty="0" smtClean="0"/>
                  <a:t>Fraction of unique instructions translated</a:t>
                </a:r>
              </a:p>
              <a:p>
                <a:pPr lvl="2"/>
                <a:r>
                  <a:rPr lang="en-US" dirty="0" smtClean="0"/>
                  <a:t>Total number of non-translated instructions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 Evaluation</a:t>
            </a:r>
            <a:br>
              <a:rPr lang="en-US" dirty="0" smtClean="0"/>
            </a:br>
            <a:r>
              <a:rPr lang="en-US" dirty="0" smtClean="0"/>
              <a:t>Architecture Neutrality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 system be easily adapted to a new architecture?</a:t>
            </a:r>
          </a:p>
          <a:p>
            <a:endParaRPr lang="en-US" dirty="0"/>
          </a:p>
          <a:p>
            <a:r>
              <a:rPr lang="en-US" dirty="0" smtClean="0"/>
              <a:t>9 person-hours to support ARM and 3 person-hours to support AVR</a:t>
            </a:r>
          </a:p>
          <a:p>
            <a:endParaRPr lang="en-US" dirty="0" smtClean="0"/>
          </a:p>
          <a:p>
            <a:r>
              <a:rPr lang="en-US" b="1" dirty="0" smtClean="0"/>
              <a:t>Evaluation:</a:t>
            </a:r>
          </a:p>
          <a:p>
            <a:pPr lvl="1"/>
            <a:r>
              <a:rPr lang="en-US" b="1" dirty="0" smtClean="0"/>
              <a:t>Code that is architecture specific</a:t>
            </a:r>
            <a:endParaRPr lang="en-US" b="1" dirty="0"/>
          </a:p>
          <a:p>
            <a:endParaRPr lang="en-US" dirty="0"/>
          </a:p>
          <a:p>
            <a:r>
              <a:rPr lang="en-US" b="1" dirty="0" smtClean="0"/>
              <a:t>Project 4: </a:t>
            </a:r>
            <a:r>
              <a:rPr lang="en-US" dirty="0" smtClean="0"/>
              <a:t>Support a new architecture!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 Evaluation</a:t>
            </a:r>
            <a:br>
              <a:rPr lang="en-US" dirty="0" smtClean="0"/>
            </a:b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training/testing takes?</a:t>
            </a:r>
          </a:p>
          <a:p>
            <a:endParaRPr lang="en-US" dirty="0"/>
          </a:p>
          <a:p>
            <a:r>
              <a:rPr lang="en-US" dirty="0" smtClean="0"/>
              <a:t>10 minutes training</a:t>
            </a:r>
          </a:p>
          <a:p>
            <a:pPr lvl="1"/>
            <a:r>
              <a:rPr lang="en-US" dirty="0" smtClean="0"/>
              <a:t>1.4GB of code generator logs</a:t>
            </a:r>
          </a:p>
          <a:p>
            <a:pPr lvl="1"/>
            <a:r>
              <a:rPr lang="en-US" dirty="0" smtClean="0"/>
              <a:t>4830 transducer states</a:t>
            </a:r>
          </a:p>
          <a:p>
            <a:pPr lvl="1"/>
            <a:endParaRPr lang="en-US" dirty="0"/>
          </a:p>
          <a:p>
            <a:r>
              <a:rPr lang="en-US" dirty="0" smtClean="0"/>
              <a:t>Lifting binaries from Ubuntu/x86 and </a:t>
            </a:r>
            <a:r>
              <a:rPr lang="en-US" dirty="0" err="1" smtClean="0"/>
              <a:t>Debian</a:t>
            </a:r>
            <a:r>
              <a:rPr lang="en-US" dirty="0" smtClean="0"/>
              <a:t>/ARM </a:t>
            </a:r>
            <a:r>
              <a:rPr lang="en-US" dirty="0" err="1" smtClean="0"/>
              <a:t>archiectures</a:t>
            </a:r>
            <a:r>
              <a:rPr lang="en-US" dirty="0"/>
              <a:t> </a:t>
            </a:r>
            <a:r>
              <a:rPr lang="en-US" dirty="0" smtClean="0"/>
              <a:t>(around 100M instructions): around 8 hours</a:t>
            </a:r>
          </a:p>
          <a:p>
            <a:endParaRPr lang="en-US" dirty="0"/>
          </a:p>
          <a:p>
            <a:r>
              <a:rPr lang="en-US" dirty="0" smtClean="0"/>
              <a:t>Linear-time algorithm for lifting binaries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 Evaluation</a:t>
            </a:r>
            <a:br>
              <a:rPr lang="en-US" dirty="0" smtClean="0"/>
            </a:br>
            <a:r>
              <a:rPr lang="en-US" dirty="0" smtClean="0"/>
              <a:t>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Semantic equivalence test</a:t>
                </a:r>
              </a:p>
              <a:p>
                <a:pPr lvl="1"/>
                <a:r>
                  <a:rPr lang="en-US" i="1" dirty="0" err="1" smtClean="0"/>
                  <a:t>ArCheck</a:t>
                </a:r>
                <a:endParaRPr lang="en-US" i="1" dirty="0" smtClean="0"/>
              </a:p>
              <a:p>
                <a:pPr lvl="1"/>
                <a:endParaRPr lang="en-US" i="1" dirty="0"/>
              </a:p>
              <a:p>
                <a:r>
                  <a:rPr lang="en-US" dirty="0" smtClean="0"/>
                  <a:t>Consistency Check</a:t>
                </a:r>
              </a:p>
              <a:p>
                <a:pPr lvl="1"/>
                <a:r>
                  <a:rPr lang="en-US" dirty="0" smtClean="0"/>
                  <a:t>Distinct Intermediate Language Snippets -&gt; Same Assembly Instruction </a:t>
                </a:r>
                <a:r>
                  <a:rPr lang="en-US" i="1" dirty="0" smtClean="0"/>
                  <a:t>A</a:t>
                </a:r>
                <a:endParaRPr lang="en-US" dirty="0" smtClean="0"/>
              </a:p>
              <a:p>
                <a:pPr lvl="1"/>
                <a:r>
                  <a:rPr lang="en-US" i="1" dirty="0" smtClean="0"/>
                  <a:t>A </a:t>
                </a:r>
                <a:r>
                  <a:rPr lang="en-US" dirty="0" smtClean="0"/>
                  <a:t>may translate to two different snippets</a:t>
                </a:r>
              </a:p>
              <a:p>
                <a:pPr lvl="1"/>
                <a:endParaRPr lang="en-US" i="1" dirty="0"/>
              </a:p>
              <a:p>
                <a:r>
                  <a:rPr lang="en-US" dirty="0" smtClean="0"/>
                  <a:t>Loopback Test: Given a binary with a list of instructions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Lift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>
                    <a:ea typeface="Cambria Math"/>
                  </a:rPr>
                  <a:t> to Intermediate language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>
                    <a:ea typeface="Cambria Math"/>
                  </a:rPr>
                  <a:t> using LISC</a:t>
                </a:r>
              </a:p>
              <a:p>
                <a:pPr lvl="1"/>
                <a:r>
                  <a:rPr lang="en-US" dirty="0" smtClean="0">
                    <a:ea typeface="Cambria Math"/>
                  </a:rPr>
                  <a:t>Use GCC to generate code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ea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r>
                  <a:rPr lang="en-US" dirty="0" smtClean="0">
                    <a:ea typeface="Cambria Math"/>
                  </a:rPr>
                  <a:t>Check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ea typeface="Cambria Math"/>
                  </a:rPr>
                  <a:t> is consistent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5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3067</TotalTime>
  <Words>479</Words>
  <Application>Microsoft Office PowerPoint</Application>
  <PresentationFormat>On-screen Show (4:3)</PresentationFormat>
  <Paragraphs>132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MO601 – Project 3 LISC  Learning Instruction Semantics from Code Generators</vt:lpstr>
      <vt:lpstr>Overview</vt:lpstr>
      <vt:lpstr>LISC Objective</vt:lpstr>
      <vt:lpstr>LISC Benefits</vt:lpstr>
      <vt:lpstr>Project 3 Objective</vt:lpstr>
      <vt:lpstr>LISC Evaluation Completeness</vt:lpstr>
      <vt:lpstr>LISC Evaluation Architecture Neutrality</vt:lpstr>
      <vt:lpstr>LISC Evaluation Performance</vt:lpstr>
      <vt:lpstr>LISC Evaluation Correctness</vt:lpstr>
      <vt:lpstr>Project 4 Possible Ideas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SpotME – 21-09-2015</dc:title>
  <dc:creator>Alberto Oliveira</dc:creator>
  <cp:lastModifiedBy>Alberto Oliveira</cp:lastModifiedBy>
  <cp:revision>421</cp:revision>
  <dcterms:created xsi:type="dcterms:W3CDTF">2015-09-20T14:53:57Z</dcterms:created>
  <dcterms:modified xsi:type="dcterms:W3CDTF">2016-10-30T21:20:51Z</dcterms:modified>
</cp:coreProperties>
</file>