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3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4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AA5F-FC9B-4D68-AC7D-C6877A41A188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E02C-4FDC-49B2-BA11-CF89EED31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2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0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7014" y="1359187"/>
            <a:ext cx="1676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GCC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Code Generator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774" y="3214863"/>
            <a:ext cx="94488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Parsing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Script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400" y="3214863"/>
            <a:ext cx="11430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solidFill>
                  <a:sysClr val="windowText" lastClr="000000"/>
                </a:solidFill>
              </a:rPr>
              <a:t>LISC</a:t>
            </a:r>
            <a:endParaRPr lang="en-US" sz="28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5114" y="4267200"/>
            <a:ext cx="16002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Disassembling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Script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72217" y="2323460"/>
            <a:ext cx="152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Code generator</a:t>
            </a:r>
          </a:p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 dump of A (A.S)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0976" y="1371600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</a:rPr>
              <a:t>Source 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</a:rPr>
              <a:t>of program 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41912" y="3104165"/>
            <a:ext cx="166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Instruction-to-RTL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m</a:t>
            </a:r>
            <a:r>
              <a:rPr lang="en-US" sz="1600" i="1" dirty="0" smtClean="0">
                <a:solidFill>
                  <a:srgbClr val="0000FF"/>
                </a:solidFill>
              </a:rPr>
              <a:t>apping of A</a:t>
            </a:r>
          </a:p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(</a:t>
            </a:r>
            <a:r>
              <a:rPr lang="en-US" sz="1600" i="1" dirty="0" err="1" smtClean="0">
                <a:solidFill>
                  <a:srgbClr val="0000FF"/>
                </a:solidFill>
              </a:rPr>
              <a:t>A.imap</a:t>
            </a:r>
            <a:r>
              <a:rPr lang="en-US" sz="1600" i="1" dirty="0" smtClean="0">
                <a:solidFill>
                  <a:srgbClr val="0000FF"/>
                </a:solidFill>
              </a:rPr>
              <a:t>)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2627" y="4279613"/>
            <a:ext cx="1284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</a:rPr>
              <a:t>Executable </a:t>
            </a:r>
          </a:p>
          <a:p>
            <a:pPr algn="ctr"/>
            <a:r>
              <a:rPr lang="en-US" sz="1600" i="1" dirty="0" smtClean="0">
                <a:solidFill>
                  <a:srgbClr val="FF0000"/>
                </a:solidFill>
              </a:rPr>
              <a:t>of program B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78680" y="4279613"/>
            <a:ext cx="1530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Disassembled</a:t>
            </a:r>
          </a:p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Instructions of B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121714" y="1663987"/>
            <a:ext cx="47530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435214" y="1968787"/>
            <a:ext cx="1" cy="354673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435214" y="2908235"/>
            <a:ext cx="1" cy="3066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907654" y="3519663"/>
            <a:ext cx="634258" cy="1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6209164" y="3519663"/>
            <a:ext cx="42023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" idx="1"/>
          </p:cNvCxnSpPr>
          <p:nvPr/>
        </p:nvCxnSpPr>
        <p:spPr>
          <a:xfrm flipV="1">
            <a:off x="2136954" y="4572000"/>
            <a:ext cx="498160" cy="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" idx="3"/>
            <a:endCxn id="73" idx="1"/>
          </p:cNvCxnSpPr>
          <p:nvPr/>
        </p:nvCxnSpPr>
        <p:spPr>
          <a:xfrm>
            <a:off x="4235314" y="4572000"/>
            <a:ext cx="443366" cy="1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791200" y="1663988"/>
            <a:ext cx="47530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791200" y="2151777"/>
            <a:ext cx="475300" cy="1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677632" y="1314985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601489" y="1770667"/>
            <a:ext cx="854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Outputs</a:t>
            </a:r>
          </a:p>
        </p:txBody>
      </p:sp>
      <p:cxnSp>
        <p:nvCxnSpPr>
          <p:cNvPr id="100" name="Elbow Connector 99"/>
          <p:cNvCxnSpPr>
            <a:stCxn id="73" idx="3"/>
            <a:endCxn id="7" idx="2"/>
          </p:cNvCxnSpPr>
          <p:nvPr/>
        </p:nvCxnSpPr>
        <p:spPr>
          <a:xfrm flipV="1">
            <a:off x="6209164" y="3824463"/>
            <a:ext cx="991736" cy="747538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772400" y="3276600"/>
            <a:ext cx="862858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772400" y="3733799"/>
            <a:ext cx="862858" cy="1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666993" y="2323460"/>
            <a:ext cx="147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Automata</a:t>
            </a:r>
          </a:p>
          <a:p>
            <a:pPr algn="ctr"/>
            <a:r>
              <a:rPr lang="en-US" sz="1600" i="1" dirty="0">
                <a:solidFill>
                  <a:srgbClr val="0000FF"/>
                </a:solidFill>
              </a:rPr>
              <a:t>b</a:t>
            </a:r>
            <a:r>
              <a:rPr lang="en-US" sz="1600" i="1" dirty="0" smtClean="0">
                <a:solidFill>
                  <a:srgbClr val="0000FF"/>
                </a:solidFill>
              </a:rPr>
              <a:t>uilt </a:t>
            </a:r>
          </a:p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from A (</a:t>
            </a:r>
            <a:r>
              <a:rPr lang="en-US" sz="1600" i="1" dirty="0" err="1" smtClean="0">
                <a:solidFill>
                  <a:srgbClr val="0000FF"/>
                </a:solidFill>
              </a:rPr>
              <a:t>A.auto</a:t>
            </a:r>
            <a:r>
              <a:rPr lang="en-US" sz="1600" i="1" dirty="0" smtClean="0">
                <a:solidFill>
                  <a:srgbClr val="0000FF"/>
                </a:solidFill>
              </a:rPr>
              <a:t>)</a:t>
            </a:r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757160" y="3824463"/>
            <a:ext cx="1318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Lifted</a:t>
            </a:r>
          </a:p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Instructions </a:t>
            </a:r>
          </a:p>
          <a:p>
            <a:pPr algn="ctr"/>
            <a:r>
              <a:rPr lang="en-US" sz="1600" i="1" dirty="0" smtClean="0">
                <a:solidFill>
                  <a:srgbClr val="0000FF"/>
                </a:solidFill>
              </a:rPr>
              <a:t>from B (</a:t>
            </a:r>
            <a:r>
              <a:rPr lang="en-US" sz="1600" i="1" dirty="0" err="1" smtClean="0">
                <a:solidFill>
                  <a:srgbClr val="0000FF"/>
                </a:solidFill>
              </a:rPr>
              <a:t>B.list</a:t>
            </a:r>
            <a:r>
              <a:rPr lang="en-US" sz="1600" i="1" dirty="0" smtClean="0">
                <a:solidFill>
                  <a:srgbClr val="0000FF"/>
                </a:solidFill>
              </a:rPr>
              <a:t>)</a:t>
            </a:r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1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Oliveira</dc:creator>
  <cp:lastModifiedBy>Alberto Oliveira</cp:lastModifiedBy>
  <cp:revision>4</cp:revision>
  <dcterms:created xsi:type="dcterms:W3CDTF">2016-11-17T20:09:28Z</dcterms:created>
  <dcterms:modified xsi:type="dcterms:W3CDTF">2016-12-06T16:45:12Z</dcterms:modified>
</cp:coreProperties>
</file>