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79B"/>
    <a:srgbClr val="FFF6D9"/>
    <a:srgbClr val="E0EE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9" autoAdjust="0"/>
    <p:restoredTop sz="95134" autoAdjust="0"/>
  </p:normalViewPr>
  <p:slideViewPr>
    <p:cSldViewPr snapToGrid="0">
      <p:cViewPr varScale="1">
        <p:scale>
          <a:sx n="74" d="100"/>
          <a:sy n="74" d="100"/>
        </p:scale>
        <p:origin x="480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7B012-811F-4C24-B3CD-57F3C18AC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E01208-EA6A-401D-838A-03D21C256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DE81D-AFCB-403B-9BAA-DE9853560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F7F8-9032-4533-8F9D-A05C6FD755B9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CF474-4A6A-4426-A0E0-57EC196CA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3D27A-E81F-4638-94C5-6C65C571C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D4F4-7091-4ABE-AAC9-D07C5B9996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853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99954-EF3B-41A5-A21E-BE0F22DA5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5A4F48-8A47-4534-A68E-A3F7CAEA3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6E8D2-EBF1-47FE-9521-6CCB40A7C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F7F8-9032-4533-8F9D-A05C6FD755B9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808E6-DA82-44A3-8CB4-7A6E05C92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2744F-E64A-49DA-AAC4-62E35F46F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D4F4-7091-4ABE-AAC9-D07C5B9996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044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6D8607-CF3D-4223-8AE6-4E50A03427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86BF7A-CB3C-4B83-88F6-504BC04B2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318E-97BD-4CA3-B412-9B87B5B13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F7F8-9032-4533-8F9D-A05C6FD755B9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D7908-95B2-4F77-9EDF-AC94BEAE1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FB4BE-3A13-47D5-9426-42759FA0F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D4F4-7091-4ABE-AAC9-D07C5B9996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639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E4260-5FDF-41FF-AE50-B59641442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C9CCF-A5DB-4DBA-AA27-350BF00D1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1497B-86AA-4E34-96E8-F60C11CB7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F7F8-9032-4533-8F9D-A05C6FD755B9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B1E05-B067-4C88-B53B-24593CA73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C07A8-47C2-4ED8-867B-FB4CAC1C5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D4F4-7091-4ABE-AAC9-D07C5B9996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365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5C2AD-F37F-49AD-BD06-DF9E71C3D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1B543-BC83-492C-9B3F-085141A4D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C7A90-09D1-4B8F-8B1D-46B4EF924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F7F8-9032-4533-8F9D-A05C6FD755B9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CE105-93DB-49EE-9FE3-B4C30A9FD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5BE0D-7EA6-4A9D-BF42-308BCF149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D4F4-7091-4ABE-AAC9-D07C5B9996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254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FF274-696F-4032-A694-F7E994F7C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B8B30-265B-44BE-9EB5-9746F9C921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A7A64-9932-4FEF-8363-E9A2B0B2F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92EFD-AE23-4FDD-957C-F8AC88F60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F7F8-9032-4533-8F9D-A05C6FD755B9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04B5E-B864-43EF-AFDA-64513A2C3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406FE-2223-4F3C-A96F-523F348DC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D4F4-7091-4ABE-AAC9-D07C5B9996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154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0F93-17DB-452B-89BF-1C4172B60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8F622-2014-4FA2-B337-66321454B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370D09-202E-490F-BB8E-239C899EE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3E08F2-900B-43BD-8D0E-52E58897B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18D546-0ED9-45A6-86EF-2C7F061C36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F8987D-CD68-4282-978C-3FE3D86CD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F7F8-9032-4533-8F9D-A05C6FD755B9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46CE9F-A4D0-4475-8463-EBD472A24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1EBDE0-DD3A-4169-81CE-5DAF1EC98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D4F4-7091-4ABE-AAC9-D07C5B9996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7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47E03-367D-4CB6-969E-5D38B1C62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94FF0F-FBC2-40C0-88E7-114B3313C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F7F8-9032-4533-8F9D-A05C6FD755B9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92AD95-F778-47C5-95EB-A4ECE6242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A717D5-36E3-48AD-A090-B0221FA8B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D4F4-7091-4ABE-AAC9-D07C5B9996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270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2110BA-C70B-45CE-A5EE-6E54D2C8E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F7F8-9032-4533-8F9D-A05C6FD755B9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332920-BBEA-4E81-A919-6C9A3F0C4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79A4B-D32C-48D0-BFC6-C334071DF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D4F4-7091-4ABE-AAC9-D07C5B9996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643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7E410-8563-4A7C-A4C7-70063ED23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ED5AE-93F8-4642-9470-339FCAEB3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0B9E5-8517-473E-9294-1F2F7B3F1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CEE93-C7DF-49B8-A4D8-EBE763799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F7F8-9032-4533-8F9D-A05C6FD755B9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C9300-E85D-431A-9C2A-823549FC7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081CF-5A23-4DF5-903A-F5472CEFA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D4F4-7091-4ABE-AAC9-D07C5B9996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4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F063-7806-4E4E-845E-00F416ED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6AC5BA-1AA6-4BBD-B1E4-B8E10C92D8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882F9-F2C2-4CFB-8FD2-600DE0E9D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1C0B1-4567-45F8-BE78-50B81E891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F7F8-9032-4533-8F9D-A05C6FD755B9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B070D-1444-46F3-9535-0F83E5D0D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CCE87-343B-49E7-89D8-E2E31CFD8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D4F4-7091-4ABE-AAC9-D07C5B9996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820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29030E-5C94-492C-BDAD-529728700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AF2D4-0972-4898-A604-8EAA3DAF5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08434-AE1B-4112-843C-64B3131285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EF7F8-9032-4533-8F9D-A05C6FD755B9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1B4AA-D4B5-443B-9B63-929976BD5E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1CE77-A79F-4588-A208-F920C59C25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ED4F4-7091-4ABE-AAC9-D07C5B9996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176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E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C0BE112E-20BD-4634-9177-7103AB4F76EF}"/>
              </a:ext>
            </a:extLst>
          </p:cNvPr>
          <p:cNvGrpSpPr/>
          <p:nvPr/>
        </p:nvGrpSpPr>
        <p:grpSpPr>
          <a:xfrm>
            <a:off x="460800" y="1051200"/>
            <a:ext cx="6106259" cy="4592405"/>
            <a:chOff x="1655981" y="86504"/>
            <a:chExt cx="8888652" cy="6684991"/>
          </a:xfrm>
        </p:grpSpPr>
        <p:pic>
          <p:nvPicPr>
            <p:cNvPr id="5" name="Picture 4" descr="A picture containing dark&#10;&#10;Description automatically generated">
              <a:extLst>
                <a:ext uri="{FF2B5EF4-FFF2-40B4-BE49-F238E27FC236}">
                  <a16:creationId xmlns:a16="http://schemas.microsoft.com/office/drawing/2014/main" id="{323CC08B-03A4-4815-A289-648DC41EA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1739" y="86504"/>
              <a:ext cx="8868521" cy="6684991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6B69A9C-2122-4A04-AD04-FA0D5FBF3F90}"/>
                </a:ext>
              </a:extLst>
            </p:cNvPr>
            <p:cNvCxnSpPr/>
            <p:nvPr/>
          </p:nvCxnSpPr>
          <p:spPr>
            <a:xfrm>
              <a:off x="5467350" y="86504"/>
              <a:ext cx="5062910" cy="2199496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47D4135-EE7F-4183-A27F-C6C040308D7C}"/>
                </a:ext>
              </a:extLst>
            </p:cNvPr>
            <p:cNvCxnSpPr/>
            <p:nvPr/>
          </p:nvCxnSpPr>
          <p:spPr>
            <a:xfrm>
              <a:off x="1661739" y="2956225"/>
              <a:ext cx="5062910" cy="2199496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686FA23-7FF4-4FAF-BA53-719E97CDF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24649" y="2286001"/>
              <a:ext cx="3805611" cy="286972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4513E30-4D3F-40E7-81D7-373B6438BD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1739" y="86504"/>
              <a:ext cx="3805611" cy="286972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2E59FAF-AEFB-4169-ABCF-78F24CFC498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571998"/>
              <a:ext cx="5068668" cy="218535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C61654-3C87-4707-8874-5234288595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0407" y="3887635"/>
              <a:ext cx="3805611" cy="286972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4903354-3BE9-426F-8145-2E57A97D13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55981" y="2970365"/>
              <a:ext cx="11516" cy="1587493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D32B764-10FF-4840-97DF-96ABF1A68C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24649" y="5169861"/>
              <a:ext cx="8615" cy="1576708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6BA8F65-18EA-475C-98CD-651F19853C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536018" y="2310927"/>
              <a:ext cx="8615" cy="1576708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7A9EC49-DD7D-4E45-B43F-F8B9FF6C9F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79097" y="585565"/>
              <a:ext cx="3805611" cy="2869720"/>
            </a:xfrm>
            <a:prstGeom prst="line">
              <a:avLst/>
            </a:prstGeom>
            <a:ln w="952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E29EFBA-F38E-4F2C-8926-903C5159A4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3814" y="1088054"/>
              <a:ext cx="3805611" cy="2869720"/>
            </a:xfrm>
            <a:prstGeom prst="line">
              <a:avLst/>
            </a:prstGeom>
            <a:ln w="952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79268A1-3568-412E-BD96-2A9D4627F8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8472" y="1642013"/>
              <a:ext cx="3805611" cy="2869720"/>
            </a:xfrm>
            <a:prstGeom prst="line">
              <a:avLst/>
            </a:prstGeom>
            <a:ln w="952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A049B6-7368-4189-8460-4EAAE7A66383}"/>
                </a:ext>
              </a:extLst>
            </p:cNvPr>
            <p:cNvCxnSpPr/>
            <p:nvPr/>
          </p:nvCxnSpPr>
          <p:spPr>
            <a:xfrm>
              <a:off x="3707563" y="1395025"/>
              <a:ext cx="5062910" cy="2199496"/>
            </a:xfrm>
            <a:prstGeom prst="line">
              <a:avLst/>
            </a:prstGeom>
            <a:ln w="952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13B441A-3FE7-463B-8E32-FEC11CDA0BD3}"/>
                </a:ext>
              </a:extLst>
            </p:cNvPr>
            <p:cNvCxnSpPr/>
            <p:nvPr/>
          </p:nvCxnSpPr>
          <p:spPr>
            <a:xfrm>
              <a:off x="2719021" y="2137960"/>
              <a:ext cx="5062910" cy="2199496"/>
            </a:xfrm>
            <a:prstGeom prst="line">
              <a:avLst/>
            </a:prstGeom>
            <a:ln w="952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93A0058-45CB-4045-92A8-E1E1E6D43C2F}"/>
                </a:ext>
              </a:extLst>
            </p:cNvPr>
            <p:cNvCxnSpPr/>
            <p:nvPr/>
          </p:nvCxnSpPr>
          <p:spPr>
            <a:xfrm>
              <a:off x="4600791" y="749659"/>
              <a:ext cx="5062910" cy="2199496"/>
            </a:xfrm>
            <a:prstGeom prst="line">
              <a:avLst/>
            </a:prstGeom>
            <a:ln w="952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791AA-C0A6-4EF5-8ED5-A9BB779B85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73339" y="3434746"/>
              <a:ext cx="11516" cy="1587493"/>
            </a:xfrm>
            <a:prstGeom prst="line">
              <a:avLst/>
            </a:prstGeom>
            <a:ln w="952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AABDF50-78D1-4461-9406-351DC27E46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2298" y="3964844"/>
              <a:ext cx="11516" cy="1587493"/>
            </a:xfrm>
            <a:prstGeom prst="line">
              <a:avLst/>
            </a:prstGeom>
            <a:ln w="952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12FB55A-3E25-4161-8ED7-ED0E51E8CE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8319" y="4501827"/>
              <a:ext cx="11516" cy="1587493"/>
            </a:xfrm>
            <a:prstGeom prst="line">
              <a:avLst/>
            </a:prstGeom>
            <a:ln w="952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C99B438-2E46-463E-83C9-C9D9CAC086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87689" y="4361528"/>
              <a:ext cx="11516" cy="1587493"/>
            </a:xfrm>
            <a:prstGeom prst="line">
              <a:avLst/>
            </a:prstGeom>
            <a:ln w="952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DD70889-E2C2-4DA9-85AC-8DA77CB1EF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85627" y="3594521"/>
              <a:ext cx="11516" cy="1587493"/>
            </a:xfrm>
            <a:prstGeom prst="line">
              <a:avLst/>
            </a:prstGeom>
            <a:ln w="952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04F23C-1690-491D-9A23-CD3218E09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2185" y="2927114"/>
              <a:ext cx="11516" cy="1587493"/>
            </a:xfrm>
            <a:prstGeom prst="line">
              <a:avLst/>
            </a:prstGeom>
            <a:ln w="952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719C5F8-D142-4106-A6FC-FB0FF8C08AB4}"/>
                </a:ext>
              </a:extLst>
            </p:cNvPr>
            <p:cNvCxnSpPr/>
            <p:nvPr/>
          </p:nvCxnSpPr>
          <p:spPr>
            <a:xfrm>
              <a:off x="1659649" y="3750998"/>
              <a:ext cx="5062910" cy="2199496"/>
            </a:xfrm>
            <a:prstGeom prst="line">
              <a:avLst/>
            </a:prstGeom>
            <a:ln w="952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F52AB95-1A18-406F-B9C0-6123468D1F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8463" y="3070322"/>
              <a:ext cx="3805611" cy="2869720"/>
            </a:xfrm>
            <a:prstGeom prst="line">
              <a:avLst/>
            </a:prstGeom>
            <a:ln w="952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BD1C855-91CA-4458-9D3E-77FE45084A8E}"/>
              </a:ext>
            </a:extLst>
          </p:cNvPr>
          <p:cNvGrpSpPr/>
          <p:nvPr/>
        </p:nvGrpSpPr>
        <p:grpSpPr>
          <a:xfrm>
            <a:off x="2619869" y="3296788"/>
            <a:ext cx="2437839" cy="1878182"/>
            <a:chOff x="6862638" y="2339131"/>
            <a:chExt cx="3125486" cy="2433698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27992B95-7397-4E86-B7B4-5583341D2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816" b="90798" l="9873" r="89968">
                          <a14:foregroundMark x1="54777" y1="90798" x2="54777" y2="9079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862638" y="2339131"/>
              <a:ext cx="3125486" cy="2433698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4D03595-827F-4405-B041-EC1B4FFB9E37}"/>
                </a:ext>
              </a:extLst>
            </p:cNvPr>
            <p:cNvCxnSpPr>
              <a:cxnSpLocks/>
            </p:cNvCxnSpPr>
            <p:nvPr/>
          </p:nvCxnSpPr>
          <p:spPr>
            <a:xfrm>
              <a:off x="8164830" y="2655570"/>
              <a:ext cx="1333500" cy="55404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34D74B2-2541-47CC-B2E8-D1E830DE3E26}"/>
                </a:ext>
              </a:extLst>
            </p:cNvPr>
            <p:cNvCxnSpPr>
              <a:cxnSpLocks/>
            </p:cNvCxnSpPr>
            <p:nvPr/>
          </p:nvCxnSpPr>
          <p:spPr>
            <a:xfrm>
              <a:off x="7253027" y="3329341"/>
              <a:ext cx="1333500" cy="55404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ACCB52F-7A7E-44CF-B6C5-7DB3F5F9B666}"/>
                </a:ext>
              </a:extLst>
            </p:cNvPr>
            <p:cNvCxnSpPr>
              <a:cxnSpLocks/>
            </p:cNvCxnSpPr>
            <p:nvPr/>
          </p:nvCxnSpPr>
          <p:spPr>
            <a:xfrm>
              <a:off x="7232900" y="4051085"/>
              <a:ext cx="1333500" cy="55404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F817013-73B2-44BE-AE7D-3AC1B423E2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66400" y="3924300"/>
              <a:ext cx="931930" cy="684642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1F22FE8-9AA4-4853-933B-801170BB31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66400" y="3209617"/>
              <a:ext cx="931930" cy="684642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BDA65D5-E8B8-4F2A-B963-576E1CA515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48554" y="2640198"/>
              <a:ext cx="931930" cy="684642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224D9AD-5CD0-4373-815F-0230FD44E120}"/>
                </a:ext>
              </a:extLst>
            </p:cNvPr>
            <p:cNvCxnSpPr>
              <a:cxnSpLocks/>
            </p:cNvCxnSpPr>
            <p:nvPr/>
          </p:nvCxnSpPr>
          <p:spPr>
            <a:xfrm>
              <a:off x="7252364" y="3317714"/>
              <a:ext cx="0" cy="733371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BCEFE60-8457-4CE9-9B79-109E3B69DCFD}"/>
                </a:ext>
              </a:extLst>
            </p:cNvPr>
            <p:cNvCxnSpPr>
              <a:cxnSpLocks/>
            </p:cNvCxnSpPr>
            <p:nvPr/>
          </p:nvCxnSpPr>
          <p:spPr>
            <a:xfrm>
              <a:off x="8573221" y="3867817"/>
              <a:ext cx="0" cy="733371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E092746D-B7DB-40BC-8B85-B6FEC44856C6}"/>
                </a:ext>
              </a:extLst>
            </p:cNvPr>
            <p:cNvCxnSpPr>
              <a:cxnSpLocks/>
            </p:cNvCxnSpPr>
            <p:nvPr/>
          </p:nvCxnSpPr>
          <p:spPr>
            <a:xfrm>
              <a:off x="9498330" y="3195547"/>
              <a:ext cx="0" cy="733371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1DA548B-7259-4A3A-A1D9-F367EE9C9C62}"/>
              </a:ext>
            </a:extLst>
          </p:cNvPr>
          <p:cNvSpPr txBox="1"/>
          <p:nvPr/>
        </p:nvSpPr>
        <p:spPr>
          <a:xfrm>
            <a:off x="1379492" y="601306"/>
            <a:ext cx="4582391" cy="369332"/>
          </a:xfrm>
          <a:prstGeom prst="rect">
            <a:avLst/>
          </a:prstGeom>
          <a:noFill/>
          <a:effectLst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X/Y/Z slicing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94CBB7B-1F0F-421E-8CA2-D9D2532E11CB}"/>
              </a:ext>
            </a:extLst>
          </p:cNvPr>
          <p:cNvGrpSpPr/>
          <p:nvPr/>
        </p:nvGrpSpPr>
        <p:grpSpPr>
          <a:xfrm>
            <a:off x="1019647" y="4871201"/>
            <a:ext cx="673857" cy="564005"/>
            <a:chOff x="682719" y="5265420"/>
            <a:chExt cx="673857" cy="564005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73DCE29-0FE3-4DBF-B6CB-B78B507401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3623" y="5265420"/>
              <a:ext cx="0" cy="3886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6C443DE-DED6-4771-8AA4-B2568A9D2A01}"/>
                </a:ext>
              </a:extLst>
            </p:cNvPr>
            <p:cNvCxnSpPr>
              <a:cxnSpLocks/>
            </p:cNvCxnSpPr>
            <p:nvPr/>
          </p:nvCxnSpPr>
          <p:spPr>
            <a:xfrm>
              <a:off x="1003623" y="5654046"/>
              <a:ext cx="352953" cy="16357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402376D-562C-4388-AB9A-8F25FE8169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2719" y="5653320"/>
              <a:ext cx="331986" cy="176105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AE299AB-1B08-4441-A00B-B4F5F2B9C532}"/>
                </a:ext>
              </a:extLst>
            </p:cNvPr>
            <p:cNvSpPr/>
            <p:nvPr/>
          </p:nvSpPr>
          <p:spPr>
            <a:xfrm>
              <a:off x="978129" y="5629156"/>
              <a:ext cx="58903" cy="5890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17BEE916-7157-485B-AE11-50A3908D6071}"/>
              </a:ext>
            </a:extLst>
          </p:cNvPr>
          <p:cNvSpPr/>
          <p:nvPr/>
        </p:nvSpPr>
        <p:spPr>
          <a:xfrm>
            <a:off x="7251929" y="3982667"/>
            <a:ext cx="724680" cy="48463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B327B1-E4AD-4213-8802-DBA57331FD0E}"/>
              </a:ext>
            </a:extLst>
          </p:cNvPr>
          <p:cNvSpPr txBox="1"/>
          <p:nvPr/>
        </p:nvSpPr>
        <p:spPr>
          <a:xfrm>
            <a:off x="7251929" y="3133343"/>
            <a:ext cx="4582391" cy="369332"/>
          </a:xfrm>
          <a:prstGeom prst="rect">
            <a:avLst/>
          </a:prstGeom>
          <a:noFill/>
          <a:effectLst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Slice</a:t>
            </a:r>
          </a:p>
        </p:txBody>
      </p:sp>
    </p:spTree>
    <p:extLst>
      <p:ext uri="{BB962C8B-B14F-4D97-AF65-F5344CB8AC3E}">
        <p14:creationId xmlns:p14="http://schemas.microsoft.com/office/powerpoint/2010/main" val="11490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59259E-6 L 0.47032 -0.00208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16" y="-11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5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E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A40895F-E451-4137-8478-93BFBE47D720}"/>
              </a:ext>
            </a:extLst>
          </p:cNvPr>
          <p:cNvGrpSpPr/>
          <p:nvPr/>
        </p:nvGrpSpPr>
        <p:grpSpPr>
          <a:xfrm>
            <a:off x="395485" y="1146349"/>
            <a:ext cx="6105600" cy="4593600"/>
            <a:chOff x="1627237" y="86504"/>
            <a:chExt cx="8919708" cy="6684991"/>
          </a:xfrm>
        </p:grpSpPr>
        <p:pic>
          <p:nvPicPr>
            <p:cNvPr id="5" name="Picture 4" descr="A picture containing dark&#10;&#10;Description automatically generated">
              <a:extLst>
                <a:ext uri="{FF2B5EF4-FFF2-40B4-BE49-F238E27FC236}">
                  <a16:creationId xmlns:a16="http://schemas.microsoft.com/office/drawing/2014/main" id="{323CC08B-03A4-4815-A289-648DC41EA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7367" y="86504"/>
              <a:ext cx="8868521" cy="6684991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6B69A9C-2122-4A04-AD04-FA0D5FBF3F90}"/>
                </a:ext>
              </a:extLst>
            </p:cNvPr>
            <p:cNvCxnSpPr/>
            <p:nvPr/>
          </p:nvCxnSpPr>
          <p:spPr>
            <a:xfrm>
              <a:off x="5467350" y="86504"/>
              <a:ext cx="5062910" cy="2199496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47D4135-EE7F-4183-A27F-C6C040308D7C}"/>
                </a:ext>
              </a:extLst>
            </p:cNvPr>
            <p:cNvCxnSpPr/>
            <p:nvPr/>
          </p:nvCxnSpPr>
          <p:spPr>
            <a:xfrm>
              <a:off x="1661739" y="2956225"/>
              <a:ext cx="5062910" cy="2199496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686FA23-7FF4-4FAF-BA53-719E97CDF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24649" y="2286001"/>
              <a:ext cx="3805611" cy="286972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4513E30-4D3F-40E7-81D7-373B6438BD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1739" y="86504"/>
              <a:ext cx="3805611" cy="286972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2E59FAF-AEFB-4169-ABCF-78F24CFC498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571998"/>
              <a:ext cx="5068668" cy="218535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C61654-3C87-4707-8874-5234288595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0407" y="3887635"/>
              <a:ext cx="3805611" cy="286972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4903354-3BE9-426F-8145-2E57A97D13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55981" y="2970365"/>
              <a:ext cx="11516" cy="1587493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D32B764-10FF-4840-97DF-96ABF1A68C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24649" y="5169861"/>
              <a:ext cx="8615" cy="1576708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6BA8F65-18EA-475C-98CD-651F19853C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505538" y="2310927"/>
              <a:ext cx="8615" cy="1576708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719C5F8-D142-4106-A6FC-FB0FF8C08AB4}"/>
                </a:ext>
              </a:extLst>
            </p:cNvPr>
            <p:cNvCxnSpPr>
              <a:cxnSpLocks/>
            </p:cNvCxnSpPr>
            <p:nvPr/>
          </p:nvCxnSpPr>
          <p:spPr>
            <a:xfrm>
              <a:off x="1627237" y="3234471"/>
              <a:ext cx="5062910" cy="2199496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F52AB95-1A18-406F-B9C0-6123468D1F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1174" y="2574216"/>
              <a:ext cx="3805611" cy="286972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2E85A35-6EED-4D38-A1D6-427016991DDD}"/>
                </a:ext>
              </a:extLst>
            </p:cNvPr>
            <p:cNvCxnSpPr>
              <a:cxnSpLocks/>
            </p:cNvCxnSpPr>
            <p:nvPr/>
          </p:nvCxnSpPr>
          <p:spPr>
            <a:xfrm>
              <a:off x="1659649" y="3791638"/>
              <a:ext cx="5062910" cy="2199496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2E78F0A-B564-416B-8401-009E72666E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41334" y="2807896"/>
              <a:ext cx="3805611" cy="286972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FF4EDC5-45BD-4FC2-8A58-1E46AE81B23E}"/>
                </a:ext>
              </a:extLst>
            </p:cNvPr>
            <p:cNvCxnSpPr>
              <a:cxnSpLocks/>
            </p:cNvCxnSpPr>
            <p:nvPr/>
          </p:nvCxnSpPr>
          <p:spPr>
            <a:xfrm>
              <a:off x="1679779" y="3526827"/>
              <a:ext cx="5062910" cy="2199496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5DAA2F0-03C9-4D28-97E1-7DB94930DD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1174" y="3102536"/>
              <a:ext cx="3805611" cy="286972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0F23848-BAA5-4AE5-B350-536C90F5A344}"/>
                </a:ext>
              </a:extLst>
            </p:cNvPr>
            <p:cNvCxnSpPr>
              <a:cxnSpLocks/>
            </p:cNvCxnSpPr>
            <p:nvPr/>
          </p:nvCxnSpPr>
          <p:spPr>
            <a:xfrm>
              <a:off x="1670354" y="4055754"/>
              <a:ext cx="5062910" cy="2199496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547E5E5-D238-424C-8324-4448E14653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1174" y="3387016"/>
              <a:ext cx="3805611" cy="286972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2BB99EE-EA49-4330-BB9C-60A8D1766257}"/>
                </a:ext>
              </a:extLst>
            </p:cNvPr>
            <p:cNvCxnSpPr>
              <a:cxnSpLocks/>
            </p:cNvCxnSpPr>
            <p:nvPr/>
          </p:nvCxnSpPr>
          <p:spPr>
            <a:xfrm>
              <a:off x="1659649" y="4309798"/>
              <a:ext cx="5062910" cy="2199496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730E6F2-06A6-4E3E-8FFE-3BCE027C6A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1174" y="3630856"/>
              <a:ext cx="3805611" cy="286972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7E7F2F2C-B817-48DF-B6C7-9D99DEF07773}"/>
              </a:ext>
            </a:extLst>
          </p:cNvPr>
          <p:cNvGrpSpPr/>
          <p:nvPr/>
        </p:nvGrpSpPr>
        <p:grpSpPr>
          <a:xfrm>
            <a:off x="120280" y="960252"/>
            <a:ext cx="6629480" cy="3998650"/>
            <a:chOff x="6689522" y="1992282"/>
            <a:chExt cx="5498189" cy="3296904"/>
          </a:xfrm>
        </p:grpSpPr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CC8A6CCD-8A98-4840-822C-4FD5DE3DD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6250" b="91921" l="6490" r="93419">
                          <a14:foregroundMark x1="6581" y1="52591" x2="6581" y2="52591"/>
                          <a14:foregroundMark x1="42870" y1="6250" x2="42870" y2="6250"/>
                          <a14:foregroundMark x1="93510" y1="44817" x2="93510" y2="44817"/>
                          <a14:foregroundMark x1="56673" y1="91921" x2="56673" y2="9192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89522" y="1992282"/>
              <a:ext cx="5498189" cy="3296904"/>
            </a:xfrm>
            <a:prstGeom prst="rect">
              <a:avLst/>
            </a:prstGeom>
            <a:ln w="38100">
              <a:noFill/>
            </a:ln>
          </p:spPr>
        </p:pic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56B2697C-05E6-4B11-88A0-C81D2562AE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19517" y="2145088"/>
              <a:ext cx="2150784" cy="163103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1D7CCFF2-276A-4096-BE5E-369B06242F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89284" y="3374697"/>
              <a:ext cx="2185529" cy="1629274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C69783A-16F2-45B3-A62F-4C55CEA95AB0}"/>
                </a:ext>
              </a:extLst>
            </p:cNvPr>
            <p:cNvCxnSpPr>
              <a:cxnSpLocks/>
            </p:cNvCxnSpPr>
            <p:nvPr/>
          </p:nvCxnSpPr>
          <p:spPr>
            <a:xfrm>
              <a:off x="9061995" y="2145273"/>
              <a:ext cx="2900680" cy="1239584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2EF65F-65D1-4BE4-A9E3-463BB7632683}"/>
                </a:ext>
              </a:extLst>
            </p:cNvPr>
            <p:cNvCxnSpPr>
              <a:cxnSpLocks/>
            </p:cNvCxnSpPr>
            <p:nvPr/>
          </p:nvCxnSpPr>
          <p:spPr>
            <a:xfrm>
              <a:off x="6933107" y="3779672"/>
              <a:ext cx="2874072" cy="1219944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EB1D2FE-B211-4536-8AFD-3A8A0CCC79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09719" y="3557474"/>
              <a:ext cx="2174807" cy="1618522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73CEC32E-6899-4873-9C33-035E0CB20020}"/>
                </a:ext>
              </a:extLst>
            </p:cNvPr>
            <p:cNvCxnSpPr>
              <a:cxnSpLocks/>
            </p:cNvCxnSpPr>
            <p:nvPr/>
          </p:nvCxnSpPr>
          <p:spPr>
            <a:xfrm>
              <a:off x="6912570" y="3912800"/>
              <a:ext cx="2911269" cy="1254652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2485242-A479-4839-B817-575555EC385A}"/>
                </a:ext>
              </a:extLst>
            </p:cNvPr>
            <p:cNvCxnSpPr>
              <a:cxnSpLocks/>
            </p:cNvCxnSpPr>
            <p:nvPr/>
          </p:nvCxnSpPr>
          <p:spPr>
            <a:xfrm>
              <a:off x="6918251" y="3760032"/>
              <a:ext cx="0" cy="163152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EC5E26F8-D767-4F0B-B78A-BF91DD73EEFA}"/>
                </a:ext>
              </a:extLst>
            </p:cNvPr>
            <p:cNvCxnSpPr>
              <a:cxnSpLocks/>
            </p:cNvCxnSpPr>
            <p:nvPr/>
          </p:nvCxnSpPr>
          <p:spPr>
            <a:xfrm>
              <a:off x="9824333" y="4991932"/>
              <a:ext cx="0" cy="18782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7EEDFBC9-E6CF-4723-A2C3-EEDC1F7AD717}"/>
                </a:ext>
              </a:extLst>
            </p:cNvPr>
            <p:cNvCxnSpPr>
              <a:cxnSpLocks/>
            </p:cNvCxnSpPr>
            <p:nvPr/>
          </p:nvCxnSpPr>
          <p:spPr>
            <a:xfrm>
              <a:off x="11970812" y="3374697"/>
              <a:ext cx="0" cy="208148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B3F191B-DFB3-4F6E-AD69-9972AEB48287}"/>
              </a:ext>
            </a:extLst>
          </p:cNvPr>
          <p:cNvSpPr txBox="1"/>
          <p:nvPr/>
        </p:nvSpPr>
        <p:spPr>
          <a:xfrm>
            <a:off x="1223627" y="601306"/>
            <a:ext cx="4582391" cy="369332"/>
          </a:xfrm>
          <a:prstGeom prst="rect">
            <a:avLst/>
          </a:prstGeom>
          <a:noFill/>
          <a:effectLst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Z-only slicing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E3CD8A7-C60A-428C-971C-0932FAB648AA}"/>
              </a:ext>
            </a:extLst>
          </p:cNvPr>
          <p:cNvGrpSpPr/>
          <p:nvPr/>
        </p:nvGrpSpPr>
        <p:grpSpPr>
          <a:xfrm>
            <a:off x="863782" y="4871201"/>
            <a:ext cx="673857" cy="564005"/>
            <a:chOff x="682719" y="5265420"/>
            <a:chExt cx="673857" cy="564005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9AE230C-A3FB-48C9-A91D-A3A956685B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3623" y="5265420"/>
              <a:ext cx="0" cy="3886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8669E11-4E5C-4D31-9F5B-75A9F8EE4B11}"/>
                </a:ext>
              </a:extLst>
            </p:cNvPr>
            <p:cNvCxnSpPr>
              <a:cxnSpLocks/>
            </p:cNvCxnSpPr>
            <p:nvPr/>
          </p:nvCxnSpPr>
          <p:spPr>
            <a:xfrm>
              <a:off x="1003623" y="5654046"/>
              <a:ext cx="352953" cy="16357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013BD41-32E1-4CA1-B545-46BBA29BF1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2719" y="5653320"/>
              <a:ext cx="331986" cy="176105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A7592D8-80AA-4FF9-BFE9-99D3FD990F93}"/>
                </a:ext>
              </a:extLst>
            </p:cNvPr>
            <p:cNvSpPr/>
            <p:nvPr/>
          </p:nvSpPr>
          <p:spPr>
            <a:xfrm>
              <a:off x="978129" y="5629156"/>
              <a:ext cx="58903" cy="5890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3B7D7CEB-2249-46B5-889B-F1BF9B9DC47D}"/>
              </a:ext>
            </a:extLst>
          </p:cNvPr>
          <p:cNvSpPr/>
          <p:nvPr/>
        </p:nvSpPr>
        <p:spPr>
          <a:xfrm>
            <a:off x="5517144" y="4886932"/>
            <a:ext cx="724680" cy="48463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E0AAC20-53AD-4293-B059-1AD8B96C3F54}"/>
              </a:ext>
            </a:extLst>
          </p:cNvPr>
          <p:cNvSpPr txBox="1"/>
          <p:nvPr/>
        </p:nvSpPr>
        <p:spPr>
          <a:xfrm>
            <a:off x="7197737" y="2160874"/>
            <a:ext cx="4582391" cy="369332"/>
          </a:xfrm>
          <a:prstGeom prst="rect">
            <a:avLst/>
          </a:prstGeom>
          <a:noFill/>
          <a:effectLst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Slice</a:t>
            </a:r>
          </a:p>
        </p:txBody>
      </p:sp>
    </p:spTree>
    <p:extLst>
      <p:ext uri="{BB962C8B-B14F-4D97-AF65-F5344CB8AC3E}">
        <p14:creationId xmlns:p14="http://schemas.microsoft.com/office/powerpoint/2010/main" val="252675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48148E-6 L 0.45456 0.1930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21" y="965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23DAAAD5-249C-4CAF-8EEF-6E37060D74B4}"/>
              </a:ext>
            </a:extLst>
          </p:cNvPr>
          <p:cNvGrpSpPr/>
          <p:nvPr/>
        </p:nvGrpSpPr>
        <p:grpSpPr>
          <a:xfrm>
            <a:off x="473731" y="3577048"/>
            <a:ext cx="1931039" cy="1187396"/>
            <a:chOff x="6689522" y="1992281"/>
            <a:chExt cx="5498189" cy="329690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1125221-8847-4960-895D-18348FC6D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250" b="91921" l="6490" r="93419">
                          <a14:foregroundMark x1="6581" y1="52591" x2="6581" y2="52591"/>
                          <a14:foregroundMark x1="42870" y1="6250" x2="42870" y2="6250"/>
                          <a14:foregroundMark x1="93510" y1="44817" x2="93510" y2="44817"/>
                          <a14:foregroundMark x1="56673" y1="91921" x2="56673" y2="9192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89522" y="1992281"/>
              <a:ext cx="5498189" cy="3296903"/>
            </a:xfrm>
            <a:prstGeom prst="rect">
              <a:avLst/>
            </a:prstGeom>
            <a:ln w="12700">
              <a:noFill/>
            </a:ln>
          </p:spPr>
        </p:pic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F1C3D79-C0C6-4B01-8BB1-CC0E2D790C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19517" y="2145088"/>
              <a:ext cx="2150784" cy="163103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7079688-BF01-4062-BD7C-26A3D87299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89284" y="3374697"/>
              <a:ext cx="2185529" cy="1629274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AB9AA17-2F1F-4490-99CA-1F2CFD529C77}"/>
                </a:ext>
              </a:extLst>
            </p:cNvPr>
            <p:cNvCxnSpPr>
              <a:cxnSpLocks/>
            </p:cNvCxnSpPr>
            <p:nvPr/>
          </p:nvCxnSpPr>
          <p:spPr>
            <a:xfrm>
              <a:off x="9061995" y="2145273"/>
              <a:ext cx="2900680" cy="1239584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F9AD9AD-E934-4AE5-9696-7C302BBDA3E2}"/>
                </a:ext>
              </a:extLst>
            </p:cNvPr>
            <p:cNvCxnSpPr>
              <a:cxnSpLocks/>
            </p:cNvCxnSpPr>
            <p:nvPr/>
          </p:nvCxnSpPr>
          <p:spPr>
            <a:xfrm>
              <a:off x="6933107" y="3779672"/>
              <a:ext cx="2874072" cy="1219944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24BBE24-647F-4BB1-997E-32DA8B732D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09719" y="3557474"/>
              <a:ext cx="2174807" cy="1618522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6075ABE-32FF-4A72-AF03-25EE525D2926}"/>
                </a:ext>
              </a:extLst>
            </p:cNvPr>
            <p:cNvCxnSpPr>
              <a:cxnSpLocks/>
            </p:cNvCxnSpPr>
            <p:nvPr/>
          </p:nvCxnSpPr>
          <p:spPr>
            <a:xfrm>
              <a:off x="6912570" y="3912800"/>
              <a:ext cx="2911269" cy="1254652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1D919AC-CF64-424B-88F0-1E19C3EBDF6C}"/>
                </a:ext>
              </a:extLst>
            </p:cNvPr>
            <p:cNvCxnSpPr>
              <a:cxnSpLocks/>
            </p:cNvCxnSpPr>
            <p:nvPr/>
          </p:nvCxnSpPr>
          <p:spPr>
            <a:xfrm>
              <a:off x="6918251" y="3760032"/>
              <a:ext cx="0" cy="163152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2C9B76A-04E7-4F27-81EE-96482BF1D2FE}"/>
                </a:ext>
              </a:extLst>
            </p:cNvPr>
            <p:cNvCxnSpPr>
              <a:cxnSpLocks/>
            </p:cNvCxnSpPr>
            <p:nvPr/>
          </p:nvCxnSpPr>
          <p:spPr>
            <a:xfrm>
              <a:off x="9824333" y="4991932"/>
              <a:ext cx="0" cy="187827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FC1F5F0-941C-4870-9151-E0718894EDE9}"/>
                </a:ext>
              </a:extLst>
            </p:cNvPr>
            <p:cNvCxnSpPr>
              <a:cxnSpLocks/>
            </p:cNvCxnSpPr>
            <p:nvPr/>
          </p:nvCxnSpPr>
          <p:spPr>
            <a:xfrm>
              <a:off x="11970812" y="3374697"/>
              <a:ext cx="0" cy="208148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2922521-84B8-4819-9622-28C9C1253D82}"/>
              </a:ext>
            </a:extLst>
          </p:cNvPr>
          <p:cNvGrpSpPr/>
          <p:nvPr/>
        </p:nvGrpSpPr>
        <p:grpSpPr>
          <a:xfrm>
            <a:off x="474742" y="3380668"/>
            <a:ext cx="1931039" cy="1187396"/>
            <a:chOff x="6689522" y="1992281"/>
            <a:chExt cx="5498189" cy="329690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27BF8BC4-598F-409D-9C60-E1D8E7E17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250" b="91921" l="6490" r="93419">
                          <a14:foregroundMark x1="6581" y1="52591" x2="6581" y2="52591"/>
                          <a14:foregroundMark x1="42870" y1="6250" x2="42870" y2="6250"/>
                          <a14:foregroundMark x1="93510" y1="44817" x2="93510" y2="44817"/>
                          <a14:foregroundMark x1="56673" y1="91921" x2="56673" y2="9192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89522" y="1992281"/>
              <a:ext cx="5498189" cy="3296903"/>
            </a:xfrm>
            <a:prstGeom prst="rect">
              <a:avLst/>
            </a:prstGeom>
            <a:ln w="12700">
              <a:noFill/>
            </a:ln>
          </p:spPr>
        </p:pic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B4B9F09-7B4A-480E-A5B3-8C144077C4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19517" y="2145088"/>
              <a:ext cx="2150784" cy="163103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4CE7B2D-7C5A-4000-A604-B2F5205687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89284" y="3374697"/>
              <a:ext cx="2185529" cy="1629274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1EEDB4D-EDF5-41BA-9EBE-3644F4A39DE5}"/>
                </a:ext>
              </a:extLst>
            </p:cNvPr>
            <p:cNvCxnSpPr>
              <a:cxnSpLocks/>
            </p:cNvCxnSpPr>
            <p:nvPr/>
          </p:nvCxnSpPr>
          <p:spPr>
            <a:xfrm>
              <a:off x="9061995" y="2145273"/>
              <a:ext cx="2900680" cy="1239584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DA1D33C-20F9-46DB-8A64-B47B76D59606}"/>
                </a:ext>
              </a:extLst>
            </p:cNvPr>
            <p:cNvCxnSpPr>
              <a:cxnSpLocks/>
            </p:cNvCxnSpPr>
            <p:nvPr/>
          </p:nvCxnSpPr>
          <p:spPr>
            <a:xfrm>
              <a:off x="6933107" y="3779672"/>
              <a:ext cx="2874072" cy="1219944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138B38E-43B3-44F9-83EA-8B592BDD5D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09719" y="3557474"/>
              <a:ext cx="2174807" cy="1618522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1C09E0A-0657-4030-B013-B722D57041DC}"/>
                </a:ext>
              </a:extLst>
            </p:cNvPr>
            <p:cNvCxnSpPr>
              <a:cxnSpLocks/>
            </p:cNvCxnSpPr>
            <p:nvPr/>
          </p:nvCxnSpPr>
          <p:spPr>
            <a:xfrm>
              <a:off x="6912570" y="3912800"/>
              <a:ext cx="2911269" cy="1254652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EA10D18-6B1F-48B1-914F-1E2BA5C99BED}"/>
                </a:ext>
              </a:extLst>
            </p:cNvPr>
            <p:cNvCxnSpPr>
              <a:cxnSpLocks/>
            </p:cNvCxnSpPr>
            <p:nvPr/>
          </p:nvCxnSpPr>
          <p:spPr>
            <a:xfrm>
              <a:off x="6918251" y="3760032"/>
              <a:ext cx="0" cy="163152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AFBB979-988E-46EC-94A2-37000A0C8B92}"/>
                </a:ext>
              </a:extLst>
            </p:cNvPr>
            <p:cNvCxnSpPr>
              <a:cxnSpLocks/>
            </p:cNvCxnSpPr>
            <p:nvPr/>
          </p:nvCxnSpPr>
          <p:spPr>
            <a:xfrm>
              <a:off x="9824333" y="4991932"/>
              <a:ext cx="0" cy="187827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C53BF20-2F62-4829-8F76-DCC8848E21B2}"/>
                </a:ext>
              </a:extLst>
            </p:cNvPr>
            <p:cNvCxnSpPr>
              <a:cxnSpLocks/>
            </p:cNvCxnSpPr>
            <p:nvPr/>
          </p:nvCxnSpPr>
          <p:spPr>
            <a:xfrm>
              <a:off x="11970812" y="3374697"/>
              <a:ext cx="0" cy="208148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3E1AD97-F5A2-40EB-B4F5-162C5B73FC8B}"/>
              </a:ext>
            </a:extLst>
          </p:cNvPr>
          <p:cNvGrpSpPr/>
          <p:nvPr/>
        </p:nvGrpSpPr>
        <p:grpSpPr>
          <a:xfrm>
            <a:off x="475753" y="3184287"/>
            <a:ext cx="1931039" cy="1187396"/>
            <a:chOff x="6689522" y="1992281"/>
            <a:chExt cx="5498189" cy="3296903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DA7ED24A-CF43-412A-B8B2-65F42CF0A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250" b="91921" l="6490" r="93419">
                          <a14:foregroundMark x1="6581" y1="52591" x2="6581" y2="52591"/>
                          <a14:foregroundMark x1="42870" y1="6250" x2="42870" y2="6250"/>
                          <a14:foregroundMark x1="93510" y1="44817" x2="93510" y2="44817"/>
                          <a14:foregroundMark x1="56673" y1="91921" x2="56673" y2="9192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89522" y="1992281"/>
              <a:ext cx="5498189" cy="3296903"/>
            </a:xfrm>
            <a:prstGeom prst="rect">
              <a:avLst/>
            </a:prstGeom>
            <a:ln w="12700">
              <a:noFill/>
            </a:ln>
          </p:spPr>
        </p:pic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0B9F136-1AA0-4B96-994C-DB8B729E1C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19517" y="2145088"/>
              <a:ext cx="2150784" cy="163103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E507D80-449B-4B68-B605-A6C339BEDE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89284" y="3374697"/>
              <a:ext cx="2185529" cy="1629274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5A83CD8-1FBB-4E31-8FEA-742F5F53F4AE}"/>
                </a:ext>
              </a:extLst>
            </p:cNvPr>
            <p:cNvCxnSpPr>
              <a:cxnSpLocks/>
            </p:cNvCxnSpPr>
            <p:nvPr/>
          </p:nvCxnSpPr>
          <p:spPr>
            <a:xfrm>
              <a:off x="9061995" y="2145273"/>
              <a:ext cx="2900680" cy="1239584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D5DBF04-775A-4FAE-BD18-BF2E61FC87A2}"/>
                </a:ext>
              </a:extLst>
            </p:cNvPr>
            <p:cNvCxnSpPr>
              <a:cxnSpLocks/>
            </p:cNvCxnSpPr>
            <p:nvPr/>
          </p:nvCxnSpPr>
          <p:spPr>
            <a:xfrm>
              <a:off x="6933107" y="3779672"/>
              <a:ext cx="2874072" cy="1219944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87E4A98-09F7-40AB-9CA0-6B6A14DFF2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09719" y="3557474"/>
              <a:ext cx="2174807" cy="1618522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F62F6F0-CAFE-4BF8-9E38-CB4453939635}"/>
                </a:ext>
              </a:extLst>
            </p:cNvPr>
            <p:cNvCxnSpPr>
              <a:cxnSpLocks/>
            </p:cNvCxnSpPr>
            <p:nvPr/>
          </p:nvCxnSpPr>
          <p:spPr>
            <a:xfrm>
              <a:off x="6912570" y="3912800"/>
              <a:ext cx="2911269" cy="1254652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D7EF05F-C28A-4CA6-8952-758A9EF8E2CE}"/>
                </a:ext>
              </a:extLst>
            </p:cNvPr>
            <p:cNvCxnSpPr>
              <a:cxnSpLocks/>
            </p:cNvCxnSpPr>
            <p:nvPr/>
          </p:nvCxnSpPr>
          <p:spPr>
            <a:xfrm>
              <a:off x="6918251" y="3760032"/>
              <a:ext cx="0" cy="163152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CC46A46-3C24-4D3E-8B0D-956478667156}"/>
                </a:ext>
              </a:extLst>
            </p:cNvPr>
            <p:cNvCxnSpPr>
              <a:cxnSpLocks/>
            </p:cNvCxnSpPr>
            <p:nvPr/>
          </p:nvCxnSpPr>
          <p:spPr>
            <a:xfrm>
              <a:off x="9824333" y="4991932"/>
              <a:ext cx="0" cy="187827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DF627DA-6FB7-4309-8BCE-82D2F402B141}"/>
                </a:ext>
              </a:extLst>
            </p:cNvPr>
            <p:cNvCxnSpPr>
              <a:cxnSpLocks/>
            </p:cNvCxnSpPr>
            <p:nvPr/>
          </p:nvCxnSpPr>
          <p:spPr>
            <a:xfrm>
              <a:off x="11970812" y="3374697"/>
              <a:ext cx="0" cy="208148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BADB547-FC98-4F54-9EBF-BE362AE07500}"/>
              </a:ext>
            </a:extLst>
          </p:cNvPr>
          <p:cNvGrpSpPr/>
          <p:nvPr/>
        </p:nvGrpSpPr>
        <p:grpSpPr>
          <a:xfrm>
            <a:off x="476763" y="2987906"/>
            <a:ext cx="1931039" cy="1187396"/>
            <a:chOff x="6689522" y="1992281"/>
            <a:chExt cx="5498189" cy="3296903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8D169234-9A67-4956-B213-0201EC7D4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250" b="91921" l="6490" r="93419">
                          <a14:foregroundMark x1="6581" y1="52591" x2="6581" y2="52591"/>
                          <a14:foregroundMark x1="42870" y1="6250" x2="42870" y2="6250"/>
                          <a14:foregroundMark x1="93510" y1="44817" x2="93510" y2="44817"/>
                          <a14:foregroundMark x1="56673" y1="91921" x2="56673" y2="9192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89522" y="1992281"/>
              <a:ext cx="5498189" cy="3296903"/>
            </a:xfrm>
            <a:prstGeom prst="rect">
              <a:avLst/>
            </a:prstGeom>
            <a:ln w="12700">
              <a:noFill/>
            </a:ln>
          </p:spPr>
        </p:pic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0810BF8-CA6B-4824-A15D-C64157AD97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19517" y="2145088"/>
              <a:ext cx="2150784" cy="163103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71D5A4B-C115-4479-A2D7-9058325A5F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89284" y="3374697"/>
              <a:ext cx="2185529" cy="1629274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6AF9D60-1C0A-42C2-B62D-B900D1C925DE}"/>
                </a:ext>
              </a:extLst>
            </p:cNvPr>
            <p:cNvCxnSpPr>
              <a:cxnSpLocks/>
            </p:cNvCxnSpPr>
            <p:nvPr/>
          </p:nvCxnSpPr>
          <p:spPr>
            <a:xfrm>
              <a:off x="9061995" y="2145273"/>
              <a:ext cx="2900680" cy="1239584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7951A3B-EF63-448E-9632-1D50D24AE1EC}"/>
                </a:ext>
              </a:extLst>
            </p:cNvPr>
            <p:cNvCxnSpPr>
              <a:cxnSpLocks/>
            </p:cNvCxnSpPr>
            <p:nvPr/>
          </p:nvCxnSpPr>
          <p:spPr>
            <a:xfrm>
              <a:off x="6933107" y="3779672"/>
              <a:ext cx="2874072" cy="1219944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B316EEC-5E23-4F6E-8367-C58C8217E2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09719" y="3557474"/>
              <a:ext cx="2174807" cy="1618522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57ED6F9-DF99-427F-B362-FC5DD9014833}"/>
                </a:ext>
              </a:extLst>
            </p:cNvPr>
            <p:cNvCxnSpPr>
              <a:cxnSpLocks/>
            </p:cNvCxnSpPr>
            <p:nvPr/>
          </p:nvCxnSpPr>
          <p:spPr>
            <a:xfrm>
              <a:off x="6912570" y="3912800"/>
              <a:ext cx="2911269" cy="1254652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0E61061-2E9F-4585-81B3-44B401B825DB}"/>
                </a:ext>
              </a:extLst>
            </p:cNvPr>
            <p:cNvCxnSpPr>
              <a:cxnSpLocks/>
            </p:cNvCxnSpPr>
            <p:nvPr/>
          </p:nvCxnSpPr>
          <p:spPr>
            <a:xfrm>
              <a:off x="6918251" y="3760032"/>
              <a:ext cx="0" cy="163152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FD00D0E-84E5-47D4-A1E2-33B7694AE4DA}"/>
                </a:ext>
              </a:extLst>
            </p:cNvPr>
            <p:cNvCxnSpPr>
              <a:cxnSpLocks/>
            </p:cNvCxnSpPr>
            <p:nvPr/>
          </p:nvCxnSpPr>
          <p:spPr>
            <a:xfrm>
              <a:off x="9824333" y="4991932"/>
              <a:ext cx="0" cy="187827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1CC7F84-5CA7-4480-BF3E-C8D73DAFE94E}"/>
                </a:ext>
              </a:extLst>
            </p:cNvPr>
            <p:cNvCxnSpPr>
              <a:cxnSpLocks/>
            </p:cNvCxnSpPr>
            <p:nvPr/>
          </p:nvCxnSpPr>
          <p:spPr>
            <a:xfrm>
              <a:off x="11970812" y="3374697"/>
              <a:ext cx="0" cy="208148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576EF37-91CD-4DDA-9026-A623DBF63023}"/>
              </a:ext>
            </a:extLst>
          </p:cNvPr>
          <p:cNvGrpSpPr/>
          <p:nvPr/>
        </p:nvGrpSpPr>
        <p:grpSpPr>
          <a:xfrm>
            <a:off x="477774" y="2791524"/>
            <a:ext cx="1931039" cy="1187396"/>
            <a:chOff x="6689522" y="1992281"/>
            <a:chExt cx="5498189" cy="3296903"/>
          </a:xfrm>
        </p:grpSpPr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C7323888-7D0D-4E60-8829-FBC6F7C69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250" b="91921" l="6490" r="93419">
                          <a14:foregroundMark x1="6581" y1="52591" x2="6581" y2="52591"/>
                          <a14:foregroundMark x1="42870" y1="6250" x2="42870" y2="6250"/>
                          <a14:foregroundMark x1="93510" y1="44817" x2="93510" y2="44817"/>
                          <a14:foregroundMark x1="56673" y1="91921" x2="56673" y2="9192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89522" y="1992281"/>
              <a:ext cx="5498189" cy="3296903"/>
            </a:xfrm>
            <a:prstGeom prst="rect">
              <a:avLst/>
            </a:prstGeom>
            <a:ln w="12700">
              <a:noFill/>
            </a:ln>
          </p:spPr>
        </p:pic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18425CF-C0A1-4324-B2E5-B17F000DE8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19517" y="2145088"/>
              <a:ext cx="2150784" cy="163103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3990935-84B4-4A15-AA11-3586659B06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89284" y="3374697"/>
              <a:ext cx="2185529" cy="1629274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7667EC0-4BBB-4D71-8428-CD1330B88B88}"/>
                </a:ext>
              </a:extLst>
            </p:cNvPr>
            <p:cNvCxnSpPr>
              <a:cxnSpLocks/>
            </p:cNvCxnSpPr>
            <p:nvPr/>
          </p:nvCxnSpPr>
          <p:spPr>
            <a:xfrm>
              <a:off x="9061995" y="2145273"/>
              <a:ext cx="2900680" cy="1239584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142D2D1-92E1-4698-B19D-3EFE5D1831C3}"/>
                </a:ext>
              </a:extLst>
            </p:cNvPr>
            <p:cNvCxnSpPr>
              <a:cxnSpLocks/>
            </p:cNvCxnSpPr>
            <p:nvPr/>
          </p:nvCxnSpPr>
          <p:spPr>
            <a:xfrm>
              <a:off x="6933107" y="3779672"/>
              <a:ext cx="2874072" cy="1219944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DB5717-CF07-4850-B35A-D56F9CE9B4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09719" y="3557474"/>
              <a:ext cx="2174807" cy="1618522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8B7B0FE-F178-4324-9D95-3F8B19C512B0}"/>
                </a:ext>
              </a:extLst>
            </p:cNvPr>
            <p:cNvCxnSpPr>
              <a:cxnSpLocks/>
            </p:cNvCxnSpPr>
            <p:nvPr/>
          </p:nvCxnSpPr>
          <p:spPr>
            <a:xfrm>
              <a:off x="6912570" y="3912800"/>
              <a:ext cx="2911269" cy="1254652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1C42126-9C3D-4B56-A26D-DA833FA030BC}"/>
                </a:ext>
              </a:extLst>
            </p:cNvPr>
            <p:cNvCxnSpPr>
              <a:cxnSpLocks/>
            </p:cNvCxnSpPr>
            <p:nvPr/>
          </p:nvCxnSpPr>
          <p:spPr>
            <a:xfrm>
              <a:off x="6918251" y="3760032"/>
              <a:ext cx="0" cy="163152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A0882FA-CD47-463B-B199-63E091D6F8D1}"/>
                </a:ext>
              </a:extLst>
            </p:cNvPr>
            <p:cNvCxnSpPr>
              <a:cxnSpLocks/>
            </p:cNvCxnSpPr>
            <p:nvPr/>
          </p:nvCxnSpPr>
          <p:spPr>
            <a:xfrm>
              <a:off x="9824333" y="4991932"/>
              <a:ext cx="0" cy="187827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0C6F01D-6F1C-4D10-8A0F-93E234AA2925}"/>
                </a:ext>
              </a:extLst>
            </p:cNvPr>
            <p:cNvCxnSpPr>
              <a:cxnSpLocks/>
            </p:cNvCxnSpPr>
            <p:nvPr/>
          </p:nvCxnSpPr>
          <p:spPr>
            <a:xfrm>
              <a:off x="11970812" y="3374697"/>
              <a:ext cx="0" cy="208148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ED44B0B-452F-4835-BDBF-2AEFBD3D102D}"/>
              </a:ext>
            </a:extLst>
          </p:cNvPr>
          <p:cNvGrpSpPr/>
          <p:nvPr/>
        </p:nvGrpSpPr>
        <p:grpSpPr>
          <a:xfrm>
            <a:off x="478786" y="2595143"/>
            <a:ext cx="1931039" cy="1187396"/>
            <a:chOff x="6689522" y="1992282"/>
            <a:chExt cx="5498189" cy="3296904"/>
          </a:xfrm>
        </p:grpSpPr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9B9AADD-DC62-490B-9CD8-45170454B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250" b="91921" l="6490" r="93419">
                          <a14:foregroundMark x1="6581" y1="52591" x2="6581" y2="52591"/>
                          <a14:foregroundMark x1="42870" y1="6250" x2="42870" y2="6250"/>
                          <a14:foregroundMark x1="93510" y1="44817" x2="93510" y2="44817"/>
                          <a14:foregroundMark x1="56673" y1="91921" x2="56673" y2="9192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89522" y="1992282"/>
              <a:ext cx="5498189" cy="3296904"/>
            </a:xfrm>
            <a:prstGeom prst="rect">
              <a:avLst/>
            </a:prstGeom>
            <a:ln w="12700">
              <a:noFill/>
            </a:ln>
          </p:spPr>
        </p:pic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6620647-159C-4823-BD60-B117A66FCC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19517" y="2145088"/>
              <a:ext cx="2150784" cy="163103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6211936-AA45-4B7D-B6D4-FC0283C1D4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89284" y="3374697"/>
              <a:ext cx="2185529" cy="1629274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BD2627C-05C7-4785-8665-5786AD61C6F2}"/>
                </a:ext>
              </a:extLst>
            </p:cNvPr>
            <p:cNvCxnSpPr>
              <a:cxnSpLocks/>
            </p:cNvCxnSpPr>
            <p:nvPr/>
          </p:nvCxnSpPr>
          <p:spPr>
            <a:xfrm>
              <a:off x="9061995" y="2145273"/>
              <a:ext cx="2900680" cy="1239584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11195C2-0FEB-4A9A-ACE4-B8D52C7AA22A}"/>
                </a:ext>
              </a:extLst>
            </p:cNvPr>
            <p:cNvCxnSpPr>
              <a:cxnSpLocks/>
            </p:cNvCxnSpPr>
            <p:nvPr/>
          </p:nvCxnSpPr>
          <p:spPr>
            <a:xfrm>
              <a:off x="6933107" y="3779672"/>
              <a:ext cx="2874072" cy="1219944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BC2E32F-6BEA-4673-82E6-5836510024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09719" y="3557474"/>
              <a:ext cx="2174807" cy="1618522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5881603-3A09-4F50-9BE0-4A3AE0ED8D4C}"/>
                </a:ext>
              </a:extLst>
            </p:cNvPr>
            <p:cNvCxnSpPr>
              <a:cxnSpLocks/>
            </p:cNvCxnSpPr>
            <p:nvPr/>
          </p:nvCxnSpPr>
          <p:spPr>
            <a:xfrm>
              <a:off x="6912570" y="3912800"/>
              <a:ext cx="2911269" cy="1254652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461644E8-A2E0-443F-8A45-87B9CA9239D0}"/>
                </a:ext>
              </a:extLst>
            </p:cNvPr>
            <p:cNvCxnSpPr>
              <a:cxnSpLocks/>
            </p:cNvCxnSpPr>
            <p:nvPr/>
          </p:nvCxnSpPr>
          <p:spPr>
            <a:xfrm>
              <a:off x="6918251" y="3760032"/>
              <a:ext cx="0" cy="163152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D5DFAB41-ABFD-4057-8CD1-10C4CB3AA974}"/>
                </a:ext>
              </a:extLst>
            </p:cNvPr>
            <p:cNvCxnSpPr>
              <a:cxnSpLocks/>
            </p:cNvCxnSpPr>
            <p:nvPr/>
          </p:nvCxnSpPr>
          <p:spPr>
            <a:xfrm>
              <a:off x="9824333" y="4991932"/>
              <a:ext cx="0" cy="187827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4C26565-38AA-4A9B-923C-ACD8F243B78E}"/>
                </a:ext>
              </a:extLst>
            </p:cNvPr>
            <p:cNvCxnSpPr>
              <a:cxnSpLocks/>
            </p:cNvCxnSpPr>
            <p:nvPr/>
          </p:nvCxnSpPr>
          <p:spPr>
            <a:xfrm>
              <a:off x="11970812" y="3374697"/>
              <a:ext cx="0" cy="208148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09849DB4-067E-4FEA-8F89-046579D0E854}"/>
              </a:ext>
            </a:extLst>
          </p:cNvPr>
          <p:cNvGrpSpPr/>
          <p:nvPr/>
        </p:nvGrpSpPr>
        <p:grpSpPr>
          <a:xfrm>
            <a:off x="574611" y="3027872"/>
            <a:ext cx="1757223" cy="1343011"/>
            <a:chOff x="1627237" y="86504"/>
            <a:chExt cx="8919708" cy="6684991"/>
          </a:xfrm>
        </p:grpSpPr>
        <p:pic>
          <p:nvPicPr>
            <p:cNvPr id="110" name="Picture 109" descr="A picture containing dark&#10;&#10;Description automatically generated">
              <a:extLst>
                <a:ext uri="{FF2B5EF4-FFF2-40B4-BE49-F238E27FC236}">
                  <a16:creationId xmlns:a16="http://schemas.microsoft.com/office/drawing/2014/main" id="{8AD0A1AE-84BE-4D9C-9BCE-E909F06C1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7367" y="86504"/>
              <a:ext cx="8868521" cy="6684991"/>
            </a:xfrm>
            <a:prstGeom prst="rect">
              <a:avLst/>
            </a:prstGeom>
            <a:ln w="12700">
              <a:noFill/>
            </a:ln>
          </p:spPr>
        </p:pic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DD89EB9-BE4F-4F4B-80BB-9E51B59072C2}"/>
                </a:ext>
              </a:extLst>
            </p:cNvPr>
            <p:cNvCxnSpPr/>
            <p:nvPr/>
          </p:nvCxnSpPr>
          <p:spPr>
            <a:xfrm>
              <a:off x="5467350" y="86504"/>
              <a:ext cx="5062910" cy="2199496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1CB5A804-C128-4B21-B6CC-95082A895561}"/>
                </a:ext>
              </a:extLst>
            </p:cNvPr>
            <p:cNvCxnSpPr/>
            <p:nvPr/>
          </p:nvCxnSpPr>
          <p:spPr>
            <a:xfrm>
              <a:off x="1661739" y="2956225"/>
              <a:ext cx="5062910" cy="2199496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38DD910-A0C2-411D-80CC-5B8F7C414E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24649" y="2286001"/>
              <a:ext cx="3805611" cy="286972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43FE8AD1-B947-4236-9AB6-43BEBE07DC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1739" y="86504"/>
              <a:ext cx="3805611" cy="286972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CD71494-EDE4-4E82-8A9D-B6043A93167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571998"/>
              <a:ext cx="5068668" cy="2185357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DC4BD9C6-10A6-458F-8AD3-F4C05D0A79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0407" y="3887635"/>
              <a:ext cx="3805611" cy="286972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A461A44-472C-4840-9023-9A831ED257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55981" y="2970365"/>
              <a:ext cx="11516" cy="1587493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835ACE7-E4D3-4B9C-9E1A-8369E002AE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24649" y="5169861"/>
              <a:ext cx="8615" cy="1576708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9ABF35D-47AC-46DC-8E43-157A9973E1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505538" y="2310927"/>
              <a:ext cx="8615" cy="1576708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6A30B3E2-2580-46F1-93F5-3A9CD1169BDA}"/>
                </a:ext>
              </a:extLst>
            </p:cNvPr>
            <p:cNvCxnSpPr>
              <a:cxnSpLocks/>
            </p:cNvCxnSpPr>
            <p:nvPr/>
          </p:nvCxnSpPr>
          <p:spPr>
            <a:xfrm>
              <a:off x="1627237" y="3234471"/>
              <a:ext cx="5062910" cy="2199496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943C947-1854-48C5-A1A3-B64D506A0C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1174" y="2574216"/>
              <a:ext cx="3805611" cy="286972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A76FC48-48EE-40B4-87BD-07AE07F9554E}"/>
                </a:ext>
              </a:extLst>
            </p:cNvPr>
            <p:cNvCxnSpPr>
              <a:cxnSpLocks/>
            </p:cNvCxnSpPr>
            <p:nvPr/>
          </p:nvCxnSpPr>
          <p:spPr>
            <a:xfrm>
              <a:off x="1659649" y="3791638"/>
              <a:ext cx="5062910" cy="2199496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95B67BB8-6A06-471E-8E29-4D5398B5A9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41334" y="2807896"/>
              <a:ext cx="3805611" cy="286972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111C3B2A-F6AD-4A06-B9A2-B8ED8BAFECD0}"/>
                </a:ext>
              </a:extLst>
            </p:cNvPr>
            <p:cNvCxnSpPr>
              <a:cxnSpLocks/>
            </p:cNvCxnSpPr>
            <p:nvPr/>
          </p:nvCxnSpPr>
          <p:spPr>
            <a:xfrm>
              <a:off x="1679779" y="3526827"/>
              <a:ext cx="5062910" cy="2199496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5436F43-09FD-41E2-85F7-5915B9A201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1174" y="3102536"/>
              <a:ext cx="3805611" cy="286972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5AAA580E-0818-4A80-9D1F-B4DADDD68438}"/>
                </a:ext>
              </a:extLst>
            </p:cNvPr>
            <p:cNvCxnSpPr>
              <a:cxnSpLocks/>
            </p:cNvCxnSpPr>
            <p:nvPr/>
          </p:nvCxnSpPr>
          <p:spPr>
            <a:xfrm>
              <a:off x="1670354" y="4055754"/>
              <a:ext cx="5062910" cy="2199496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5FAE2D93-FA85-45EA-8B29-3F0DE25150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1174" y="3387016"/>
              <a:ext cx="3805611" cy="286972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133BA425-4B56-4F22-8BDB-53013DB18327}"/>
                </a:ext>
              </a:extLst>
            </p:cNvPr>
            <p:cNvCxnSpPr>
              <a:cxnSpLocks/>
            </p:cNvCxnSpPr>
            <p:nvPr/>
          </p:nvCxnSpPr>
          <p:spPr>
            <a:xfrm>
              <a:off x="1659649" y="4309798"/>
              <a:ext cx="5062910" cy="2199496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63CD3C1B-4F5E-4478-A45D-CD729A15D7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1174" y="3630856"/>
              <a:ext cx="3805611" cy="286972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6B89E355-C843-43D7-BF26-5658E7218B02}"/>
              </a:ext>
            </a:extLst>
          </p:cNvPr>
          <p:cNvGrpSpPr/>
          <p:nvPr/>
        </p:nvGrpSpPr>
        <p:grpSpPr>
          <a:xfrm>
            <a:off x="6908743" y="3249401"/>
            <a:ext cx="4265905" cy="2623104"/>
            <a:chOff x="6689522" y="1992281"/>
            <a:chExt cx="5498189" cy="3296903"/>
          </a:xfrm>
        </p:grpSpPr>
        <p:pic>
          <p:nvPicPr>
            <p:cNvPr id="187" name="Picture 186">
              <a:extLst>
                <a:ext uri="{FF2B5EF4-FFF2-40B4-BE49-F238E27FC236}">
                  <a16:creationId xmlns:a16="http://schemas.microsoft.com/office/drawing/2014/main" id="{A6BA7C96-D06E-4A8B-9F39-C996E5089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250" b="91921" l="6490" r="93419">
                          <a14:foregroundMark x1="6581" y1="52591" x2="6581" y2="52591"/>
                          <a14:foregroundMark x1="42870" y1="6250" x2="42870" y2="6250"/>
                          <a14:foregroundMark x1="93510" y1="44817" x2="93510" y2="44817"/>
                          <a14:foregroundMark x1="56673" y1="91921" x2="56673" y2="9192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89522" y="1992281"/>
              <a:ext cx="5498189" cy="3296903"/>
            </a:xfrm>
            <a:prstGeom prst="rect">
              <a:avLst/>
            </a:prstGeom>
            <a:ln w="12700">
              <a:noFill/>
            </a:ln>
          </p:spPr>
        </p:pic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A3268EEF-3E0C-47E2-9398-1909EA24BB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19517" y="2145088"/>
              <a:ext cx="2150784" cy="163103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8F12C973-239E-489A-80AA-623798E0AA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89284" y="3374697"/>
              <a:ext cx="2185529" cy="1629274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7425842D-08B2-4FD4-B838-EA5ABF6F4197}"/>
                </a:ext>
              </a:extLst>
            </p:cNvPr>
            <p:cNvCxnSpPr>
              <a:cxnSpLocks/>
            </p:cNvCxnSpPr>
            <p:nvPr/>
          </p:nvCxnSpPr>
          <p:spPr>
            <a:xfrm>
              <a:off x="9061995" y="2145273"/>
              <a:ext cx="2900680" cy="1239584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8621BC42-9132-44CC-BE6A-71D0CA2B3F1A}"/>
                </a:ext>
              </a:extLst>
            </p:cNvPr>
            <p:cNvCxnSpPr>
              <a:cxnSpLocks/>
            </p:cNvCxnSpPr>
            <p:nvPr/>
          </p:nvCxnSpPr>
          <p:spPr>
            <a:xfrm>
              <a:off x="6933107" y="3779672"/>
              <a:ext cx="2874072" cy="1219944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D20076E4-3DA7-441A-BC87-165CFEC1D3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09719" y="3557474"/>
              <a:ext cx="2174807" cy="1618522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80F7DDAA-17AC-4CA0-BBE2-794D61F61F50}"/>
                </a:ext>
              </a:extLst>
            </p:cNvPr>
            <p:cNvCxnSpPr>
              <a:cxnSpLocks/>
            </p:cNvCxnSpPr>
            <p:nvPr/>
          </p:nvCxnSpPr>
          <p:spPr>
            <a:xfrm>
              <a:off x="6912570" y="3912800"/>
              <a:ext cx="2911269" cy="1254652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743C7EAC-F0C3-4063-B2EC-517CA1499C45}"/>
                </a:ext>
              </a:extLst>
            </p:cNvPr>
            <p:cNvCxnSpPr>
              <a:cxnSpLocks/>
            </p:cNvCxnSpPr>
            <p:nvPr/>
          </p:nvCxnSpPr>
          <p:spPr>
            <a:xfrm>
              <a:off x="6918251" y="3760032"/>
              <a:ext cx="0" cy="163152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33BF9F07-E931-49BD-8C5D-3F638321E07E}"/>
                </a:ext>
              </a:extLst>
            </p:cNvPr>
            <p:cNvCxnSpPr>
              <a:cxnSpLocks/>
            </p:cNvCxnSpPr>
            <p:nvPr/>
          </p:nvCxnSpPr>
          <p:spPr>
            <a:xfrm>
              <a:off x="9824333" y="4991932"/>
              <a:ext cx="0" cy="187827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17C1E6E5-78B4-4252-A3CE-175B3CC8FD2A}"/>
                </a:ext>
              </a:extLst>
            </p:cNvPr>
            <p:cNvCxnSpPr>
              <a:cxnSpLocks/>
            </p:cNvCxnSpPr>
            <p:nvPr/>
          </p:nvCxnSpPr>
          <p:spPr>
            <a:xfrm>
              <a:off x="11970812" y="3374697"/>
              <a:ext cx="0" cy="208148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1936DC1F-8E59-4E4E-851C-54570B075BBE}"/>
              </a:ext>
            </a:extLst>
          </p:cNvPr>
          <p:cNvGrpSpPr/>
          <p:nvPr/>
        </p:nvGrpSpPr>
        <p:grpSpPr>
          <a:xfrm>
            <a:off x="6910537" y="2900812"/>
            <a:ext cx="4265905" cy="2623104"/>
            <a:chOff x="6689522" y="1992281"/>
            <a:chExt cx="5498189" cy="3296903"/>
          </a:xfrm>
        </p:grpSpPr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16C293AF-4AFE-4212-A38B-E58B8B015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250" b="91921" l="6490" r="93419">
                          <a14:foregroundMark x1="6581" y1="52591" x2="6581" y2="52591"/>
                          <a14:foregroundMark x1="42870" y1="6250" x2="42870" y2="6250"/>
                          <a14:foregroundMark x1="93510" y1="44817" x2="93510" y2="44817"/>
                          <a14:foregroundMark x1="56673" y1="91921" x2="56673" y2="9192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89522" y="1992281"/>
              <a:ext cx="5498189" cy="3296903"/>
            </a:xfrm>
            <a:prstGeom prst="rect">
              <a:avLst/>
            </a:prstGeom>
            <a:ln w="12700">
              <a:noFill/>
            </a:ln>
          </p:spPr>
        </p:pic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CA6D6AFD-F41A-46E6-B0E4-242E4388C1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19517" y="2145088"/>
              <a:ext cx="2150784" cy="163103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76BE1072-4E73-4A78-B14F-C96723D26D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89284" y="3374697"/>
              <a:ext cx="2185529" cy="1629274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12C98599-75E1-437A-84FD-C5B4BABC8C5A}"/>
                </a:ext>
              </a:extLst>
            </p:cNvPr>
            <p:cNvCxnSpPr>
              <a:cxnSpLocks/>
            </p:cNvCxnSpPr>
            <p:nvPr/>
          </p:nvCxnSpPr>
          <p:spPr>
            <a:xfrm>
              <a:off x="9061995" y="2145273"/>
              <a:ext cx="2900680" cy="1239584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A9BC7A0D-CEBB-48B5-9A6B-92A460F994D1}"/>
                </a:ext>
              </a:extLst>
            </p:cNvPr>
            <p:cNvCxnSpPr>
              <a:cxnSpLocks/>
            </p:cNvCxnSpPr>
            <p:nvPr/>
          </p:nvCxnSpPr>
          <p:spPr>
            <a:xfrm>
              <a:off x="6933107" y="3779672"/>
              <a:ext cx="2874072" cy="1219944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A8C535D3-73D8-464F-9C2A-D69E7424B6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09719" y="3557474"/>
              <a:ext cx="2174807" cy="1618522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8172D225-9F44-41AE-823F-F0C2E0BA8136}"/>
                </a:ext>
              </a:extLst>
            </p:cNvPr>
            <p:cNvCxnSpPr>
              <a:cxnSpLocks/>
            </p:cNvCxnSpPr>
            <p:nvPr/>
          </p:nvCxnSpPr>
          <p:spPr>
            <a:xfrm>
              <a:off x="6912570" y="3912800"/>
              <a:ext cx="2911269" cy="1254652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5C8396C6-6E05-47F2-83A9-8BA7A15DE365}"/>
                </a:ext>
              </a:extLst>
            </p:cNvPr>
            <p:cNvCxnSpPr>
              <a:cxnSpLocks/>
            </p:cNvCxnSpPr>
            <p:nvPr/>
          </p:nvCxnSpPr>
          <p:spPr>
            <a:xfrm>
              <a:off x="6918251" y="3760032"/>
              <a:ext cx="0" cy="163152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090AF7A7-24B7-4A1E-8B76-154819FEC989}"/>
                </a:ext>
              </a:extLst>
            </p:cNvPr>
            <p:cNvCxnSpPr>
              <a:cxnSpLocks/>
            </p:cNvCxnSpPr>
            <p:nvPr/>
          </p:nvCxnSpPr>
          <p:spPr>
            <a:xfrm>
              <a:off x="9824333" y="4991932"/>
              <a:ext cx="0" cy="187827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D5C18DCD-B084-471C-87BA-E5A035569D29}"/>
                </a:ext>
              </a:extLst>
            </p:cNvPr>
            <p:cNvCxnSpPr>
              <a:cxnSpLocks/>
            </p:cNvCxnSpPr>
            <p:nvPr/>
          </p:nvCxnSpPr>
          <p:spPr>
            <a:xfrm>
              <a:off x="11970812" y="3374697"/>
              <a:ext cx="0" cy="208148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3DE117B-C21E-46C7-8FD1-ABFBE10E8306}"/>
              </a:ext>
            </a:extLst>
          </p:cNvPr>
          <p:cNvGrpSpPr/>
          <p:nvPr/>
        </p:nvGrpSpPr>
        <p:grpSpPr>
          <a:xfrm>
            <a:off x="6912331" y="2552220"/>
            <a:ext cx="4265905" cy="2623104"/>
            <a:chOff x="6689522" y="1992281"/>
            <a:chExt cx="5498189" cy="3296903"/>
          </a:xfrm>
        </p:grpSpPr>
        <p:pic>
          <p:nvPicPr>
            <p:cNvPr id="167" name="Picture 166">
              <a:extLst>
                <a:ext uri="{FF2B5EF4-FFF2-40B4-BE49-F238E27FC236}">
                  <a16:creationId xmlns:a16="http://schemas.microsoft.com/office/drawing/2014/main" id="{0C06322C-0BB3-4C72-A9D6-526D91320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250" b="91921" l="6490" r="93419">
                          <a14:foregroundMark x1="6581" y1="52591" x2="6581" y2="52591"/>
                          <a14:foregroundMark x1="42870" y1="6250" x2="42870" y2="6250"/>
                          <a14:foregroundMark x1="93510" y1="44817" x2="93510" y2="44817"/>
                          <a14:foregroundMark x1="56673" y1="91921" x2="56673" y2="9192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89522" y="1992281"/>
              <a:ext cx="5498189" cy="3296903"/>
            </a:xfrm>
            <a:prstGeom prst="rect">
              <a:avLst/>
            </a:prstGeom>
            <a:ln w="12700">
              <a:noFill/>
            </a:ln>
          </p:spPr>
        </p:pic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4D610EFB-36EF-4A01-8494-F89EE0F2F1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19517" y="2145088"/>
              <a:ext cx="2150784" cy="163103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29BAF832-7ED9-4BC5-BF74-2A741F586B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89284" y="3374697"/>
              <a:ext cx="2185529" cy="1629274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CB6BB5D3-EB0E-4070-BECD-5FC75D7530FA}"/>
                </a:ext>
              </a:extLst>
            </p:cNvPr>
            <p:cNvCxnSpPr>
              <a:cxnSpLocks/>
            </p:cNvCxnSpPr>
            <p:nvPr/>
          </p:nvCxnSpPr>
          <p:spPr>
            <a:xfrm>
              <a:off x="9061995" y="2145273"/>
              <a:ext cx="2900680" cy="1239584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EFAD81B-4ADC-4D7F-9F90-D7E263F1005B}"/>
                </a:ext>
              </a:extLst>
            </p:cNvPr>
            <p:cNvCxnSpPr>
              <a:cxnSpLocks/>
            </p:cNvCxnSpPr>
            <p:nvPr/>
          </p:nvCxnSpPr>
          <p:spPr>
            <a:xfrm>
              <a:off x="6933107" y="3779672"/>
              <a:ext cx="2874072" cy="1219944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B32FCC9C-85F1-4245-9D63-3735248E2D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09719" y="3557474"/>
              <a:ext cx="2174807" cy="1618522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25AC1D78-2C78-4D35-BBCE-D553CF5F806D}"/>
                </a:ext>
              </a:extLst>
            </p:cNvPr>
            <p:cNvCxnSpPr>
              <a:cxnSpLocks/>
            </p:cNvCxnSpPr>
            <p:nvPr/>
          </p:nvCxnSpPr>
          <p:spPr>
            <a:xfrm>
              <a:off x="6912570" y="3912800"/>
              <a:ext cx="2911269" cy="1254652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9EF5E51A-FAA8-4ADE-AD57-885CC6D915D6}"/>
                </a:ext>
              </a:extLst>
            </p:cNvPr>
            <p:cNvCxnSpPr>
              <a:cxnSpLocks/>
            </p:cNvCxnSpPr>
            <p:nvPr/>
          </p:nvCxnSpPr>
          <p:spPr>
            <a:xfrm>
              <a:off x="6918251" y="3760032"/>
              <a:ext cx="0" cy="163152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13F924A7-EF71-419D-AD71-74F263192F20}"/>
                </a:ext>
              </a:extLst>
            </p:cNvPr>
            <p:cNvCxnSpPr>
              <a:cxnSpLocks/>
            </p:cNvCxnSpPr>
            <p:nvPr/>
          </p:nvCxnSpPr>
          <p:spPr>
            <a:xfrm>
              <a:off x="9824333" y="4991932"/>
              <a:ext cx="0" cy="187827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07D54703-35B1-473A-9C14-4F1892C8BA6D}"/>
                </a:ext>
              </a:extLst>
            </p:cNvPr>
            <p:cNvCxnSpPr>
              <a:cxnSpLocks/>
            </p:cNvCxnSpPr>
            <p:nvPr/>
          </p:nvCxnSpPr>
          <p:spPr>
            <a:xfrm>
              <a:off x="11970812" y="3374697"/>
              <a:ext cx="0" cy="208148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243F49C9-767A-42A0-82CE-186989BC6856}"/>
              </a:ext>
            </a:extLst>
          </p:cNvPr>
          <p:cNvGrpSpPr/>
          <p:nvPr/>
        </p:nvGrpSpPr>
        <p:grpSpPr>
          <a:xfrm>
            <a:off x="6914126" y="2203629"/>
            <a:ext cx="4265905" cy="2623104"/>
            <a:chOff x="6689522" y="1992281"/>
            <a:chExt cx="5498189" cy="3296903"/>
          </a:xfrm>
        </p:grpSpPr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14C5F4EE-F11B-48CD-AD34-EEF606D9D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250" b="91921" l="6490" r="93419">
                          <a14:foregroundMark x1="6581" y1="52591" x2="6581" y2="52591"/>
                          <a14:foregroundMark x1="42870" y1="6250" x2="42870" y2="6250"/>
                          <a14:foregroundMark x1="93510" y1="44817" x2="93510" y2="44817"/>
                          <a14:foregroundMark x1="56673" y1="91921" x2="56673" y2="9192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89522" y="1992281"/>
              <a:ext cx="5498189" cy="3296903"/>
            </a:xfrm>
            <a:prstGeom prst="rect">
              <a:avLst/>
            </a:prstGeom>
            <a:ln w="12700">
              <a:noFill/>
            </a:ln>
          </p:spPr>
        </p:pic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8C024F40-6E11-413D-9D4E-E5486BD02E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19517" y="2145088"/>
              <a:ext cx="2150784" cy="163103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F2E62B71-077E-427E-B06B-D39D8D5D63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89284" y="3374697"/>
              <a:ext cx="2185529" cy="1629274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2BAAB3B2-31F5-485D-912F-A34D3354EF66}"/>
                </a:ext>
              </a:extLst>
            </p:cNvPr>
            <p:cNvCxnSpPr>
              <a:cxnSpLocks/>
            </p:cNvCxnSpPr>
            <p:nvPr/>
          </p:nvCxnSpPr>
          <p:spPr>
            <a:xfrm>
              <a:off x="9061995" y="2145273"/>
              <a:ext cx="2900680" cy="1239584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D38AEF2-38F6-42AA-925A-2A2170026FEA}"/>
                </a:ext>
              </a:extLst>
            </p:cNvPr>
            <p:cNvCxnSpPr>
              <a:cxnSpLocks/>
            </p:cNvCxnSpPr>
            <p:nvPr/>
          </p:nvCxnSpPr>
          <p:spPr>
            <a:xfrm>
              <a:off x="6933107" y="3779672"/>
              <a:ext cx="2874072" cy="1219944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F3D7CC84-2644-4C7F-B1E6-98C26E49E7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09719" y="3557474"/>
              <a:ext cx="2174807" cy="1618522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44879CFB-0C2D-4F0C-BC31-24BBC425EF23}"/>
                </a:ext>
              </a:extLst>
            </p:cNvPr>
            <p:cNvCxnSpPr>
              <a:cxnSpLocks/>
            </p:cNvCxnSpPr>
            <p:nvPr/>
          </p:nvCxnSpPr>
          <p:spPr>
            <a:xfrm>
              <a:off x="6912570" y="3912800"/>
              <a:ext cx="2911269" cy="1254652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29E566C0-2846-4016-88F5-E31576EC6C2A}"/>
                </a:ext>
              </a:extLst>
            </p:cNvPr>
            <p:cNvCxnSpPr>
              <a:cxnSpLocks/>
            </p:cNvCxnSpPr>
            <p:nvPr/>
          </p:nvCxnSpPr>
          <p:spPr>
            <a:xfrm>
              <a:off x="6918251" y="3760032"/>
              <a:ext cx="0" cy="163152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22CD4850-2892-4F01-BF90-9ED8888B40D9}"/>
                </a:ext>
              </a:extLst>
            </p:cNvPr>
            <p:cNvCxnSpPr>
              <a:cxnSpLocks/>
            </p:cNvCxnSpPr>
            <p:nvPr/>
          </p:nvCxnSpPr>
          <p:spPr>
            <a:xfrm>
              <a:off x="9824333" y="4991932"/>
              <a:ext cx="0" cy="187827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8A4CA595-1025-48D6-9C6D-620F4C7B55EE}"/>
                </a:ext>
              </a:extLst>
            </p:cNvPr>
            <p:cNvCxnSpPr>
              <a:cxnSpLocks/>
            </p:cNvCxnSpPr>
            <p:nvPr/>
          </p:nvCxnSpPr>
          <p:spPr>
            <a:xfrm>
              <a:off x="11970812" y="3374697"/>
              <a:ext cx="0" cy="208148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EF7A61F-0394-4023-AB44-D5BF689F9A81}"/>
              </a:ext>
            </a:extLst>
          </p:cNvPr>
          <p:cNvGrpSpPr/>
          <p:nvPr/>
        </p:nvGrpSpPr>
        <p:grpSpPr>
          <a:xfrm>
            <a:off x="6915920" y="1855037"/>
            <a:ext cx="4265905" cy="2623104"/>
            <a:chOff x="6689522" y="1992281"/>
            <a:chExt cx="5498189" cy="3296903"/>
          </a:xfrm>
        </p:grpSpPr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9DA494ED-D4A4-4D0A-A08F-1B0CF9CA2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250" b="91921" l="6490" r="93419">
                          <a14:foregroundMark x1="6581" y1="52591" x2="6581" y2="52591"/>
                          <a14:foregroundMark x1="42870" y1="6250" x2="42870" y2="6250"/>
                          <a14:foregroundMark x1="93510" y1="44817" x2="93510" y2="44817"/>
                          <a14:foregroundMark x1="56673" y1="91921" x2="56673" y2="9192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89522" y="1992281"/>
              <a:ext cx="5498189" cy="3296903"/>
            </a:xfrm>
            <a:prstGeom prst="rect">
              <a:avLst/>
            </a:prstGeom>
            <a:ln w="12700">
              <a:noFill/>
            </a:ln>
          </p:spPr>
        </p:pic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F4E15A5-DDD9-41A2-A66C-C5DBEA2745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19517" y="2145088"/>
              <a:ext cx="2150784" cy="163103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A10DD891-9F10-4FE8-B9B0-598F4FAAF7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89284" y="3374697"/>
              <a:ext cx="2185529" cy="1629274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5B6A0848-4023-429F-8E2E-A4FECA9F0ACA}"/>
                </a:ext>
              </a:extLst>
            </p:cNvPr>
            <p:cNvCxnSpPr>
              <a:cxnSpLocks/>
            </p:cNvCxnSpPr>
            <p:nvPr/>
          </p:nvCxnSpPr>
          <p:spPr>
            <a:xfrm>
              <a:off x="9061995" y="2145273"/>
              <a:ext cx="2900680" cy="1239584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6DCDB838-B4CC-40F2-B45C-0A055741AA99}"/>
                </a:ext>
              </a:extLst>
            </p:cNvPr>
            <p:cNvCxnSpPr>
              <a:cxnSpLocks/>
            </p:cNvCxnSpPr>
            <p:nvPr/>
          </p:nvCxnSpPr>
          <p:spPr>
            <a:xfrm>
              <a:off x="6933107" y="3779672"/>
              <a:ext cx="2874072" cy="1219944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37CCBE96-8A1D-4844-A076-61EAAF12F3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09719" y="3557474"/>
              <a:ext cx="2174807" cy="1618522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5E661254-BAEE-4F84-9DA7-1F09A7F0081E}"/>
                </a:ext>
              </a:extLst>
            </p:cNvPr>
            <p:cNvCxnSpPr>
              <a:cxnSpLocks/>
            </p:cNvCxnSpPr>
            <p:nvPr/>
          </p:nvCxnSpPr>
          <p:spPr>
            <a:xfrm>
              <a:off x="6912570" y="3912800"/>
              <a:ext cx="2911269" cy="1254652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96403C5-B04A-4024-B98F-298A872388AB}"/>
                </a:ext>
              </a:extLst>
            </p:cNvPr>
            <p:cNvCxnSpPr>
              <a:cxnSpLocks/>
            </p:cNvCxnSpPr>
            <p:nvPr/>
          </p:nvCxnSpPr>
          <p:spPr>
            <a:xfrm>
              <a:off x="6918251" y="3760032"/>
              <a:ext cx="0" cy="163152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112B02B9-3263-4553-A933-C75F151DB13C}"/>
                </a:ext>
              </a:extLst>
            </p:cNvPr>
            <p:cNvCxnSpPr>
              <a:cxnSpLocks/>
            </p:cNvCxnSpPr>
            <p:nvPr/>
          </p:nvCxnSpPr>
          <p:spPr>
            <a:xfrm>
              <a:off x="9824333" y="4991932"/>
              <a:ext cx="0" cy="187827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81B344C-FA51-4120-BE96-87ADE8A3B35D}"/>
                </a:ext>
              </a:extLst>
            </p:cNvPr>
            <p:cNvCxnSpPr>
              <a:cxnSpLocks/>
            </p:cNvCxnSpPr>
            <p:nvPr/>
          </p:nvCxnSpPr>
          <p:spPr>
            <a:xfrm>
              <a:off x="11970812" y="3374697"/>
              <a:ext cx="0" cy="208148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EA369F1-534E-45F5-8A02-98A135D662FF}"/>
              </a:ext>
            </a:extLst>
          </p:cNvPr>
          <p:cNvGrpSpPr/>
          <p:nvPr/>
        </p:nvGrpSpPr>
        <p:grpSpPr>
          <a:xfrm>
            <a:off x="6917715" y="1506446"/>
            <a:ext cx="4265905" cy="2623104"/>
            <a:chOff x="6689522" y="1992282"/>
            <a:chExt cx="5498189" cy="3296904"/>
          </a:xfrm>
        </p:grpSpPr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63E587A8-4595-4E57-AB7F-416965014A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250" b="91921" l="6490" r="93419">
                          <a14:foregroundMark x1="6581" y1="52591" x2="6581" y2="52591"/>
                          <a14:foregroundMark x1="42870" y1="6250" x2="42870" y2="6250"/>
                          <a14:foregroundMark x1="93510" y1="44817" x2="93510" y2="44817"/>
                          <a14:foregroundMark x1="56673" y1="91921" x2="56673" y2="9192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89522" y="1992282"/>
              <a:ext cx="5498189" cy="3296904"/>
            </a:xfrm>
            <a:prstGeom prst="rect">
              <a:avLst/>
            </a:prstGeom>
            <a:ln w="12700">
              <a:noFill/>
            </a:ln>
          </p:spPr>
        </p:pic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7B9602CD-DD3F-423E-AFF9-C0170AAC7C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19517" y="2145088"/>
              <a:ext cx="2150784" cy="163103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0FA0FB2-9344-4C08-AD52-26E6132CC3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89284" y="3374697"/>
              <a:ext cx="2185529" cy="1629274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62AD5EE5-5FA6-41B3-97AA-71229F93CA80}"/>
                </a:ext>
              </a:extLst>
            </p:cNvPr>
            <p:cNvCxnSpPr>
              <a:cxnSpLocks/>
            </p:cNvCxnSpPr>
            <p:nvPr/>
          </p:nvCxnSpPr>
          <p:spPr>
            <a:xfrm>
              <a:off x="9061995" y="2145273"/>
              <a:ext cx="2900680" cy="1239584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419A7B9-B8FD-43A2-904F-B9899B677DB5}"/>
                </a:ext>
              </a:extLst>
            </p:cNvPr>
            <p:cNvCxnSpPr>
              <a:cxnSpLocks/>
            </p:cNvCxnSpPr>
            <p:nvPr/>
          </p:nvCxnSpPr>
          <p:spPr>
            <a:xfrm>
              <a:off x="6933107" y="3779672"/>
              <a:ext cx="2874072" cy="1219944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1C0DCB58-B837-4C9A-BEE0-DB52B8C6FC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09719" y="3557474"/>
              <a:ext cx="2174807" cy="1618522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7EFB9FFE-8E9F-4868-8951-B80B00883AF8}"/>
                </a:ext>
              </a:extLst>
            </p:cNvPr>
            <p:cNvCxnSpPr>
              <a:cxnSpLocks/>
            </p:cNvCxnSpPr>
            <p:nvPr/>
          </p:nvCxnSpPr>
          <p:spPr>
            <a:xfrm>
              <a:off x="6912570" y="3912800"/>
              <a:ext cx="2911269" cy="1254652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2834943-C738-43A7-BAFB-0E794A1EA2A9}"/>
                </a:ext>
              </a:extLst>
            </p:cNvPr>
            <p:cNvCxnSpPr>
              <a:cxnSpLocks/>
            </p:cNvCxnSpPr>
            <p:nvPr/>
          </p:nvCxnSpPr>
          <p:spPr>
            <a:xfrm>
              <a:off x="6918251" y="3760032"/>
              <a:ext cx="0" cy="163152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5DE0704-AB64-4D89-84C4-72F0A4820AC9}"/>
                </a:ext>
              </a:extLst>
            </p:cNvPr>
            <p:cNvCxnSpPr>
              <a:cxnSpLocks/>
            </p:cNvCxnSpPr>
            <p:nvPr/>
          </p:nvCxnSpPr>
          <p:spPr>
            <a:xfrm>
              <a:off x="9824333" y="4991932"/>
              <a:ext cx="0" cy="187827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1A6908DA-0F52-4964-8036-E8F30C38E3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70812" y="3374697"/>
              <a:ext cx="0" cy="208148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6767B700-40F6-405B-B5BA-44EFDE0F488F}"/>
              </a:ext>
            </a:extLst>
          </p:cNvPr>
          <p:cNvGrpSpPr/>
          <p:nvPr/>
        </p:nvGrpSpPr>
        <p:grpSpPr>
          <a:xfrm>
            <a:off x="7101145" y="2145036"/>
            <a:ext cx="3921056" cy="2950040"/>
            <a:chOff x="1627237" y="86504"/>
            <a:chExt cx="8919708" cy="6684991"/>
          </a:xfrm>
        </p:grpSpPr>
        <p:pic>
          <p:nvPicPr>
            <p:cNvPr id="198" name="Picture 197" descr="A picture containing dark&#10;&#10;Description automatically generated">
              <a:extLst>
                <a:ext uri="{FF2B5EF4-FFF2-40B4-BE49-F238E27FC236}">
                  <a16:creationId xmlns:a16="http://schemas.microsoft.com/office/drawing/2014/main" id="{1EDBEA81-A8FE-4075-9B1B-B3547026EE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7367" y="86504"/>
              <a:ext cx="8868521" cy="6684991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23FED6FD-CCD4-4B01-AE38-905AE64E4B91}"/>
                </a:ext>
              </a:extLst>
            </p:cNvPr>
            <p:cNvCxnSpPr/>
            <p:nvPr/>
          </p:nvCxnSpPr>
          <p:spPr>
            <a:xfrm>
              <a:off x="5467350" y="86504"/>
              <a:ext cx="5062910" cy="2199496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690F52B3-946B-4A50-9814-4E0361952B17}"/>
                </a:ext>
              </a:extLst>
            </p:cNvPr>
            <p:cNvCxnSpPr/>
            <p:nvPr/>
          </p:nvCxnSpPr>
          <p:spPr>
            <a:xfrm>
              <a:off x="1661739" y="2956225"/>
              <a:ext cx="5062910" cy="2199496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D06C163A-A679-47F9-9E37-50640400F0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24649" y="2286001"/>
              <a:ext cx="3805611" cy="286972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81796CC9-71FF-48CC-8FE1-E840B3ECAD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1739" y="86504"/>
              <a:ext cx="3805611" cy="286972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ADD3E77B-F5B2-405A-BB51-E79174796F1D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571998"/>
              <a:ext cx="5068668" cy="218535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978A0DB2-8F95-4C12-A3C3-39CCBAA238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0407" y="3887635"/>
              <a:ext cx="3805611" cy="286972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5B8827BF-EFAF-4A4E-A73A-4A2E4632A8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55981" y="2970365"/>
              <a:ext cx="11516" cy="1587493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738E6A97-4478-45C9-A258-69415676DA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24649" y="5169861"/>
              <a:ext cx="8615" cy="1576708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37DB2469-86BD-4F82-878F-FCE05298CE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505538" y="2310927"/>
              <a:ext cx="8615" cy="1576708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B0DCB484-2448-4F73-8BF3-0D007708F8D1}"/>
                </a:ext>
              </a:extLst>
            </p:cNvPr>
            <p:cNvCxnSpPr>
              <a:cxnSpLocks/>
            </p:cNvCxnSpPr>
            <p:nvPr/>
          </p:nvCxnSpPr>
          <p:spPr>
            <a:xfrm>
              <a:off x="1627237" y="3234471"/>
              <a:ext cx="5062910" cy="2199496"/>
            </a:xfrm>
            <a:prstGeom prst="line">
              <a:avLst/>
            </a:prstGeom>
            <a:ln w="952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1CEBE1D8-738D-4586-8A1F-1F9F782410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1174" y="2574216"/>
              <a:ext cx="3805611" cy="2869720"/>
            </a:xfrm>
            <a:prstGeom prst="line">
              <a:avLst/>
            </a:prstGeom>
            <a:ln w="952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28F63CE0-402B-4F5B-8BC8-11040BF42A23}"/>
                </a:ext>
              </a:extLst>
            </p:cNvPr>
            <p:cNvCxnSpPr>
              <a:cxnSpLocks/>
            </p:cNvCxnSpPr>
            <p:nvPr/>
          </p:nvCxnSpPr>
          <p:spPr>
            <a:xfrm>
              <a:off x="1659649" y="3791638"/>
              <a:ext cx="5062910" cy="2199496"/>
            </a:xfrm>
            <a:prstGeom prst="line">
              <a:avLst/>
            </a:prstGeom>
            <a:ln w="952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E7F71C36-BA78-418A-A79A-7EA432FC9F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41334" y="2807896"/>
              <a:ext cx="3805611" cy="2869720"/>
            </a:xfrm>
            <a:prstGeom prst="line">
              <a:avLst/>
            </a:prstGeom>
            <a:ln w="952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F9EED18B-3E98-4F57-A21F-00FB8585555B}"/>
                </a:ext>
              </a:extLst>
            </p:cNvPr>
            <p:cNvCxnSpPr>
              <a:cxnSpLocks/>
            </p:cNvCxnSpPr>
            <p:nvPr/>
          </p:nvCxnSpPr>
          <p:spPr>
            <a:xfrm>
              <a:off x="1679779" y="3526827"/>
              <a:ext cx="5062910" cy="2199496"/>
            </a:xfrm>
            <a:prstGeom prst="line">
              <a:avLst/>
            </a:prstGeom>
            <a:ln w="952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5B81CE98-206C-484A-B76C-C29E5743DB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1174" y="3102536"/>
              <a:ext cx="3805611" cy="2869720"/>
            </a:xfrm>
            <a:prstGeom prst="line">
              <a:avLst/>
            </a:prstGeom>
            <a:ln w="952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91F87306-676A-442F-9E0F-F94FEF191BDA}"/>
                </a:ext>
              </a:extLst>
            </p:cNvPr>
            <p:cNvCxnSpPr>
              <a:cxnSpLocks/>
            </p:cNvCxnSpPr>
            <p:nvPr/>
          </p:nvCxnSpPr>
          <p:spPr>
            <a:xfrm>
              <a:off x="1670354" y="4055754"/>
              <a:ext cx="5062910" cy="2199496"/>
            </a:xfrm>
            <a:prstGeom prst="line">
              <a:avLst/>
            </a:prstGeom>
            <a:ln w="952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3B96C1D5-07BF-4472-931B-BB948C748F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1174" y="3387016"/>
              <a:ext cx="3805611" cy="2869720"/>
            </a:xfrm>
            <a:prstGeom prst="line">
              <a:avLst/>
            </a:prstGeom>
            <a:ln w="952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54001967-751F-4069-8A39-80D4748CD2D6}"/>
                </a:ext>
              </a:extLst>
            </p:cNvPr>
            <p:cNvCxnSpPr>
              <a:cxnSpLocks/>
            </p:cNvCxnSpPr>
            <p:nvPr/>
          </p:nvCxnSpPr>
          <p:spPr>
            <a:xfrm>
              <a:off x="1659649" y="4309798"/>
              <a:ext cx="5062910" cy="2199496"/>
            </a:xfrm>
            <a:prstGeom prst="line">
              <a:avLst/>
            </a:prstGeom>
            <a:ln w="952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7F0C39D3-66A1-4C55-A3A2-14A705BEB3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1174" y="3630856"/>
              <a:ext cx="3805611" cy="2869720"/>
            </a:xfrm>
            <a:prstGeom prst="line">
              <a:avLst/>
            </a:prstGeom>
            <a:ln w="952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25EAB10-2B5C-4162-BC94-3A1A68779324}"/>
              </a:ext>
            </a:extLst>
          </p:cNvPr>
          <p:cNvSpPr/>
          <p:nvPr/>
        </p:nvSpPr>
        <p:spPr>
          <a:xfrm>
            <a:off x="4068075" y="2673797"/>
            <a:ext cx="1931039" cy="1820913"/>
          </a:xfrm>
          <a:prstGeom prst="roundRect">
            <a:avLst/>
          </a:prstGeom>
          <a:solidFill>
            <a:srgbClr val="FFE79B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088CA150-05E4-4F87-9005-C3AC891402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529" y="2746871"/>
            <a:ext cx="1657709" cy="16577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9BF123-2615-4789-B15D-E99FA7ECD915}"/>
              </a:ext>
            </a:extLst>
          </p:cNvPr>
          <p:cNvSpPr txBox="1"/>
          <p:nvPr/>
        </p:nvSpPr>
        <p:spPr>
          <a:xfrm>
            <a:off x="378977" y="2249124"/>
            <a:ext cx="2113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2">
                    <a:lumMod val="10000"/>
                  </a:schemeClr>
                </a:solidFill>
                <a:latin typeface="Cabin" pitchFamily="2" charset="0"/>
              </a:rPr>
              <a:t>Input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0C20F0CA-375D-43AB-8579-DB893DD93D79}"/>
              </a:ext>
            </a:extLst>
          </p:cNvPr>
          <p:cNvSpPr txBox="1"/>
          <p:nvPr/>
        </p:nvSpPr>
        <p:spPr>
          <a:xfrm>
            <a:off x="7921559" y="1161985"/>
            <a:ext cx="2113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2">
                    <a:lumMod val="10000"/>
                  </a:schemeClr>
                </a:solidFill>
                <a:latin typeface="Cabin" pitchFamily="2" charset="0"/>
              </a:rPr>
              <a:t>Output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8C10E43-BFA3-4C9F-9E49-B87553282E3F}"/>
              </a:ext>
            </a:extLst>
          </p:cNvPr>
          <p:cNvSpPr txBox="1"/>
          <p:nvPr/>
        </p:nvSpPr>
        <p:spPr>
          <a:xfrm>
            <a:off x="3977456" y="2319000"/>
            <a:ext cx="2113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2">
                    <a:lumMod val="10000"/>
                  </a:schemeClr>
                </a:solidFill>
                <a:latin typeface="Cabin" pitchFamily="2" charset="0"/>
              </a:rPr>
              <a:t>Model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2F72DA68-1721-4DFC-9D3C-1F019278E020}"/>
              </a:ext>
            </a:extLst>
          </p:cNvPr>
          <p:cNvSpPr txBox="1"/>
          <p:nvPr/>
        </p:nvSpPr>
        <p:spPr>
          <a:xfrm>
            <a:off x="7952775" y="1146748"/>
            <a:ext cx="2113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2">
                    <a:lumMod val="10000"/>
                  </a:schemeClr>
                </a:solidFill>
                <a:latin typeface="Cabin" pitchFamily="2" charset="0"/>
              </a:rPr>
              <a:t>Sliced Output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99C1667C-E3F2-4E1B-9796-D91FAC8AE359}"/>
              </a:ext>
            </a:extLst>
          </p:cNvPr>
          <p:cNvSpPr txBox="1"/>
          <p:nvPr/>
        </p:nvSpPr>
        <p:spPr>
          <a:xfrm>
            <a:off x="473731" y="2230875"/>
            <a:ext cx="2113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2">
                    <a:lumMod val="10000"/>
                  </a:schemeClr>
                </a:solidFill>
                <a:latin typeface="Cabin" pitchFamily="2" charset="0"/>
              </a:rPr>
              <a:t>Sliced Input</a:t>
            </a:r>
          </a:p>
        </p:txBody>
      </p:sp>
    </p:spTree>
    <p:extLst>
      <p:ext uri="{BB962C8B-B14F-4D97-AF65-F5344CB8AC3E}">
        <p14:creationId xmlns:p14="http://schemas.microsoft.com/office/powerpoint/2010/main" val="282645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3.7037E-6 L 0.26276 0.09907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38" y="4954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7 L -0.34167 0.13125 " pathEditMode="relative" rAng="0" ptsTypes="AA">
                                      <p:cBhvr>
                                        <p:cTn id="47" dur="500" spd="-100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83" y="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48148E-6 L 0.26458 0.07199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29" y="3588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44444E-6 L -0.33906 0.08101 " pathEditMode="relative" rAng="0" ptsTypes="AA">
                                      <p:cBhvr>
                                        <p:cTn id="59" dur="500" spd="-100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53" y="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22222E-6 L 0.26471 0.04144 " pathEditMode="relative" rAng="0" ptsTypes="AA">
                                      <p:cBhvr>
                                        <p:cTn id="6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29" y="206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11022E-16 L -0.34271 0.03079 " pathEditMode="relative" rAng="0" ptsTypes="AA">
                                      <p:cBhvr>
                                        <p:cTn id="71" dur="500" spd="-100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35" y="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07407E-6 L 0.26172 0.00879 " pathEditMode="relative" rAng="0" ptsTypes="AA">
                                      <p:cBhvr>
                                        <p:cTn id="7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86" y="44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07407E-6 L -0.33946 -0.01482 " pathEditMode="relative" rAng="0" ptsTypes="AA">
                                      <p:cBhvr>
                                        <p:cTn id="83" dur="500" spd="-100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79" y="-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3.7037E-7 L 0.26315 -0.01412 " pathEditMode="relative" rAng="0" ptsTypes="AA">
                                      <p:cBhvr>
                                        <p:cTn id="8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51" y="-718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5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-0.34167 -0.06551 " pathEditMode="relative" rAng="0" ptsTypes="AA">
                                      <p:cBhvr>
                                        <p:cTn id="95" dur="500" spd="-100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83" y="-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0"/>
                            </p:stCondLst>
                            <p:childTnLst>
                              <p:par>
                                <p:cTn id="9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85185E-6 L 0.26497 -0.04259 " pathEditMode="relative" rAng="0" ptsTypes="AA">
                                      <p:cBhvr>
                                        <p:cTn id="9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42" y="-2130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50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3.7037E-6 L -0.3392 -0.12037 " pathEditMode="relative" rAng="0" ptsTypes="AA">
                                      <p:cBhvr>
                                        <p:cTn id="107" dur="500" spd="-100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66" y="-6019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18" grpId="0"/>
      <p:bldP spid="220" grpId="0"/>
      <p:bldP spid="220" grpId="1"/>
      <p:bldP spid="221" grpId="0"/>
      <p:bldP spid="22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0462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Cabin</vt:lpstr>
      <vt:lpstr>Calibri</vt:lpstr>
      <vt:lpstr>Calibri Light</vt:lpstr>
      <vt:lpstr>CMU Serif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Alberto Rota</dc:creator>
  <cp:lastModifiedBy>Alberto Rota</cp:lastModifiedBy>
  <cp:revision>4</cp:revision>
  <dcterms:created xsi:type="dcterms:W3CDTF">2021-12-10T21:57:00Z</dcterms:created>
  <dcterms:modified xsi:type="dcterms:W3CDTF">2021-12-15T11:18:34Z</dcterms:modified>
</cp:coreProperties>
</file>