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341A6-01D5-4345-B58D-CDFE0D158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FD6818-729D-4913-AB70-860A1D27C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E5EBD-6AAD-446E-9698-CE071DA8B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36E0-9DC1-406A-AE00-5AD5D0390ADC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D6B51-1BC2-4F2E-9CCD-8BC7D457B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1F5E2-22FF-48D1-848F-7E05FA055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B9F2-6BD1-4A9E-AE7B-04914F62CD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5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15315-9578-4684-B57E-062885841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69405A-8DC8-42E7-95C6-88CBDD1DD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56F2D-2A46-4746-AA20-F6199FAD0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36E0-9DC1-406A-AE00-5AD5D0390ADC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19BB9-B924-4397-B1A0-4B52A9DE3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FC301-8FCB-405E-8BF1-58103D39D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B9F2-6BD1-4A9E-AE7B-04914F62CD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38CB77-00C7-450B-9282-55514EDC7A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A3FD27-E4F3-4CF3-B1D6-0C5586C6A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A40C3-E828-4866-8CF1-27E1B171E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36E0-9DC1-406A-AE00-5AD5D0390ADC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72A2A-AC8E-4309-8755-815DB6210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ECF79-C2A6-4245-806D-0DCF03D3B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B9F2-6BD1-4A9E-AE7B-04914F62CD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608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F5D46-DFB1-44FA-92F9-64556D156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60AE3-C21E-464E-B645-CA805C1A0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69DF6-D5A6-4FC7-B6B4-E16B88EC9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36E0-9DC1-406A-AE00-5AD5D0390ADC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43C50-72F5-4551-8890-0ED384111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0853A-2DB8-464D-B6B4-1BB25290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B9F2-6BD1-4A9E-AE7B-04914F62CD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687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41682-A9B9-4082-A7CA-99B80294D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2D020-9A81-4BB1-9BF2-F5FB3685A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142A8-3424-411E-8618-18F73E3CE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36E0-9DC1-406A-AE00-5AD5D0390ADC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6EA03-3B8C-46F9-AF53-3E9A94B9A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0F77D-D8D7-4A3A-97C9-335271119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B9F2-6BD1-4A9E-AE7B-04914F62CD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1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9775A-7210-4573-A65F-6C587D441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CBA9B-9829-4B79-8958-73744E5361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201E26-5ADA-4AB3-AE8E-F6CC4FB0A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C8FB9-1038-476A-8D5B-A1227F9D5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36E0-9DC1-406A-AE00-5AD5D0390ADC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215D2-BC0B-48F2-B480-049EA5718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7D6ED-D446-403D-A0F7-CB1E4694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B9F2-6BD1-4A9E-AE7B-04914F62CD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59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AA30D-3DE1-46EB-B7D7-08DDA4ED0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EE0CD-E152-44B2-AB42-6D7F8724E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F3254-F4BE-4C9C-9B4D-423A9A809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336450-C282-46B6-B45D-360C9021F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DCB423-8C1D-4450-9217-43F3855E11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BD4B3B-BC54-4AA8-8157-FE095AC71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36E0-9DC1-406A-AE00-5AD5D0390ADC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253140-E183-474E-AD95-83A3D9215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04D781-6BD5-4917-9F83-BCE9F41F4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B9F2-6BD1-4A9E-AE7B-04914F62CD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214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C22F-D3E4-46A1-B813-C956F8F19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451012-742F-4394-8821-3776FF5B6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36E0-9DC1-406A-AE00-5AD5D0390ADC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D0689A-BA74-4C56-A4D9-619DC54EE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98A0DF-EEBB-4033-AE15-D0CCBA142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B9F2-6BD1-4A9E-AE7B-04914F62CD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587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A6EF08-197E-47C1-9F1D-85113FBED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36E0-9DC1-406A-AE00-5AD5D0390ADC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77B56C-4DDF-4D09-BE2F-30AED1272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5D9A8-8578-40F8-AC2E-1BF42DE41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B9F2-6BD1-4A9E-AE7B-04914F62CD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252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2CB20-C310-47DF-A765-B1C83C4B6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1665B-45A4-4583-A9F5-A661A9D04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C3AB07-436F-4DB7-90FF-2B07D4890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3A655-C240-42F4-8EFB-62D88AB33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36E0-9DC1-406A-AE00-5AD5D0390ADC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21B3E-4231-4AD7-8211-8F492EBD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0A4C0-2725-4210-9E3D-29087AE20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B9F2-6BD1-4A9E-AE7B-04914F62CD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642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BEB22-E72D-4881-8ECC-8B94FD647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6C0A89-0B2B-40E3-8F0E-8EA8087CE1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5B667-0421-4622-8386-91D72C499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20318-1E64-4B5D-A2B5-2BC514DB5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36E0-9DC1-406A-AE00-5AD5D0390ADC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C94DB-74AF-4010-B1CF-F069E4E63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54E59-368D-412E-8718-1C52CA702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B9F2-6BD1-4A9E-AE7B-04914F62CD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282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057650-6DF6-4160-BE34-B06EF82AC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73D9F-B138-4C4D-AF6C-55E23E19F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04568-2507-4892-B491-0052BDC4FC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E36E0-9DC1-406A-AE00-5AD5D0390ADC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A9B72-68D7-42BF-B11E-0F98EFE32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CB944-1D43-4A2C-9437-86D786DC0C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7B9F2-6BD1-4A9E-AE7B-04914F62CD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833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8FDFCBBC-DE55-4F80-915A-F807619DF0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41"/>
          <a:stretch/>
        </p:blipFill>
        <p:spPr>
          <a:xfrm>
            <a:off x="6480007" y="186812"/>
            <a:ext cx="5681481" cy="322497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3" name="Picture 12" descr="Chart, shape&#10;&#10;Description automatically generated with medium confidence">
            <a:extLst>
              <a:ext uri="{FF2B5EF4-FFF2-40B4-BE49-F238E27FC236}">
                <a16:creationId xmlns:a16="http://schemas.microsoft.com/office/drawing/2014/main" id="{DE67BDFB-B5BA-4EDE-A56C-C03F481BD6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" r="18666" b="-1"/>
          <a:stretch/>
        </p:blipFill>
        <p:spPr>
          <a:xfrm>
            <a:off x="6475645" y="3480685"/>
            <a:ext cx="5706523" cy="336504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18DE318-C736-4F74-BF17-E404C639BA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47C93B-499F-43CC-9610-F30329CC589F}"/>
              </a:ext>
            </a:extLst>
          </p:cNvPr>
          <p:cNvSpPr/>
          <p:nvPr/>
        </p:nvSpPr>
        <p:spPr>
          <a:xfrm>
            <a:off x="-27532" y="-11955"/>
            <a:ext cx="6487326" cy="3428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294825-3F85-433A-80B7-F040948F6F51}"/>
              </a:ext>
            </a:extLst>
          </p:cNvPr>
          <p:cNvSpPr/>
          <p:nvPr/>
        </p:nvSpPr>
        <p:spPr>
          <a:xfrm>
            <a:off x="6469626" y="-10894"/>
            <a:ext cx="6487326" cy="3428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A77B79-D90C-4C48-B31F-46C141CF58BC}"/>
              </a:ext>
            </a:extLst>
          </p:cNvPr>
          <p:cNvSpPr/>
          <p:nvPr/>
        </p:nvSpPr>
        <p:spPr>
          <a:xfrm>
            <a:off x="-27532" y="3431124"/>
            <a:ext cx="6487326" cy="3428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99078C-7642-4253-819C-FA8CCA275B26}"/>
              </a:ext>
            </a:extLst>
          </p:cNvPr>
          <p:cNvSpPr/>
          <p:nvPr/>
        </p:nvSpPr>
        <p:spPr>
          <a:xfrm>
            <a:off x="6469626" y="3426877"/>
            <a:ext cx="6487326" cy="3428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A50A93-4215-4888-AA3E-B9B8F2631470}"/>
              </a:ext>
            </a:extLst>
          </p:cNvPr>
          <p:cNvSpPr/>
          <p:nvPr/>
        </p:nvSpPr>
        <p:spPr>
          <a:xfrm>
            <a:off x="-27532" y="-14078"/>
            <a:ext cx="705302" cy="68840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52EF8-76D0-485F-BD35-AE87807E6193}"/>
              </a:ext>
            </a:extLst>
          </p:cNvPr>
          <p:cNvSpPr txBox="1"/>
          <p:nvPr/>
        </p:nvSpPr>
        <p:spPr>
          <a:xfrm>
            <a:off x="153300" y="316"/>
            <a:ext cx="461665" cy="347547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QUAD Coarse Mesh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CC3781-00A1-4464-A7CD-F80DD7D218D8}"/>
              </a:ext>
            </a:extLst>
          </p:cNvPr>
          <p:cNvSpPr txBox="1"/>
          <p:nvPr/>
        </p:nvSpPr>
        <p:spPr>
          <a:xfrm>
            <a:off x="153300" y="3666536"/>
            <a:ext cx="461665" cy="294967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QUAD Advanced Mesh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6A64F3-1B46-4248-AACE-2D5DA8F39188}"/>
              </a:ext>
            </a:extLst>
          </p:cNvPr>
          <p:cNvSpPr/>
          <p:nvPr/>
        </p:nvSpPr>
        <p:spPr>
          <a:xfrm>
            <a:off x="3982065" y="2900516"/>
            <a:ext cx="705302" cy="4469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2006E8-D70C-4F03-9629-EDEBAA9B345E}"/>
              </a:ext>
            </a:extLst>
          </p:cNvPr>
          <p:cNvSpPr/>
          <p:nvPr/>
        </p:nvSpPr>
        <p:spPr>
          <a:xfrm>
            <a:off x="5414683" y="6222423"/>
            <a:ext cx="705302" cy="4469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01C5FF9-822A-4869-AFAF-9B52707B2C1A}"/>
              </a:ext>
            </a:extLst>
          </p:cNvPr>
          <p:cNvSpPr/>
          <p:nvPr/>
        </p:nvSpPr>
        <p:spPr>
          <a:xfrm>
            <a:off x="0" y="12271"/>
            <a:ext cx="12182168" cy="683345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 descr="A picture containing accessory&#10;&#10;Description automatically generated">
            <a:extLst>
              <a:ext uri="{FF2B5EF4-FFF2-40B4-BE49-F238E27FC236}">
                <a16:creationId xmlns:a16="http://schemas.microsoft.com/office/drawing/2014/main" id="{E994A8A3-2329-4F4D-88A2-0A9DF56731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55" y="3440957"/>
            <a:ext cx="5719665" cy="3382627"/>
          </a:xfrm>
          <a:prstGeom prst="rect">
            <a:avLst/>
          </a:prstGeom>
        </p:spPr>
      </p:pic>
      <p:pic>
        <p:nvPicPr>
          <p:cNvPr id="6" name="Picture 5" descr="A picture containing text, accessory&#10;&#10;Description automatically generated">
            <a:extLst>
              <a:ext uri="{FF2B5EF4-FFF2-40B4-BE49-F238E27FC236}">
                <a16:creationId xmlns:a16="http://schemas.microsoft.com/office/drawing/2014/main" id="{EF34CC6E-8BDE-4C08-96D4-97804A13BC7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37" r="19191"/>
          <a:stretch/>
        </p:blipFill>
        <p:spPr>
          <a:xfrm>
            <a:off x="687155" y="307192"/>
            <a:ext cx="5213717" cy="309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545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18DE318-C736-4F74-BF17-E404C639BA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47C93B-499F-43CC-9610-F30329CC589F}"/>
              </a:ext>
            </a:extLst>
          </p:cNvPr>
          <p:cNvSpPr/>
          <p:nvPr/>
        </p:nvSpPr>
        <p:spPr>
          <a:xfrm>
            <a:off x="-27532" y="-11955"/>
            <a:ext cx="6487326" cy="3428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294825-3F85-433A-80B7-F040948F6F51}"/>
              </a:ext>
            </a:extLst>
          </p:cNvPr>
          <p:cNvSpPr/>
          <p:nvPr/>
        </p:nvSpPr>
        <p:spPr>
          <a:xfrm>
            <a:off x="6469626" y="-10894"/>
            <a:ext cx="6487326" cy="3428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A77B79-D90C-4C48-B31F-46C141CF58BC}"/>
              </a:ext>
            </a:extLst>
          </p:cNvPr>
          <p:cNvSpPr/>
          <p:nvPr/>
        </p:nvSpPr>
        <p:spPr>
          <a:xfrm>
            <a:off x="-27532" y="3431124"/>
            <a:ext cx="6487326" cy="3428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99078C-7642-4253-819C-FA8CCA275B26}"/>
              </a:ext>
            </a:extLst>
          </p:cNvPr>
          <p:cNvSpPr/>
          <p:nvPr/>
        </p:nvSpPr>
        <p:spPr>
          <a:xfrm>
            <a:off x="6469626" y="3426877"/>
            <a:ext cx="6487326" cy="3428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A50A93-4215-4888-AA3E-B9B8F2631470}"/>
              </a:ext>
            </a:extLst>
          </p:cNvPr>
          <p:cNvSpPr/>
          <p:nvPr/>
        </p:nvSpPr>
        <p:spPr>
          <a:xfrm>
            <a:off x="-27532" y="-14078"/>
            <a:ext cx="705302" cy="68840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52EF8-76D0-485F-BD35-AE87807E6193}"/>
              </a:ext>
            </a:extLst>
          </p:cNvPr>
          <p:cNvSpPr txBox="1"/>
          <p:nvPr/>
        </p:nvSpPr>
        <p:spPr>
          <a:xfrm>
            <a:off x="157314" y="-108155"/>
            <a:ext cx="461665" cy="365220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TRI Coarse Mesh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CC3781-00A1-4464-A7CD-F80DD7D218D8}"/>
              </a:ext>
            </a:extLst>
          </p:cNvPr>
          <p:cNvSpPr txBox="1"/>
          <p:nvPr/>
        </p:nvSpPr>
        <p:spPr>
          <a:xfrm>
            <a:off x="153300" y="3666536"/>
            <a:ext cx="461665" cy="294967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TRI Advanced Mesh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6A64F3-1B46-4248-AACE-2D5DA8F39188}"/>
              </a:ext>
            </a:extLst>
          </p:cNvPr>
          <p:cNvSpPr/>
          <p:nvPr/>
        </p:nvSpPr>
        <p:spPr>
          <a:xfrm>
            <a:off x="3982065" y="2900516"/>
            <a:ext cx="705302" cy="4469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2006E8-D70C-4F03-9629-EDEBAA9B345E}"/>
              </a:ext>
            </a:extLst>
          </p:cNvPr>
          <p:cNvSpPr/>
          <p:nvPr/>
        </p:nvSpPr>
        <p:spPr>
          <a:xfrm>
            <a:off x="5414683" y="6222423"/>
            <a:ext cx="705302" cy="4469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01C5FF9-822A-4869-AFAF-9B52707B2C1A}"/>
              </a:ext>
            </a:extLst>
          </p:cNvPr>
          <p:cNvSpPr/>
          <p:nvPr/>
        </p:nvSpPr>
        <p:spPr>
          <a:xfrm>
            <a:off x="28901" y="10148"/>
            <a:ext cx="12182168" cy="683345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 descr="Shape, arrow&#10;&#10;Description automatically generated">
            <a:extLst>
              <a:ext uri="{FF2B5EF4-FFF2-40B4-BE49-F238E27FC236}">
                <a16:creationId xmlns:a16="http://schemas.microsoft.com/office/drawing/2014/main" id="{F60552F4-9DBE-4E65-980F-AD33F5E616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0" t="16596" r="13002" b="262"/>
          <a:stretch/>
        </p:blipFill>
        <p:spPr>
          <a:xfrm>
            <a:off x="6479459" y="304800"/>
            <a:ext cx="5093110" cy="3109236"/>
          </a:xfrm>
          <a:prstGeom prst="rect">
            <a:avLst/>
          </a:prstGeom>
        </p:spPr>
      </p:pic>
      <p:pic>
        <p:nvPicPr>
          <p:cNvPr id="26" name="Picture 25" descr="Shape, arrow&#10;&#10;Description automatically generated">
            <a:extLst>
              <a:ext uri="{FF2B5EF4-FFF2-40B4-BE49-F238E27FC236}">
                <a16:creationId xmlns:a16="http://schemas.microsoft.com/office/drawing/2014/main" id="{82715519-762F-4199-91E2-AF714024B2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57" r="19441"/>
          <a:stretch/>
        </p:blipFill>
        <p:spPr>
          <a:xfrm>
            <a:off x="6479832" y="3796514"/>
            <a:ext cx="5092737" cy="303362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E3D8C19-2ED8-4A7C-87B3-22A96B5E25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937" r="19771"/>
          <a:stretch/>
        </p:blipFill>
        <p:spPr>
          <a:xfrm>
            <a:off x="11513577" y="304800"/>
            <a:ext cx="577970" cy="304054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6BB7F94-D48B-4B11-99DA-A70932E6E9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47007" y="3784558"/>
            <a:ext cx="570350" cy="2870763"/>
          </a:xfrm>
          <a:prstGeom prst="rect">
            <a:avLst/>
          </a:prstGeom>
        </p:spPr>
      </p:pic>
      <p:pic>
        <p:nvPicPr>
          <p:cNvPr id="34" name="Picture 33" descr="A picture containing ax, accessory&#10;&#10;Description automatically generated">
            <a:extLst>
              <a:ext uri="{FF2B5EF4-FFF2-40B4-BE49-F238E27FC236}">
                <a16:creationId xmlns:a16="http://schemas.microsoft.com/office/drawing/2014/main" id="{CFAD7DED-C5DA-476A-A05D-1A786BAD10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81" y="3544050"/>
            <a:ext cx="5712292" cy="3292968"/>
          </a:xfrm>
          <a:prstGeom prst="rect">
            <a:avLst/>
          </a:prstGeom>
        </p:spPr>
      </p:pic>
      <p:pic>
        <p:nvPicPr>
          <p:cNvPr id="36" name="Picture 35" descr="A picture containing umbrella, ax, accessory&#10;&#10;Description automatically generated">
            <a:extLst>
              <a:ext uri="{FF2B5EF4-FFF2-40B4-BE49-F238E27FC236}">
                <a16:creationId xmlns:a16="http://schemas.microsoft.com/office/drawing/2014/main" id="{6D86E103-398A-4E48-A5D5-0F2C6CE8C68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62" r="10907"/>
          <a:stretch/>
        </p:blipFill>
        <p:spPr>
          <a:xfrm>
            <a:off x="685638" y="550606"/>
            <a:ext cx="5294875" cy="286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066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18DE318-C736-4F74-BF17-E404C639BA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47C93B-499F-43CC-9610-F30329CC589F}"/>
              </a:ext>
            </a:extLst>
          </p:cNvPr>
          <p:cNvSpPr/>
          <p:nvPr/>
        </p:nvSpPr>
        <p:spPr>
          <a:xfrm>
            <a:off x="-27532" y="477457"/>
            <a:ext cx="6487326" cy="31935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294825-3F85-433A-80B7-F040948F6F51}"/>
              </a:ext>
            </a:extLst>
          </p:cNvPr>
          <p:cNvSpPr/>
          <p:nvPr/>
        </p:nvSpPr>
        <p:spPr>
          <a:xfrm>
            <a:off x="6459466" y="478518"/>
            <a:ext cx="6487326" cy="31935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A77B79-D90C-4C48-B31F-46C141CF58BC}"/>
              </a:ext>
            </a:extLst>
          </p:cNvPr>
          <p:cNvSpPr/>
          <p:nvPr/>
        </p:nvSpPr>
        <p:spPr>
          <a:xfrm>
            <a:off x="-27532" y="3666536"/>
            <a:ext cx="6487326" cy="31935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99078C-7642-4253-819C-FA8CCA275B26}"/>
              </a:ext>
            </a:extLst>
          </p:cNvPr>
          <p:cNvSpPr/>
          <p:nvPr/>
        </p:nvSpPr>
        <p:spPr>
          <a:xfrm>
            <a:off x="6459466" y="3672449"/>
            <a:ext cx="6487326" cy="31935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A50A93-4215-4888-AA3E-B9B8F2631470}"/>
              </a:ext>
            </a:extLst>
          </p:cNvPr>
          <p:cNvSpPr/>
          <p:nvPr/>
        </p:nvSpPr>
        <p:spPr>
          <a:xfrm>
            <a:off x="-27532" y="-14078"/>
            <a:ext cx="705302" cy="68840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52EF8-76D0-485F-BD35-AE87807E6193}"/>
              </a:ext>
            </a:extLst>
          </p:cNvPr>
          <p:cNvSpPr txBox="1"/>
          <p:nvPr/>
        </p:nvSpPr>
        <p:spPr>
          <a:xfrm>
            <a:off x="153300" y="590312"/>
            <a:ext cx="461665" cy="294967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Default Coarse Mesh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CC3781-00A1-4464-A7CD-F80DD7D218D8}"/>
              </a:ext>
            </a:extLst>
          </p:cNvPr>
          <p:cNvSpPr txBox="1"/>
          <p:nvPr/>
        </p:nvSpPr>
        <p:spPr>
          <a:xfrm>
            <a:off x="153300" y="3816906"/>
            <a:ext cx="461665" cy="294967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Advanced Mesh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6A64F3-1B46-4248-AACE-2D5DA8F39188}"/>
              </a:ext>
            </a:extLst>
          </p:cNvPr>
          <p:cNvSpPr/>
          <p:nvPr/>
        </p:nvSpPr>
        <p:spPr>
          <a:xfrm>
            <a:off x="3982065" y="2900516"/>
            <a:ext cx="705302" cy="4469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2006E8-D70C-4F03-9629-EDEBAA9B345E}"/>
              </a:ext>
            </a:extLst>
          </p:cNvPr>
          <p:cNvSpPr/>
          <p:nvPr/>
        </p:nvSpPr>
        <p:spPr>
          <a:xfrm>
            <a:off x="5414683" y="6222423"/>
            <a:ext cx="705302" cy="4469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01C5FF9-822A-4869-AFAF-9B52707B2C1A}"/>
              </a:ext>
            </a:extLst>
          </p:cNvPr>
          <p:cNvSpPr/>
          <p:nvPr/>
        </p:nvSpPr>
        <p:spPr>
          <a:xfrm>
            <a:off x="0" y="12271"/>
            <a:ext cx="12182168" cy="683345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 descr="A picture containing umbrella, ax, accessory, vector graphics&#10;&#10;Description automatically generated">
            <a:extLst>
              <a:ext uri="{FF2B5EF4-FFF2-40B4-BE49-F238E27FC236}">
                <a16:creationId xmlns:a16="http://schemas.microsoft.com/office/drawing/2014/main" id="{B275CC3E-E382-4936-95E8-346ADD2C7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094" y="3695596"/>
            <a:ext cx="4781264" cy="310949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5" name="Picture 2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C088726E-C787-49E9-9551-27CDC052E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756" y="680720"/>
            <a:ext cx="4411192" cy="292381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8" name="Picture 27" descr="A picture containing ax, accessory&#10;&#10;Description automatically generated">
            <a:extLst>
              <a:ext uri="{FF2B5EF4-FFF2-40B4-BE49-F238E27FC236}">
                <a16:creationId xmlns:a16="http://schemas.microsoft.com/office/drawing/2014/main" id="{53B077DA-39BB-45AD-8187-B4A2A00E572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0" r="4297"/>
          <a:stretch/>
        </p:blipFill>
        <p:spPr>
          <a:xfrm>
            <a:off x="1138830" y="3782611"/>
            <a:ext cx="4530661" cy="3018269"/>
          </a:xfrm>
          <a:prstGeom prst="rect">
            <a:avLst/>
          </a:prstGeom>
        </p:spPr>
      </p:pic>
      <p:pic>
        <p:nvPicPr>
          <p:cNvPr id="29" name="Picture 28" descr="A picture containing ax, tool&#10;&#10;Description automatically generated">
            <a:extLst>
              <a:ext uri="{FF2B5EF4-FFF2-40B4-BE49-F238E27FC236}">
                <a16:creationId xmlns:a16="http://schemas.microsoft.com/office/drawing/2014/main" id="{B5992655-24F9-4699-859D-B2F028FBBB1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3" r="6941"/>
          <a:stretch/>
        </p:blipFill>
        <p:spPr>
          <a:xfrm>
            <a:off x="1230945" y="599423"/>
            <a:ext cx="4491382" cy="300905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9E9C4F65-06FD-BE67-59CC-5E8CB8BAF119}"/>
              </a:ext>
            </a:extLst>
          </p:cNvPr>
          <p:cNvSpPr/>
          <p:nvPr/>
        </p:nvSpPr>
        <p:spPr>
          <a:xfrm flipV="1">
            <a:off x="6459466" y="11926"/>
            <a:ext cx="5732534" cy="4662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5DAF1E9-FC16-E399-61C8-A38DBB612F32}"/>
              </a:ext>
            </a:extLst>
          </p:cNvPr>
          <p:cNvSpPr txBox="1"/>
          <p:nvPr/>
        </p:nvSpPr>
        <p:spPr>
          <a:xfrm rot="5400000">
            <a:off x="3173327" y="-1192512"/>
            <a:ext cx="461665" cy="294967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Triangular Elements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EC0194-5DA2-7EA7-6529-651B47ED08E3}"/>
              </a:ext>
            </a:extLst>
          </p:cNvPr>
          <p:cNvSpPr txBox="1"/>
          <p:nvPr/>
        </p:nvSpPr>
        <p:spPr>
          <a:xfrm rot="5400000">
            <a:off x="9090148" y="-1192512"/>
            <a:ext cx="461665" cy="294967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Quadrilateral Elements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65D970-E7C2-C099-E023-D6700AC95DCF}"/>
              </a:ext>
            </a:extLst>
          </p:cNvPr>
          <p:cNvSpPr/>
          <p:nvPr/>
        </p:nvSpPr>
        <p:spPr>
          <a:xfrm>
            <a:off x="9389806" y="3195484"/>
            <a:ext cx="865239" cy="409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9BB0702-8D62-98FE-D79E-6108FFD7E1D3}"/>
              </a:ext>
            </a:extLst>
          </p:cNvPr>
          <p:cNvSpPr/>
          <p:nvPr/>
        </p:nvSpPr>
        <p:spPr>
          <a:xfrm>
            <a:off x="10754328" y="6238380"/>
            <a:ext cx="865239" cy="409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577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CMU Serif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Alberto Rota</dc:creator>
  <cp:lastModifiedBy>Alberto Rota</cp:lastModifiedBy>
  <cp:revision>3</cp:revision>
  <dcterms:created xsi:type="dcterms:W3CDTF">2022-05-01T14:40:46Z</dcterms:created>
  <dcterms:modified xsi:type="dcterms:W3CDTF">2022-05-03T20:03:40Z</dcterms:modified>
</cp:coreProperties>
</file>