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gabriella signorini" initials="mgs" lastIdx="3" clrIdx="0">
    <p:extLst>
      <p:ext uri="{19B8F6BF-5375-455C-9EA6-DF929625EA0E}">
        <p15:presenceInfo xmlns:p15="http://schemas.microsoft.com/office/powerpoint/2012/main" userId="b7a03655ba1982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D9C1-CC4C-4EF2-B95B-61664CDC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1C52-1025-4663-9A15-4788EC6EF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B407-33AC-4862-ADF0-9C423F86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0556-43CD-4C82-BBA5-11FD36E2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CA2C-CB33-4DC5-932A-880E183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740-7835-494B-B9AD-7BFBE310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8E926-3FFE-4D36-9377-C0FEF44A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A52B-404A-4B6E-8234-600E4561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4D01F-76A4-4059-9165-2AF80B7B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6E66-F1B2-4633-9512-736A2CA6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EF21-660E-4DFF-9550-F73DB931D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F8500-A562-4B23-A5A8-3B04A560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D597-26E6-4569-9078-9171C6F8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D90C-3344-4432-A519-15E2AAA7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36F9-C30D-4976-AA9E-7D9F0192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2120-C01F-44DF-9B72-87FE50F6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74F2-3982-4513-909B-4253D83C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CD9C-0BAA-4811-9A35-F50F3C2A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F0CA-A555-4EA0-91F1-439E725C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A81D-6026-42A2-ADC1-0B3D85DA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2038-2653-4BCB-8E3C-BBC39272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6D80-955D-49F7-90FA-C8CEAB8B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5188-027E-4876-AA95-C6AC8902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9A74-2596-497F-BF45-A4814519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8118-D6B7-4545-9A1B-CE38AF0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E639-4106-4229-B9C7-2A8C5D2E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E534-C0CA-46AB-A9A6-01280D602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01729-DAA0-4E46-B4C1-F4D08BD75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6AAB-5236-4B1E-839A-AD1737F3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F6BC3-1CBA-4850-8330-039E23FD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B46F-FC9C-4E8B-8583-E1AC10B8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AA01-6D46-4949-8C65-8D70F390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3781A-F2D4-4C23-A233-75303814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9E13-53A0-4E54-8CF5-752B08DA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3806F-ED39-4A93-A6C2-468246F2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886F2-9DE8-4502-B99F-03EB84EE5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6D6D7-BD70-43F2-B47A-8ACA5B57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7C233-9AAF-43CC-8B26-B3617F75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45390-97EC-4E44-BDDA-5DAACB1A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6725-C217-42F3-94A6-51E7B18A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BB60C-C63C-469B-8829-1CF6007B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9C75D-32A1-410A-B4B7-BD7BBA5F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93663-29D2-4E7B-9852-E421366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C555B-9452-470E-8C0D-DA3ACDA0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1247-193D-476B-80A4-3C1DDD2C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7DBFB-C5C1-4920-A83A-6962B06A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346-B5EE-4321-9FE9-18184E65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6D02-B779-4240-A86C-C5BAAFE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E20E-46D4-438E-A3B7-96270F96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0762-BAC9-40DB-906F-193AA5BE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A715-BD80-412A-8A28-C010405F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B057-AC71-470D-93F8-F8C30C11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2E73-2D38-4D66-A762-327D9C2D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F080C-49A4-4965-9CF5-7471EFD22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AC185-B19E-409B-B8CB-6EDEE73F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D5A09-1778-4049-ABC6-787A783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06968-3396-44F3-A776-3B8774F0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51318-B572-4909-B36E-95731865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213C-4BBF-4B98-8C7A-9C235990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ACFF-2AD5-4827-B7B2-B544E555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39A73-A64F-47F7-A292-149A07EFC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3084-0C5E-4F59-B264-A3FCA6C390C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B3A5-F23D-4517-8B44-78C43BA5E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9B65-C38E-4186-A628-DA1045923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6F06-7012-41D1-A440-C3B92B70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3DDBE-519A-4FA9-AE24-6550D6537831}"/>
              </a:ext>
            </a:extLst>
          </p:cNvPr>
          <p:cNvSpPr txBox="1"/>
          <p:nvPr/>
        </p:nvSpPr>
        <p:spPr>
          <a:xfrm>
            <a:off x="440823" y="80079"/>
            <a:ext cx="1115657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BIOMEDICAL SIGNAL PROCESSING AND MEDICAL IMAGES</a:t>
            </a:r>
          </a:p>
          <a:p>
            <a:pPr algn="ctr"/>
            <a:r>
              <a:rPr lang="en-US" sz="3200" b="1" dirty="0"/>
              <a:t>A.Y. 2020/2021</a:t>
            </a:r>
          </a:p>
          <a:p>
            <a:pPr algn="ctr"/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Assignments are intended as an opportunity to enhance and expand the knowledge acquired throughout the course from both a theoretical and practical (hands-on!) perspectives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The project activity is optional and </a:t>
            </a:r>
            <a:r>
              <a:rPr lang="en-US" sz="2400" b="1" u="sng" dirty="0"/>
              <a:t>NOT</a:t>
            </a:r>
            <a:r>
              <a:rPr lang="en-US" sz="2400" u="sng" dirty="0"/>
              <a:t>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group is asked to develop </a:t>
            </a:r>
            <a:r>
              <a:rPr lang="en-US" sz="2400" b="1" dirty="0"/>
              <a:t>both</a:t>
            </a:r>
            <a:r>
              <a:rPr lang="en-US" sz="2400" dirty="0"/>
              <a:t> a </a:t>
            </a:r>
            <a:r>
              <a:rPr lang="en-US" sz="2400" u="sng" dirty="0"/>
              <a:t>BSP-related project and MI-related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The number of students for each group is equal to two or three</a:t>
            </a:r>
          </a:p>
          <a:p>
            <a:r>
              <a:rPr lang="en-US" sz="2400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More than one group will be assigned to a given topic to facilitate and stimulate the discussion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maximum score to be awarded upon either BSP or MI project completion is </a:t>
            </a:r>
            <a:r>
              <a:rPr lang="en-US" sz="2400" b="1" dirty="0"/>
              <a:t>2.5</a:t>
            </a:r>
            <a:r>
              <a:rPr lang="en-US" sz="2400" dirty="0"/>
              <a:t> points, thus the maximum score to be added to the final written exam score is </a:t>
            </a:r>
            <a:r>
              <a:rPr lang="en-US" sz="2400" b="1" dirty="0"/>
              <a:t>5</a:t>
            </a:r>
            <a:r>
              <a:rPr lang="en-US" sz="2400" dirty="0"/>
              <a:t> at most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386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3DDBE-519A-4FA9-AE24-6550D6537831}"/>
              </a:ext>
            </a:extLst>
          </p:cNvPr>
          <p:cNvSpPr txBox="1"/>
          <p:nvPr/>
        </p:nvSpPr>
        <p:spPr>
          <a:xfrm>
            <a:off x="580292" y="166568"/>
            <a:ext cx="10709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For each project, you will be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with 1 or 2 scientific papers and a dataset</a:t>
            </a:r>
          </a:p>
          <a:p>
            <a:pPr algn="ctr"/>
            <a:r>
              <a:rPr lang="en-US" sz="2200" dirty="0"/>
              <a:t>The assignment articulates in a </a:t>
            </a:r>
            <a:r>
              <a:rPr lang="en-US" sz="2200" u="sng" dirty="0"/>
              <a:t>2 pages abstract </a:t>
            </a:r>
            <a:r>
              <a:rPr lang="en-US" sz="2200" dirty="0"/>
              <a:t>+ </a:t>
            </a:r>
            <a:r>
              <a:rPr lang="en-US" sz="2200" u="sng" dirty="0"/>
              <a:t>prerecorded presentation</a:t>
            </a:r>
            <a:r>
              <a:rPr lang="en-US" sz="2200" dirty="0"/>
              <a:t> + </a:t>
            </a:r>
            <a:r>
              <a:rPr lang="en-US" sz="2200" u="sng" dirty="0" err="1"/>
              <a:t>Matlab</a:t>
            </a:r>
            <a:r>
              <a:rPr lang="en-US" sz="2200" u="sng" dirty="0"/>
              <a:t> Code</a:t>
            </a:r>
            <a:r>
              <a:rPr lang="en-US" sz="2200" dirty="0"/>
              <a:t> + </a:t>
            </a:r>
            <a:r>
              <a:rPr lang="en-US" sz="2200" u="sng" dirty="0"/>
              <a:t>live discussion session</a:t>
            </a:r>
          </a:p>
          <a:p>
            <a:endParaRPr lang="en-US" sz="2200" dirty="0"/>
          </a:p>
          <a:p>
            <a:r>
              <a:rPr lang="en-US" sz="2200" b="1" u="sng" dirty="0"/>
              <a:t>2 pages ABSTRACT (template provided)</a:t>
            </a:r>
            <a:r>
              <a:rPr lang="en-US" sz="2200" dirty="0"/>
              <a:t>: follow the outlined sections (Introduction, Material and Methods, Results, Discussion, and References</a:t>
            </a:r>
          </a:p>
          <a:p>
            <a:endParaRPr lang="en-US" sz="2200" dirty="0"/>
          </a:p>
          <a:p>
            <a:r>
              <a:rPr lang="en-US" sz="2200" b="1" u="sng" dirty="0"/>
              <a:t>Prerecorded Presentation</a:t>
            </a:r>
            <a:r>
              <a:rPr lang="en-US" sz="2200" dirty="0"/>
              <a:t>: the group will present the content of the assignment using a 10 slides PowerPoint presentation. All team members must be involved in the presentation</a:t>
            </a:r>
            <a:endParaRPr lang="en-US" sz="2200" b="1" u="sng" dirty="0"/>
          </a:p>
          <a:p>
            <a:endParaRPr lang="en-US" sz="2200" b="1" u="sng" dirty="0"/>
          </a:p>
          <a:p>
            <a:r>
              <a:rPr lang="en-US" sz="2200" b="1" u="sng" dirty="0"/>
              <a:t>Live Discussion</a:t>
            </a:r>
            <a:r>
              <a:rPr lang="en-US" sz="2200" dirty="0"/>
              <a:t>: 15 minutes meeting with each team, Q&amp;A session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2 pages Abstract, </a:t>
            </a:r>
            <a:r>
              <a:rPr lang="en-US" sz="2200" dirty="0" err="1"/>
              <a:t>Matlab</a:t>
            </a:r>
            <a:r>
              <a:rPr lang="en-US" sz="2200" dirty="0"/>
              <a:t> Code, Prerecorded Presentation must be uploaded on </a:t>
            </a:r>
            <a:r>
              <a:rPr lang="en-US" sz="2200" dirty="0" err="1"/>
              <a:t>BeeP</a:t>
            </a:r>
            <a:endParaRPr lang="en-US" sz="2200" dirty="0"/>
          </a:p>
          <a:p>
            <a:r>
              <a:rPr lang="en-US" sz="2200" dirty="0"/>
              <a:t>You will find a folder with the name of your group in the Homework tab of the page of the course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Deadline for uploading 24</a:t>
            </a:r>
            <a:r>
              <a:rPr lang="en-US" sz="2400" b="1" baseline="30000" dirty="0">
                <a:solidFill>
                  <a:srgbClr val="FF0000"/>
                </a:solidFill>
              </a:rPr>
              <a:t>th</a:t>
            </a:r>
            <a:r>
              <a:rPr lang="en-US" sz="2400" b="1" dirty="0">
                <a:solidFill>
                  <a:srgbClr val="FF0000"/>
                </a:solidFill>
              </a:rPr>
              <a:t> December 2020, 8:00PM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99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3DDBE-519A-4FA9-AE24-6550D6537831}"/>
              </a:ext>
            </a:extLst>
          </p:cNvPr>
          <p:cNvSpPr txBox="1"/>
          <p:nvPr/>
        </p:nvSpPr>
        <p:spPr>
          <a:xfrm>
            <a:off x="519953" y="506506"/>
            <a:ext cx="11156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will be closely assisted by your teachers throughout the development. Teacher and teaching assistants will be available for Q&amp;A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English is the one and only allowed language for presenting your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82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302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Pini, Nicolo (NYSPI)</dc:creator>
  <cp:lastModifiedBy>Pini, Nicolo (NYSPI)</cp:lastModifiedBy>
  <cp:revision>33</cp:revision>
  <dcterms:created xsi:type="dcterms:W3CDTF">2020-03-30T22:37:13Z</dcterms:created>
  <dcterms:modified xsi:type="dcterms:W3CDTF">2020-10-29T22:28:19Z</dcterms:modified>
</cp:coreProperties>
</file>