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A00-4E14-48AA-BF53-3EE380BC25EB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C4C-BAD0-47EF-A81E-89D0D6A82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46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A00-4E14-48AA-BF53-3EE380BC25EB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C4C-BAD0-47EF-A81E-89D0D6A82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71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A00-4E14-48AA-BF53-3EE380BC25EB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C4C-BAD0-47EF-A81E-89D0D6A82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6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A00-4E14-48AA-BF53-3EE380BC25EB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C4C-BAD0-47EF-A81E-89D0D6A82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0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A00-4E14-48AA-BF53-3EE380BC25EB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C4C-BAD0-47EF-A81E-89D0D6A82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63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A00-4E14-48AA-BF53-3EE380BC25EB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C4C-BAD0-47EF-A81E-89D0D6A82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71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A00-4E14-48AA-BF53-3EE380BC25EB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C4C-BAD0-47EF-A81E-89D0D6A82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1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A00-4E14-48AA-BF53-3EE380BC25EB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C4C-BAD0-47EF-A81E-89D0D6A82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03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A00-4E14-48AA-BF53-3EE380BC25EB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C4C-BAD0-47EF-A81E-89D0D6A82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29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A00-4E14-48AA-BF53-3EE380BC25EB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C4C-BAD0-47EF-A81E-89D0D6A82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60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A00-4E14-48AA-BF53-3EE380BC25EB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C4C-BAD0-47EF-A81E-89D0D6A82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25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7A00-4E14-48AA-BF53-3EE380BC25EB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CCC4C-BAD0-47EF-A81E-89D0D6A82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6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UMA EMPRESA ADMINISTRADA POR INTERVENÇÃO SUB MERGULHO PROFISSIONAL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0255"/>
            <a:ext cx="9144000" cy="167677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31" y="4869160"/>
            <a:ext cx="816809" cy="6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4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CUIDADOS NA REALIZAÇÃO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NOSSA EQUIPE UTILIZA TRAJES ADEQUADOS E ESTERELIZADOS PARA IMERSÃO EM AGUAS POTAVEIS, TUDO SOB A SUPERVISÃO DE NOSSA ENGENHEIRA QUIMICA RESPONSAVEL.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45024"/>
            <a:ext cx="3228919" cy="30483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75" y="3789040"/>
            <a:ext cx="3203848" cy="290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9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CLIENTES AQUASUB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2133600" cy="1143000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36" y="2095500"/>
            <a:ext cx="1762125" cy="11174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987488"/>
            <a:ext cx="2626046" cy="12254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7032"/>
            <a:ext cx="1656184" cy="13272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192193"/>
            <a:ext cx="1714500" cy="762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717032"/>
            <a:ext cx="2068835" cy="13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0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33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AQUASUB É UM SUBPRODUTO DA INTERVENÇÃO SUB MERGULHO PROFISSIONAL. SOMOS DERIVADOS DO RAMO DO MERGULHO COMERCIAL, COM EXPERIENCIAS DIVERSAS NA AREA, TAIS COMO SERVIÇOS SUBAQUATICOS DE MANUTENÇÃO E REPARO EM PLATAFORMAS DE PETROLEO, CAIS PORTUARIOS, HIDRELETRICAS, OBRAS DE ENGENHARIA CIVIL,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30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MERGULHO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TRATAMOS MERGULHO PROFISSIONAL OU COMERCIAL, TODA A ATIVIDADE VOLTADA PARA ATENDER SOLICITAÇÕES DE SERVIÇOS ABAIXO DA LINHA DA AGUA.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89040"/>
            <a:ext cx="712879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INTERVENÇÃO SUB MERGULHO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CRIADA NO ANO DE 2008, A INTERVENÇÃO SUB ATUA NO MERCADO, ATENDENDO SERVIÇOS DIVERSOS NA AREA NAVAL E DE HIDRELETRICAS. NESSE PERIODO CONQUISTAMOS CLIENTES DIVERSOS, QUE NOS HONRAM COM SUA CONFIANÇA.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7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/>
          <a:lstStyle/>
          <a:p>
            <a:r>
              <a:rPr lang="pt-BR" dirty="0" smtClean="0"/>
              <a:t>CLIENTES INTERVENÇÃO SUB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45466"/>
            <a:ext cx="2232248" cy="195070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57364"/>
            <a:ext cx="1409700" cy="952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48" y="3305103"/>
            <a:ext cx="1676400" cy="10287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65" y="3385205"/>
            <a:ext cx="2160240" cy="72465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33803"/>
            <a:ext cx="1224136" cy="122413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80871"/>
            <a:ext cx="1440000" cy="73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32" y="4555805"/>
            <a:ext cx="1673945" cy="78013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202" y="4580871"/>
            <a:ext cx="1985797" cy="78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7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AQUASUB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INTERVENÇÃO SUB MERGULHO TAMBEM ATUA NO ATENDIMENTO DE LIMPEZA E REPAROS EM PISCINAS E RESERVATORIOS SEM A NECESSIDADE DE ESVAZIAR. PARA ATENDER A ESSE SEGMENTO FOI CRIADA A AQUASUB LIMPEZA E SERVIÇOS SUBAQUATICOS.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98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EM PISCINAS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 OS SERVIÇOS QUE PRESTAMOS, ESTAO: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itchFamily="2" charset="2"/>
              <a:buChar char="v"/>
            </a:pPr>
            <a:r>
              <a:rPr lang="pt-BR" dirty="0" smtClean="0"/>
              <a:t>SUBSTITUIÇÃO DE CERAMICAS QUEBRADAS, OU EM FALTA COMO AZULEJOS, PISOS E PASTLHAS;</a:t>
            </a:r>
          </a:p>
          <a:p>
            <a:pPr>
              <a:buFont typeface="Wingdings" pitchFamily="2" charset="2"/>
              <a:buChar char="v"/>
            </a:pPr>
            <a:r>
              <a:rPr lang="pt-BR" dirty="0" smtClean="0"/>
              <a:t>REPOSIÇÃO DE REJUNTES, JUNTAS DE DILATAÇÃO E VEDAÇÃO DE RACHADURAS;</a:t>
            </a:r>
          </a:p>
          <a:p>
            <a:pPr>
              <a:buFont typeface="Wingdings" pitchFamily="2" charset="2"/>
              <a:buChar char="v"/>
            </a:pPr>
            <a:r>
              <a:rPr lang="pt-BR" dirty="0" smtClean="0"/>
              <a:t>INSTALAÇÃO DE RALOS ANTISUCÇÃO.</a:t>
            </a:r>
          </a:p>
        </p:txBody>
      </p:sp>
    </p:spTree>
    <p:extLst>
      <p:ext uri="{BB962C8B-B14F-4D97-AF65-F5344CB8AC3E}">
        <p14:creationId xmlns:p14="http://schemas.microsoft.com/office/powerpoint/2010/main" val="128766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CAIXAS DE AGUA E RESERVATORIOS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AQUASUB REALIZA A LIMPEZA DAS CAIXAS DE AGUA E CISTERNAS SEM A NECESSIDADE DE ESGOTAMENTO  DAS MESMAS E ASSIM REALIZAR A TAREFA SEM INTERFERIR NA ROTINA DIARIA DOS LOCAIS. OU SEJA, TODO O TRABALHO É FEITO COM AS BOMBAS FUNCIONANDO NORMALMENTE, NINGUEM FICA SEM AGUA NA TORNEIRA!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341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METODOS DE LIMPEZA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NOSSO METODO CONSISTE NA ASPIRAÇÃO DOS SEDIMENTOS DEPOSITADOS NOS RESERVATORIOS, ONDE CONTUMAM HAVER CONCENTRAÇÕES DE BACTERIAS, COLIFORMES, ETC.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85084"/>
            <a:ext cx="3168352" cy="23762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185084"/>
            <a:ext cx="3003798" cy="237626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94" y="4185084"/>
            <a:ext cx="200595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1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317</Words>
  <Application>Microsoft Office PowerPoint</Application>
  <PresentationFormat>Apresentação na tela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QUEM SOMOS</vt:lpstr>
      <vt:lpstr>MERGULHO PROFISSIONAL</vt:lpstr>
      <vt:lpstr>INTERVENÇÃO SUB MERGULHO</vt:lpstr>
      <vt:lpstr>CLIENTES INTERVENÇÃO SUB</vt:lpstr>
      <vt:lpstr>AQUASUB</vt:lpstr>
      <vt:lpstr>SERVIÇOS EM PISCINAS</vt:lpstr>
      <vt:lpstr>CAIXAS DE AGUA E RESERVATORIOS</vt:lpstr>
      <vt:lpstr>METODOS DE LIMPEZA</vt:lpstr>
      <vt:lpstr>CUIDADOS NA REALIZAÇÃO DO TRABALHO</vt:lpstr>
      <vt:lpstr>CLIENTES AQUASUB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SAMSUNG</cp:lastModifiedBy>
  <cp:revision>7</cp:revision>
  <dcterms:created xsi:type="dcterms:W3CDTF">2016-04-14T17:26:18Z</dcterms:created>
  <dcterms:modified xsi:type="dcterms:W3CDTF">2016-04-14T20:02:11Z</dcterms:modified>
</cp:coreProperties>
</file>