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6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8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6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9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5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19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79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2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20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0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80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989E-4F08-4B8F-92DB-6EF50C99B516}" type="datetimeFigureOut">
              <a:rPr lang="es-CO" smtClean="0"/>
              <a:t>18/03/2025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80E4-E362-4516-94E0-577D7C831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941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 M.L.</a:t>
            </a:r>
            <a:endParaRPr lang="es-CO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 M.L.</a:t>
            </a:r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4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Tarea M.L.</vt:lpstr>
      <vt:lpstr>Tarea M.L.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M.L.</dc:title>
  <dc:creator>User</dc:creator>
  <cp:lastModifiedBy>User</cp:lastModifiedBy>
  <cp:revision>1</cp:revision>
  <dcterms:created xsi:type="dcterms:W3CDTF">2025-03-19T03:22:59Z</dcterms:created>
  <dcterms:modified xsi:type="dcterms:W3CDTF">2025-03-19T03:27:35Z</dcterms:modified>
</cp:coreProperties>
</file>