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A6E47A-340C-4F65-BA9A-38959E8A8A80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4FEBE-36F8-42A5-8486-A28FBBCE6AE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17677-69B1-4CA2-873F-A20DDCEFE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7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4FEBE-36F8-42A5-8486-A28FBBCE6AE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17677-69B1-4CA2-873F-A20DDCEFE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3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4FEBE-36F8-42A5-8486-A28FBBCE6AE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17677-69B1-4CA2-873F-A20DDCEFE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48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4FEBE-36F8-42A5-8486-A28FBBCE6AE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17677-69B1-4CA2-873F-A20DDCEFE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4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4FEBE-36F8-42A5-8486-A28FBBCE6AE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17677-69B1-4CA2-873F-A20DDCEFE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0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4FEBE-36F8-42A5-8486-A28FBBCE6AE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17677-69B1-4CA2-873F-A20DDCEFE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4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4FEBE-36F8-42A5-8486-A28FBBCE6AE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17677-69B1-4CA2-873F-A20DDCEFE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41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4FEBE-36F8-42A5-8486-A28FBBCE6AE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17677-69B1-4CA2-873F-A20DDCEFE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4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4FEBE-36F8-42A5-8486-A28FBBCE6AE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17677-69B1-4CA2-873F-A20DDCEFE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36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4FEBE-36F8-42A5-8486-A28FBBCE6AE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17677-69B1-4CA2-873F-A20DDCEFE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07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4FEBE-36F8-42A5-8486-A28FBBCE6AE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17677-69B1-4CA2-873F-A20DDCEFE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54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4FEBE-36F8-42A5-8486-A28FBBCE6AE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17677-69B1-4CA2-873F-A20DDCEFE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09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ANT+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Mihir Shah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36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34" y="713064"/>
            <a:ext cx="1724307" cy="29256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219" y="713064"/>
            <a:ext cx="1707138" cy="2925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8562" y="3724712"/>
            <a:ext cx="146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Activity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80909" y="3729207"/>
            <a:ext cx="2141757" cy="364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Show Value Activity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233193" y="1392573"/>
            <a:ext cx="3096937" cy="41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HeartRateMonitor</a:t>
            </a:r>
            <a:r>
              <a:rPr lang="en-US" dirty="0" smtClean="0"/>
              <a:t> Service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233193" y="713064"/>
            <a:ext cx="3096937" cy="41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MQTT Service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233192" y="2072082"/>
            <a:ext cx="3096937" cy="41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BikePower</a:t>
            </a:r>
            <a:r>
              <a:rPr lang="en-US" dirty="0" smtClean="0"/>
              <a:t> Service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233192" y="3219230"/>
            <a:ext cx="3096937" cy="41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BikeCadence</a:t>
            </a:r>
            <a:r>
              <a:rPr lang="en-US" dirty="0" smtClean="0"/>
              <a:t> Service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9781660" y="2608976"/>
            <a:ext cx="100571" cy="755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781659" y="2834406"/>
            <a:ext cx="100571" cy="755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781659" y="3059836"/>
            <a:ext cx="100571" cy="755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5" idx="3"/>
            <a:endCxn id="6" idx="1"/>
          </p:cNvCxnSpPr>
          <p:nvPr/>
        </p:nvCxnSpPr>
        <p:spPr>
          <a:xfrm>
            <a:off x="2612141" y="2175872"/>
            <a:ext cx="886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9671" y="4094044"/>
            <a:ext cx="258520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 smtClean="0"/>
              <a:t>Searches for devices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Lists the devices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User selects a device (should be able to select multiple)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User Selection goes to Show Value Activity</a:t>
            </a:r>
          </a:p>
          <a:p>
            <a:pPr marL="342900" indent="-342900">
              <a:buAutoNum type="arabicPeriod"/>
            </a:pPr>
            <a:endParaRPr lang="en-US" sz="1200" dirty="0" smtClean="0"/>
          </a:p>
          <a:p>
            <a:pPr marL="342900" indent="-342900">
              <a:buAutoNum type="arabicPeriod"/>
            </a:pPr>
            <a:r>
              <a:rPr lang="en-US" sz="1200" dirty="0" smtClean="0"/>
              <a:t>Based on user selection, starts the appropriate ANT services in the app.</a:t>
            </a:r>
          </a:p>
          <a:p>
            <a:pPr marL="342900" indent="-342900">
              <a:buAutoNum type="arabicPeriod"/>
            </a:pPr>
            <a:endParaRPr lang="en-US" sz="1200" dirty="0"/>
          </a:p>
          <a:p>
            <a:pPr marL="342900" indent="-342900">
              <a:buAutoNum type="arabicPeriod"/>
            </a:pPr>
            <a:r>
              <a:rPr lang="en-US" sz="1200" dirty="0" smtClean="0"/>
              <a:t>Starts MQTT Service – connects to IOTF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284986" y="4106933"/>
            <a:ext cx="2585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 smtClean="0"/>
              <a:t>Gets the device specifics from </a:t>
            </a:r>
            <a:r>
              <a:rPr lang="en-US" sz="1200" dirty="0" err="1" smtClean="0"/>
              <a:t>MainActivity</a:t>
            </a:r>
            <a:endParaRPr lang="en-US" sz="1200" dirty="0" smtClean="0"/>
          </a:p>
          <a:p>
            <a:pPr marL="342900" indent="-342900">
              <a:buAutoNum type="arabicPeriod"/>
            </a:pPr>
            <a:r>
              <a:rPr lang="en-US" sz="1200" dirty="0" smtClean="0"/>
              <a:t>Subscribes to broadcasts from the services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Shows the broadcasts on the screen</a:t>
            </a:r>
          </a:p>
          <a:p>
            <a:pPr marL="342900" indent="-342900">
              <a:buAutoNum type="arabicPeriod"/>
            </a:pPr>
            <a:endParaRPr lang="en-US" sz="1200" dirty="0" smtClean="0"/>
          </a:p>
          <a:p>
            <a:pPr marL="342900" indent="-342900">
              <a:buAutoNum type="arabicPeriod"/>
            </a:pP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795554" y="4181507"/>
            <a:ext cx="2585208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	MQTT Service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Connects to MQTT Broker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Subscribes to broadcasts from other services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Publishes data to MQTT Broker</a:t>
            </a:r>
          </a:p>
          <a:p>
            <a:pPr marL="342900" indent="-342900">
              <a:buAutoNum type="arabicPeriod"/>
            </a:pPr>
            <a:endParaRPr lang="en-US" sz="1200" dirty="0" smtClean="0"/>
          </a:p>
          <a:p>
            <a:pPr marL="342900" indent="-342900">
              <a:buAutoNum type="arabicPeriod"/>
            </a:pP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9606792" y="4218852"/>
            <a:ext cx="2585208" cy="21236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HeartRateMonitor</a:t>
            </a:r>
            <a:r>
              <a:rPr lang="en-US" sz="1200" dirty="0" smtClean="0"/>
              <a:t>, </a:t>
            </a:r>
            <a:r>
              <a:rPr lang="en-US" sz="1200" dirty="0" err="1" smtClean="0"/>
              <a:t>BikePower</a:t>
            </a:r>
            <a:r>
              <a:rPr lang="en-US" sz="1200" dirty="0" smtClean="0"/>
              <a:t>, </a:t>
            </a:r>
            <a:r>
              <a:rPr lang="en-US" sz="1200" dirty="0" err="1" smtClean="0"/>
              <a:t>etc</a:t>
            </a:r>
            <a:r>
              <a:rPr lang="en-US" sz="1200" dirty="0" smtClean="0"/>
              <a:t> Service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Connects to the ANT device – details provided by the </a:t>
            </a:r>
            <a:r>
              <a:rPr lang="en-US" sz="1200" dirty="0" err="1" smtClean="0"/>
              <a:t>startService</a:t>
            </a:r>
            <a:r>
              <a:rPr lang="en-US" sz="1200" dirty="0" smtClean="0"/>
              <a:t> intent.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Subscribes to the events from ANT device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Broadcasts the data received from the events of ANT device</a:t>
            </a:r>
          </a:p>
          <a:p>
            <a:pPr marL="342900" indent="-342900">
              <a:buAutoNum type="arabicPeriod"/>
            </a:pPr>
            <a:endParaRPr lang="en-US" sz="1200" dirty="0" smtClean="0"/>
          </a:p>
          <a:p>
            <a:pPr marL="342900" indent="-342900">
              <a:buAutoNum type="arabicPeriod"/>
            </a:pP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2730663" y="1968123"/>
            <a:ext cx="6527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Selected</a:t>
            </a:r>
          </a:p>
          <a:p>
            <a:pPr algn="ctr"/>
            <a:r>
              <a:rPr lang="en-US" sz="1050" dirty="0" smtClean="0"/>
              <a:t>Devices</a:t>
            </a:r>
            <a:endParaRPr lang="en-US" sz="1050" dirty="0"/>
          </a:p>
        </p:txBody>
      </p:sp>
      <p:cxnSp>
        <p:nvCxnSpPr>
          <p:cNvPr id="25" name="Elbow Connector 24"/>
          <p:cNvCxnSpPr>
            <a:stCxn id="5" idx="0"/>
            <a:endCxn id="10" idx="1"/>
          </p:cNvCxnSpPr>
          <p:nvPr/>
        </p:nvCxnSpPr>
        <p:spPr>
          <a:xfrm rot="16200000" flipH="1">
            <a:off x="4886727" y="-2423676"/>
            <a:ext cx="209725" cy="6483205"/>
          </a:xfrm>
          <a:prstGeom prst="bentConnector4">
            <a:avLst>
              <a:gd name="adj1" fmla="val -109000"/>
              <a:gd name="adj2" fmla="val 566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21028" y="251150"/>
            <a:ext cx="19543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Start MQTT Service on App Start</a:t>
            </a:r>
            <a:endParaRPr lang="en-US" sz="1050" dirty="0"/>
          </a:p>
        </p:txBody>
      </p:sp>
      <p:sp>
        <p:nvSpPr>
          <p:cNvPr id="27" name="Left Brace 26"/>
          <p:cNvSpPr/>
          <p:nvPr/>
        </p:nvSpPr>
        <p:spPr>
          <a:xfrm>
            <a:off x="8011486" y="1291905"/>
            <a:ext cx="153344" cy="2432807"/>
          </a:xfrm>
          <a:prstGeom prst="leftBrace">
            <a:avLst>
              <a:gd name="adj1" fmla="val 84528"/>
              <a:gd name="adj2" fmla="val 5023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stCxn id="5" idx="2"/>
            <a:endCxn id="27" idx="1"/>
          </p:cNvCxnSpPr>
          <p:nvPr/>
        </p:nvCxnSpPr>
        <p:spPr>
          <a:xfrm rot="5400000" flipH="1" flipV="1">
            <a:off x="4318410" y="-54396"/>
            <a:ext cx="1124654" cy="6261498"/>
          </a:xfrm>
          <a:prstGeom prst="bentConnector4">
            <a:avLst>
              <a:gd name="adj1" fmla="val -9137"/>
              <a:gd name="adj2" fmla="val 629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775265" y="2300559"/>
            <a:ext cx="20938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Start Required services</a:t>
            </a:r>
          </a:p>
          <a:p>
            <a:pPr algn="ctr"/>
            <a:r>
              <a:rPr lang="en-US" sz="1050" dirty="0" smtClean="0"/>
              <a:t>Send device specifics to connect to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88791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ToDos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Short Term:</a:t>
            </a:r>
          </a:p>
          <a:p>
            <a:pPr marL="914400" lvl="1" indent="-457200">
              <a:buAutoNum type="arabicPeriod"/>
            </a:pPr>
            <a:r>
              <a:rPr lang="en-US" dirty="0" smtClean="0"/>
              <a:t>UI Update</a:t>
            </a:r>
          </a:p>
          <a:p>
            <a:pPr marL="914400" lvl="1" indent="-457200">
              <a:buAutoNum type="arabicPeriod"/>
            </a:pPr>
            <a:r>
              <a:rPr lang="en-US" dirty="0" smtClean="0"/>
              <a:t>Sometimes "ADAPTER_NOT_DETECTED" error shows up on Nexus 5, user might have to restart the app. Check with other devices.</a:t>
            </a:r>
          </a:p>
          <a:p>
            <a:pPr marL="914400" lvl="1" indent="-457200">
              <a:buAutoNum type="arabicPeriod"/>
            </a:pPr>
            <a:r>
              <a:rPr lang="en-US" dirty="0" smtClean="0"/>
              <a:t>Get rid of the Options Menu</a:t>
            </a:r>
          </a:p>
          <a:p>
            <a:pPr marL="914400" lvl="1" indent="-457200">
              <a:buAutoNum type="arabicPeriod"/>
            </a:pPr>
            <a:r>
              <a:rPr lang="en-US" dirty="0" smtClean="0"/>
              <a:t>Provide a check-box for each device in the </a:t>
            </a:r>
            <a:r>
              <a:rPr lang="en-US" dirty="0" err="1" smtClean="0"/>
              <a:t>listview</a:t>
            </a:r>
            <a:r>
              <a:rPr lang="en-US" dirty="0" smtClean="0"/>
              <a:t> to enable selection of multiple devices (One of each type, extension in long-term </a:t>
            </a:r>
            <a:r>
              <a:rPr lang="en-US" dirty="0" err="1" smtClean="0"/>
              <a:t>todos</a:t>
            </a:r>
            <a:r>
              <a:rPr lang="en-US" dirty="0" smtClean="0"/>
              <a:t>).</a:t>
            </a:r>
          </a:p>
          <a:p>
            <a:pPr marL="914400" lvl="1" indent="-457200">
              <a:buAutoNum type="arabicPeriod"/>
            </a:pPr>
            <a:r>
              <a:rPr lang="en-US" dirty="0" smtClean="0"/>
              <a:t>Add location information in transmission packet</a:t>
            </a:r>
          </a:p>
          <a:p>
            <a:pPr marL="914400" lvl="1" indent="-457200">
              <a:buAutoNum type="arabicPeriod"/>
            </a:pPr>
            <a:r>
              <a:rPr lang="en-US" dirty="0" smtClean="0"/>
              <a:t>If MQTT Publish failed, store the message to retry.</a:t>
            </a:r>
          </a:p>
          <a:p>
            <a:r>
              <a:rPr lang="en-US" dirty="0" smtClean="0"/>
              <a:t>Long Term: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Extend the services to be able to connect to multiple devices. Example – heart rate monitor should be able to connect to multiple heart rate monitors</a:t>
            </a:r>
          </a:p>
        </p:txBody>
      </p:sp>
    </p:spTree>
    <p:extLst>
      <p:ext uri="{BB962C8B-B14F-4D97-AF65-F5344CB8AC3E}">
        <p14:creationId xmlns:p14="http://schemas.microsoft.com/office/powerpoint/2010/main" val="72150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Heart Rate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>
            <a:noAutofit/>
          </a:bodyPr>
          <a:lstStyle/>
          <a:p>
            <a:pPr marL="0" indent="0">
              <a:buNone/>
            </a:pPr>
            <a:r>
              <a:rPr lang="en-US" sz="1100" dirty="0" smtClean="0"/>
              <a:t>1. Heart Rate Data - TRANSMITTED</a:t>
            </a:r>
          </a:p>
          <a:p>
            <a:pPr marL="0" indent="0">
              <a:buNone/>
            </a:pPr>
            <a:r>
              <a:rPr lang="en-US" sz="1100" dirty="0" smtClean="0"/>
              <a:t>1.1. </a:t>
            </a:r>
            <a:r>
              <a:rPr lang="en-US" sz="1100" dirty="0" err="1" smtClean="0"/>
              <a:t>computedHeartRate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1.2. Data State</a:t>
            </a:r>
          </a:p>
          <a:p>
            <a:pPr marL="0" indent="0">
              <a:buNone/>
            </a:pPr>
            <a:r>
              <a:rPr lang="en-US" sz="1100" dirty="0" smtClean="0"/>
              <a:t>1.2.1. ZERO_DETECTED</a:t>
            </a:r>
          </a:p>
          <a:p>
            <a:pPr marL="0" indent="0">
              <a:buNone/>
            </a:pPr>
            <a:r>
              <a:rPr lang="en-US" sz="1100" dirty="0" smtClean="0"/>
              <a:t>1.2.2. INITIAL_VALUE</a:t>
            </a:r>
          </a:p>
          <a:p>
            <a:pPr marL="0" indent="0">
              <a:buNone/>
            </a:pPr>
            <a:r>
              <a:rPr lang="en-US" sz="1100" dirty="0" smtClean="0"/>
              <a:t>1.3. </a:t>
            </a:r>
            <a:r>
              <a:rPr lang="en-US" sz="1100" dirty="0" err="1" smtClean="0"/>
              <a:t>estTimestamp</a:t>
            </a:r>
            <a:endParaRPr lang="en-US" sz="1100" dirty="0" smtClean="0"/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2. Page 4 Additional Data - NOT TRANSMITTED</a:t>
            </a:r>
          </a:p>
          <a:p>
            <a:pPr marL="0" indent="0">
              <a:buNone/>
            </a:pPr>
            <a:r>
              <a:rPr lang="en-US" sz="1100" dirty="0" smtClean="0"/>
              <a:t>2.1. </a:t>
            </a:r>
            <a:r>
              <a:rPr lang="en-US" sz="1100" dirty="0" err="1" smtClean="0"/>
              <a:t>manufacturerSpecificByte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2.2. </a:t>
            </a:r>
            <a:r>
              <a:rPr lang="en-US" sz="1100" dirty="0" err="1" smtClean="0"/>
              <a:t>previousHeartBeatEventTime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2.3. </a:t>
            </a:r>
            <a:r>
              <a:rPr lang="en-US" sz="1100" dirty="0" err="1" smtClean="0"/>
              <a:t>estTimestamp</a:t>
            </a:r>
            <a:endParaRPr lang="en-US" sz="1100" dirty="0" smtClean="0"/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3. </a:t>
            </a:r>
            <a:r>
              <a:rPr lang="en-US" sz="1100" dirty="0" err="1" smtClean="0"/>
              <a:t>Cumilative</a:t>
            </a:r>
            <a:r>
              <a:rPr lang="en-US" sz="1100" dirty="0" smtClean="0"/>
              <a:t> Operating Time - NOT TRANSMITTED</a:t>
            </a:r>
          </a:p>
          <a:p>
            <a:pPr marL="0" indent="0">
              <a:buNone/>
            </a:pPr>
            <a:r>
              <a:rPr lang="en-US" sz="1100" dirty="0" smtClean="0"/>
              <a:t>3.1. </a:t>
            </a:r>
            <a:r>
              <a:rPr lang="en-US" sz="1100" dirty="0" err="1" smtClean="0"/>
              <a:t>cumulativeOperatingTime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3.2. </a:t>
            </a:r>
            <a:r>
              <a:rPr lang="en-US" sz="1100" dirty="0" err="1" smtClean="0"/>
              <a:t>estTimestamp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4. Manufacturer and Serial - NOT TRANSMITTED</a:t>
            </a:r>
          </a:p>
          <a:p>
            <a:pPr marL="0" indent="0">
              <a:buNone/>
            </a:pPr>
            <a:r>
              <a:rPr lang="en-US" sz="1100" dirty="0" smtClean="0"/>
              <a:t>4.1. </a:t>
            </a:r>
            <a:r>
              <a:rPr lang="en-US" sz="1100" dirty="0" err="1" smtClean="0"/>
              <a:t>manufacturerID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4.2. </a:t>
            </a:r>
            <a:r>
              <a:rPr lang="en-US" sz="1100" dirty="0" err="1" smtClean="0"/>
              <a:t>serialNumber</a:t>
            </a:r>
            <a:endParaRPr lang="en-US" sz="1100" dirty="0" smtClean="0"/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5. </a:t>
            </a:r>
            <a:r>
              <a:rPr lang="en-US" sz="1100" dirty="0" err="1" smtClean="0"/>
              <a:t>VersionAndModel</a:t>
            </a:r>
            <a:r>
              <a:rPr lang="en-US" sz="1100" dirty="0" smtClean="0"/>
              <a:t> - NOT TRANSMITTED</a:t>
            </a:r>
          </a:p>
          <a:p>
            <a:pPr marL="0" indent="0">
              <a:buNone/>
            </a:pPr>
            <a:r>
              <a:rPr lang="en-US" sz="1100" dirty="0" smtClean="0"/>
              <a:t>5.1. </a:t>
            </a:r>
            <a:r>
              <a:rPr lang="en-US" sz="1100" dirty="0" err="1" smtClean="0"/>
              <a:t>hardwareVersion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5.2. </a:t>
            </a:r>
            <a:r>
              <a:rPr lang="en-US" sz="1100" dirty="0" err="1" smtClean="0"/>
              <a:t>softwareVersion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5.3. </a:t>
            </a:r>
            <a:r>
              <a:rPr lang="en-US" sz="1100" dirty="0" err="1" smtClean="0"/>
              <a:t>modelNumber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5.4. </a:t>
            </a:r>
            <a:r>
              <a:rPr lang="en-US" sz="1100" dirty="0" err="1" smtClean="0"/>
              <a:t>estTimestamp</a:t>
            </a:r>
            <a:endParaRPr lang="en-US" sz="1100" dirty="0" smtClean="0"/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6. Calculated RR Interval - TRANSMITTED</a:t>
            </a:r>
          </a:p>
          <a:p>
            <a:pPr marL="0" indent="0">
              <a:buNone/>
            </a:pPr>
            <a:r>
              <a:rPr lang="en-US" sz="1100" dirty="0" smtClean="0"/>
              <a:t>6.1. </a:t>
            </a:r>
            <a:r>
              <a:rPr lang="en-US" sz="1100" dirty="0" err="1" smtClean="0"/>
              <a:t>rrInterval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6.2. Data State</a:t>
            </a:r>
          </a:p>
          <a:p>
            <a:pPr marL="0" indent="0">
              <a:buNone/>
            </a:pPr>
            <a:r>
              <a:rPr lang="en-US" sz="1100" dirty="0" smtClean="0"/>
              <a:t>6.2.1. DATA_SOURCE_CACHED</a:t>
            </a:r>
          </a:p>
          <a:p>
            <a:pPr marL="0" indent="0">
              <a:buNone/>
            </a:pPr>
            <a:r>
              <a:rPr lang="en-US" sz="1100" dirty="0" smtClean="0"/>
              <a:t>6.2.2. DATA_SOURCE_PAGE_4</a:t>
            </a:r>
          </a:p>
          <a:p>
            <a:pPr marL="0" indent="0">
              <a:buNone/>
            </a:pPr>
            <a:r>
              <a:rPr lang="en-US" sz="1100" dirty="0" smtClean="0"/>
              <a:t>6.3. </a:t>
            </a:r>
            <a:r>
              <a:rPr lang="en-US" sz="1100" dirty="0" err="1" smtClean="0"/>
              <a:t>estTimestamp</a:t>
            </a:r>
            <a:endParaRPr lang="en-US" sz="1100" dirty="0" smtClean="0"/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7. RSSI Event - NOT TRANSMITTED</a:t>
            </a:r>
          </a:p>
          <a:p>
            <a:pPr marL="0" indent="0">
              <a:buNone/>
            </a:pPr>
            <a:r>
              <a:rPr lang="en-US" sz="1100" dirty="0" smtClean="0"/>
              <a:t>7.1. </a:t>
            </a:r>
            <a:r>
              <a:rPr lang="en-US" sz="1100" dirty="0" err="1" smtClean="0"/>
              <a:t>rssi</a:t>
            </a:r>
            <a:r>
              <a:rPr lang="en-US" sz="1100" dirty="0" smtClean="0"/>
              <a:t> - </a:t>
            </a:r>
            <a:r>
              <a:rPr lang="en-US" sz="1100" dirty="0" err="1" smtClean="0"/>
              <a:t>dBm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7.2.estTimestamp</a:t>
            </a:r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8. Device State - TRANSMITTED</a:t>
            </a:r>
          </a:p>
          <a:p>
            <a:pPr marL="0" indent="0">
              <a:buNone/>
            </a:pPr>
            <a:r>
              <a:rPr lang="en-US" sz="1100" dirty="0" smtClean="0"/>
              <a:t>8.1. state - </a:t>
            </a:r>
            <a:r>
              <a:rPr lang="en-US" sz="1100" dirty="0" err="1" smtClean="0"/>
              <a:t>newDeviceState</a:t>
            </a:r>
            <a:endParaRPr lang="en-US" sz="1100" dirty="0" smtClean="0"/>
          </a:p>
          <a:p>
            <a:pPr marL="0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76587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Heart Rate Data Format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8172" y="4284560"/>
            <a:ext cx="492993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/>
              <a:t>{</a:t>
            </a:r>
          </a:p>
          <a:p>
            <a:r>
              <a:rPr lang="en-US" sz="1000" dirty="0"/>
              <a:t>	"source": "Heart Rate Monitor Service",</a:t>
            </a:r>
          </a:p>
          <a:p>
            <a:r>
              <a:rPr lang="en-US" sz="1000" dirty="0"/>
              <a:t>	"type": "Data",</a:t>
            </a:r>
          </a:p>
          <a:p>
            <a:r>
              <a:rPr lang="en-US" sz="1000" dirty="0"/>
              <a:t>	"data": {</a:t>
            </a:r>
          </a:p>
          <a:p>
            <a:r>
              <a:rPr lang="en-US" sz="1000" dirty="0"/>
              <a:t>		"</a:t>
            </a:r>
            <a:r>
              <a:rPr lang="en-US" sz="1000" dirty="0" err="1"/>
              <a:t>computedHeartRate</a:t>
            </a:r>
            <a:r>
              <a:rPr lang="en-US" sz="1000" dirty="0"/>
              <a:t>": &lt;</a:t>
            </a:r>
            <a:r>
              <a:rPr lang="en-US" sz="1000" dirty="0" err="1"/>
              <a:t>int</a:t>
            </a:r>
            <a:r>
              <a:rPr lang="en-US" sz="1000" dirty="0"/>
              <a:t>&gt;,</a:t>
            </a:r>
          </a:p>
          <a:p>
            <a:r>
              <a:rPr lang="en-US" sz="1000" dirty="0"/>
              <a:t>		"</a:t>
            </a:r>
            <a:r>
              <a:rPr lang="en-US" sz="1000" dirty="0" err="1"/>
              <a:t>message_type</a:t>
            </a:r>
            <a:r>
              <a:rPr lang="en-US" sz="1000" dirty="0"/>
              <a:t>": "Heart Rate"</a:t>
            </a:r>
          </a:p>
          <a:p>
            <a:r>
              <a:rPr lang="en-US" sz="1000" dirty="0"/>
              <a:t>		"Data State": {</a:t>
            </a:r>
          </a:p>
          <a:p>
            <a:r>
              <a:rPr lang="en-US" sz="1000" dirty="0"/>
              <a:t>			</a:t>
            </a:r>
            <a:r>
              <a:rPr lang="en-US" sz="1000" dirty="0" smtClean="0"/>
              <a:t>"</a:t>
            </a:r>
            <a:r>
              <a:rPr lang="en-US" sz="1000" dirty="0"/>
              <a:t>ZERO_DETECTED": &lt;</a:t>
            </a:r>
            <a:r>
              <a:rPr lang="en-US" sz="1000" dirty="0" err="1"/>
              <a:t>boolean</a:t>
            </a:r>
            <a:r>
              <a:rPr lang="en-US" sz="1000" dirty="0"/>
              <a:t>&gt;,</a:t>
            </a:r>
          </a:p>
          <a:p>
            <a:r>
              <a:rPr lang="en-US" sz="1000" dirty="0"/>
              <a:t>			"INITIAL_VALUE": &lt;</a:t>
            </a:r>
            <a:r>
              <a:rPr lang="en-US" sz="1000" dirty="0" err="1"/>
              <a:t>boolean</a:t>
            </a:r>
            <a:r>
              <a:rPr lang="en-US" sz="1000" dirty="0"/>
              <a:t>&gt;</a:t>
            </a:r>
          </a:p>
          <a:p>
            <a:r>
              <a:rPr lang="en-US" sz="1000" dirty="0"/>
              <a:t>			"</a:t>
            </a:r>
            <a:r>
              <a:rPr lang="en-US" sz="1000" dirty="0" err="1"/>
              <a:t>estTimestamp</a:t>
            </a:r>
            <a:r>
              <a:rPr lang="en-US" sz="1000" dirty="0"/>
              <a:t>": &lt;</a:t>
            </a:r>
            <a:r>
              <a:rPr lang="en-US" sz="1000" dirty="0" err="1"/>
              <a:t>int</a:t>
            </a:r>
            <a:r>
              <a:rPr lang="en-US" sz="1000" dirty="0"/>
              <a:t>&gt;</a:t>
            </a:r>
          </a:p>
          <a:p>
            <a:r>
              <a:rPr lang="en-US" sz="1000" dirty="0"/>
              <a:t>		}</a:t>
            </a:r>
          </a:p>
          <a:p>
            <a:r>
              <a:rPr lang="en-US" sz="1000" dirty="0"/>
              <a:t>	},</a:t>
            </a:r>
          </a:p>
          <a:p>
            <a:r>
              <a:rPr lang="en-US" sz="1000" dirty="0"/>
              <a:t>	timestamp: &lt;Unix timestamp&gt;	</a:t>
            </a:r>
          </a:p>
          <a:p>
            <a:r>
              <a:rPr lang="en-US" sz="10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0" y="4069116"/>
            <a:ext cx="5231934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dirty="0"/>
              <a:t>{</a:t>
            </a:r>
          </a:p>
          <a:p>
            <a:r>
              <a:rPr lang="en-US" sz="1100" dirty="0"/>
              <a:t>	"source": "Heart Rate Monitor Service",</a:t>
            </a:r>
          </a:p>
          <a:p>
            <a:r>
              <a:rPr lang="en-US" sz="1100" dirty="0"/>
              <a:t>	"type": "Data",</a:t>
            </a:r>
          </a:p>
          <a:p>
            <a:r>
              <a:rPr lang="en-US" sz="1100" dirty="0"/>
              <a:t>	"data": {</a:t>
            </a:r>
          </a:p>
          <a:p>
            <a:r>
              <a:rPr lang="en-US" sz="1100" dirty="0"/>
              <a:t>		"</a:t>
            </a:r>
            <a:r>
              <a:rPr lang="en-US" sz="1100" dirty="0" err="1"/>
              <a:t>rrInterval</a:t>
            </a:r>
            <a:r>
              <a:rPr lang="en-US" sz="1100" dirty="0"/>
              <a:t>": &lt;</a:t>
            </a:r>
            <a:r>
              <a:rPr lang="en-US" sz="1100" dirty="0" err="1"/>
              <a:t>int</a:t>
            </a:r>
            <a:r>
              <a:rPr lang="en-US" sz="1100" dirty="0"/>
              <a:t>&gt;,</a:t>
            </a:r>
          </a:p>
          <a:p>
            <a:r>
              <a:rPr lang="en-US" sz="1100" dirty="0"/>
              <a:t>		"</a:t>
            </a:r>
            <a:r>
              <a:rPr lang="en-US" sz="1100" dirty="0" err="1"/>
              <a:t>message_type</a:t>
            </a:r>
            <a:r>
              <a:rPr lang="en-US" sz="1100" dirty="0"/>
              <a:t>": "RR Interval"</a:t>
            </a:r>
          </a:p>
          <a:p>
            <a:r>
              <a:rPr lang="en-US" sz="1100" dirty="0"/>
              <a:t>		"Data State": {</a:t>
            </a:r>
          </a:p>
          <a:p>
            <a:r>
              <a:rPr lang="en-US" sz="1100" dirty="0"/>
              <a:t>			"DATA_SOURCE_CACHED": &lt;</a:t>
            </a:r>
            <a:r>
              <a:rPr lang="en-US" sz="1100" dirty="0" err="1"/>
              <a:t>boolean</a:t>
            </a:r>
            <a:r>
              <a:rPr lang="en-US" sz="1100" dirty="0"/>
              <a:t>&gt;,</a:t>
            </a:r>
          </a:p>
          <a:p>
            <a:r>
              <a:rPr lang="en-US" sz="1100" dirty="0"/>
              <a:t>			"DATA_SOURCE_PAGE_4": &lt;</a:t>
            </a:r>
            <a:r>
              <a:rPr lang="en-US" sz="1100" dirty="0" err="1"/>
              <a:t>boolean</a:t>
            </a:r>
            <a:r>
              <a:rPr lang="en-US" sz="1100" dirty="0"/>
              <a:t>&gt;</a:t>
            </a:r>
          </a:p>
          <a:p>
            <a:r>
              <a:rPr lang="en-US" sz="1100" dirty="0"/>
              <a:t>			"</a:t>
            </a:r>
            <a:r>
              <a:rPr lang="en-US" sz="1100" dirty="0" err="1"/>
              <a:t>estTimestamp</a:t>
            </a:r>
            <a:r>
              <a:rPr lang="en-US" sz="1100" dirty="0"/>
              <a:t>": &lt;</a:t>
            </a:r>
            <a:r>
              <a:rPr lang="en-US" sz="1100" dirty="0" err="1"/>
              <a:t>int</a:t>
            </a:r>
            <a:r>
              <a:rPr lang="en-US" sz="1100" dirty="0"/>
              <a:t>&gt;</a:t>
            </a:r>
          </a:p>
          <a:p>
            <a:r>
              <a:rPr lang="en-US" sz="1100" dirty="0"/>
              <a:t>		}</a:t>
            </a:r>
          </a:p>
          <a:p>
            <a:r>
              <a:rPr lang="en-US" sz="1100" dirty="0"/>
              <a:t>	},</a:t>
            </a:r>
          </a:p>
          <a:p>
            <a:r>
              <a:rPr lang="en-US" sz="1100" dirty="0"/>
              <a:t>	timestamp: &lt;Unix timestamp&gt;	</a:t>
            </a:r>
          </a:p>
          <a:p>
            <a:r>
              <a:rPr lang="en-US" sz="1100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180515" y="2178608"/>
            <a:ext cx="3629637" cy="938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dirty="0"/>
              <a:t>{</a:t>
            </a:r>
          </a:p>
          <a:p>
            <a:r>
              <a:rPr lang="en-US" sz="1100" dirty="0"/>
              <a:t>	"source": "Heart Rate Monitor Service",</a:t>
            </a:r>
          </a:p>
          <a:p>
            <a:r>
              <a:rPr lang="en-US" sz="1100" dirty="0"/>
              <a:t>	"type": "State",</a:t>
            </a:r>
          </a:p>
          <a:p>
            <a:r>
              <a:rPr lang="en-US" sz="1100" dirty="0" smtClean="0"/>
              <a:t>	"</a:t>
            </a:r>
            <a:r>
              <a:rPr lang="en-US" sz="1100" dirty="0"/>
              <a:t>state": &lt;Device State&gt;</a:t>
            </a:r>
          </a:p>
          <a:p>
            <a:r>
              <a:rPr lang="en-US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1608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388</Words>
  <Application>Microsoft Office PowerPoint</Application>
  <PresentationFormat>Widescreen</PresentationFormat>
  <Paragraphs>115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ANT+</vt:lpstr>
      <vt:lpstr>PowerPoint Presentation</vt:lpstr>
      <vt:lpstr>ToDos:</vt:lpstr>
      <vt:lpstr>Heart Rate Data</vt:lpstr>
      <vt:lpstr>Heart Rate Data Format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MIHIR SHAH</dc:creator>
  <cp:lastModifiedBy>MIHIR SHAH</cp:lastModifiedBy>
  <cp:revision>8</cp:revision>
  <dcterms:created xsi:type="dcterms:W3CDTF">2015-10-13T15:04:35Z</dcterms:created>
  <dcterms:modified xsi:type="dcterms:W3CDTF">2015-10-13T15:34:30Z</dcterms:modified>
</cp:coreProperties>
</file>