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8" r:id="rId9"/>
    <p:sldId id="264" r:id="rId10"/>
    <p:sldId id="263" r:id="rId11"/>
    <p:sldId id="269" r:id="rId12"/>
    <p:sldId id="265" r:id="rId13"/>
    <p:sldId id="266" r:id="rId14"/>
    <p:sldId id="274" r:id="rId15"/>
    <p:sldId id="270" r:id="rId16"/>
    <p:sldId id="267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8E57F-D6AB-09F1-3BAA-5058546E894C}" v="22" dt="2024-03-09T16:11:55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INI ALBERTO [IN2000229]" userId="S::s305132@ds.units.it::8d3010ca-e80d-485b-b33d-9a87fd7a3122" providerId="AD" clId="Web-{43F9E4B1-A668-C842-F38A-A83CA828D15A}"/>
    <pc:docChg chg="modSld">
      <pc:chgData name="ZURINI ALBERTO [IN2000229]" userId="S::s305132@ds.units.it::8d3010ca-e80d-485b-b33d-9a87fd7a3122" providerId="AD" clId="Web-{43F9E4B1-A668-C842-F38A-A83CA828D15A}" dt="2024-03-07T11:34:13.423" v="127" actId="20577"/>
      <pc:docMkLst>
        <pc:docMk/>
      </pc:docMkLst>
      <pc:sldChg chg="modSp">
        <pc:chgData name="ZURINI ALBERTO [IN2000229]" userId="S::s305132@ds.units.it::8d3010ca-e80d-485b-b33d-9a87fd7a3122" providerId="AD" clId="Web-{43F9E4B1-A668-C842-F38A-A83CA828D15A}" dt="2024-03-07T11:09:27.826" v="7" actId="20577"/>
        <pc:sldMkLst>
          <pc:docMk/>
          <pc:sldMk cId="3962583941" sldId="256"/>
        </pc:sldMkLst>
        <pc:spChg chg="mod">
          <ac:chgData name="ZURINI ALBERTO [IN2000229]" userId="S::s305132@ds.units.it::8d3010ca-e80d-485b-b33d-9a87fd7a3122" providerId="AD" clId="Web-{43F9E4B1-A668-C842-F38A-A83CA828D15A}" dt="2024-03-07T11:09:27.826" v="7" actId="20577"/>
          <ac:spMkLst>
            <pc:docMk/>
            <pc:sldMk cId="3962583941" sldId="256"/>
            <ac:spMk id="3" creationId="{00000000-0000-0000-0000-000000000000}"/>
          </ac:spMkLst>
        </pc:spChg>
      </pc:sldChg>
      <pc:sldChg chg="addSp delSp modSp">
        <pc:chgData name="ZURINI ALBERTO [IN2000229]" userId="S::s305132@ds.units.it::8d3010ca-e80d-485b-b33d-9a87fd7a3122" providerId="AD" clId="Web-{43F9E4B1-A668-C842-F38A-A83CA828D15A}" dt="2024-03-07T11:12:41.692" v="29"/>
        <pc:sldMkLst>
          <pc:docMk/>
          <pc:sldMk cId="2751299864" sldId="257"/>
        </pc:sldMkLst>
        <pc:spChg chg="del">
          <ac:chgData name="ZURINI ALBERTO [IN2000229]" userId="S::s305132@ds.units.it::8d3010ca-e80d-485b-b33d-9a87fd7a3122" providerId="AD" clId="Web-{43F9E4B1-A668-C842-F38A-A83CA828D15A}" dt="2024-03-07T11:11:36.002" v="8"/>
          <ac:spMkLst>
            <pc:docMk/>
            <pc:sldMk cId="2751299864" sldId="257"/>
            <ac:spMk id="3" creationId="{D3FDAECF-7429-4CED-AC06-D25273EC23A6}"/>
          </ac:spMkLst>
        </pc:spChg>
        <pc:spChg chg="add mod">
          <ac:chgData name="ZURINI ALBERTO [IN2000229]" userId="S::s305132@ds.units.it::8d3010ca-e80d-485b-b33d-9a87fd7a3122" providerId="AD" clId="Web-{43F9E4B1-A668-C842-F38A-A83CA828D15A}" dt="2024-03-07T11:12:41.692" v="29"/>
          <ac:spMkLst>
            <pc:docMk/>
            <pc:sldMk cId="2751299864" sldId="257"/>
            <ac:spMk id="5" creationId="{9B9E87D6-348C-DCBD-5182-65DAD4A49145}"/>
          </ac:spMkLst>
        </pc:spChg>
        <pc:picChg chg="add mod ord">
          <ac:chgData name="ZURINI ALBERTO [IN2000229]" userId="S::s305132@ds.units.it::8d3010ca-e80d-485b-b33d-9a87fd7a3122" providerId="AD" clId="Web-{43F9E4B1-A668-C842-F38A-A83CA828D15A}" dt="2024-03-07T11:12:28.097" v="27" actId="1076"/>
          <ac:picMkLst>
            <pc:docMk/>
            <pc:sldMk cId="2751299864" sldId="257"/>
            <ac:picMk id="4" creationId="{7BF575FD-3CFD-DB14-AFA2-6A2ADDBA8018}"/>
          </ac:picMkLst>
        </pc:picChg>
      </pc:sldChg>
      <pc:sldChg chg="addSp delSp modSp">
        <pc:chgData name="ZURINI ALBERTO [IN2000229]" userId="S::s305132@ds.units.it::8d3010ca-e80d-485b-b33d-9a87fd7a3122" providerId="AD" clId="Web-{43F9E4B1-A668-C842-F38A-A83CA828D15A}" dt="2024-03-07T11:25:05.904" v="70" actId="20577"/>
        <pc:sldMkLst>
          <pc:docMk/>
          <pc:sldMk cId="2023994397" sldId="258"/>
        </pc:sldMkLst>
        <pc:spChg chg="mod">
          <ac:chgData name="ZURINI ALBERTO [IN2000229]" userId="S::s305132@ds.units.it::8d3010ca-e80d-485b-b33d-9a87fd7a3122" providerId="AD" clId="Web-{43F9E4B1-A668-C842-F38A-A83CA828D15A}" dt="2024-03-07T11:25:05.904" v="70" actId="20577"/>
          <ac:spMkLst>
            <pc:docMk/>
            <pc:sldMk cId="2023994397" sldId="258"/>
            <ac:spMk id="3" creationId="{AB57C0D4-77EC-E4A1-DFE8-2ED94172BF03}"/>
          </ac:spMkLst>
        </pc:spChg>
        <pc:picChg chg="add del mod">
          <ac:chgData name="ZURINI ALBERTO [IN2000229]" userId="S::s305132@ds.units.it::8d3010ca-e80d-485b-b33d-9a87fd7a3122" providerId="AD" clId="Web-{43F9E4B1-A668-C842-F38A-A83CA828D15A}" dt="2024-03-07T11:24:03.387" v="57"/>
          <ac:picMkLst>
            <pc:docMk/>
            <pc:sldMk cId="2023994397" sldId="258"/>
            <ac:picMk id="4" creationId="{52FB0D85-DB7B-6E39-0AEC-35552CFE6B11}"/>
          </ac:picMkLst>
        </pc:picChg>
        <pc:picChg chg="add mod">
          <ac:chgData name="ZURINI ALBERTO [IN2000229]" userId="S::s305132@ds.units.it::8d3010ca-e80d-485b-b33d-9a87fd7a3122" providerId="AD" clId="Web-{43F9E4B1-A668-C842-F38A-A83CA828D15A}" dt="2024-03-07T11:24:20.528" v="62" actId="1076"/>
          <ac:picMkLst>
            <pc:docMk/>
            <pc:sldMk cId="2023994397" sldId="258"/>
            <ac:picMk id="5" creationId="{7B3D8193-C887-CA84-A142-12EDA37AD967}"/>
          </ac:picMkLst>
        </pc:picChg>
      </pc:sldChg>
      <pc:sldChg chg="addSp delSp modSp">
        <pc:chgData name="ZURINI ALBERTO [IN2000229]" userId="S::s305132@ds.units.it::8d3010ca-e80d-485b-b33d-9a87fd7a3122" providerId="AD" clId="Web-{43F9E4B1-A668-C842-F38A-A83CA828D15A}" dt="2024-03-07T11:13:56.319" v="48" actId="20577"/>
        <pc:sldMkLst>
          <pc:docMk/>
          <pc:sldMk cId="3584899274" sldId="259"/>
        </pc:sldMkLst>
        <pc:spChg chg="del">
          <ac:chgData name="ZURINI ALBERTO [IN2000229]" userId="S::s305132@ds.units.it::8d3010ca-e80d-485b-b33d-9a87fd7a3122" providerId="AD" clId="Web-{43F9E4B1-A668-C842-F38A-A83CA828D15A}" dt="2024-03-07T11:12:53.895" v="30"/>
          <ac:spMkLst>
            <pc:docMk/>
            <pc:sldMk cId="3584899274" sldId="259"/>
            <ac:spMk id="3" creationId="{13CE429B-50A8-D692-DE37-6A116667B2A2}"/>
          </ac:spMkLst>
        </pc:spChg>
        <pc:spChg chg="add mod">
          <ac:chgData name="ZURINI ALBERTO [IN2000229]" userId="S::s305132@ds.units.it::8d3010ca-e80d-485b-b33d-9a87fd7a3122" providerId="AD" clId="Web-{43F9E4B1-A668-C842-F38A-A83CA828D15A}" dt="2024-03-07T11:13:56.319" v="48" actId="20577"/>
          <ac:spMkLst>
            <pc:docMk/>
            <pc:sldMk cId="3584899274" sldId="259"/>
            <ac:spMk id="5" creationId="{A0AD107D-EE15-2B4E-650F-A664BB35BD5D}"/>
          </ac:spMkLst>
        </pc:spChg>
        <pc:picChg chg="add mod ord">
          <ac:chgData name="ZURINI ALBERTO [IN2000229]" userId="S::s305132@ds.units.it::8d3010ca-e80d-485b-b33d-9a87fd7a3122" providerId="AD" clId="Web-{43F9E4B1-A668-C842-F38A-A83CA828D15A}" dt="2024-03-07T11:13:13.537" v="34" actId="1076"/>
          <ac:picMkLst>
            <pc:docMk/>
            <pc:sldMk cId="3584899274" sldId="259"/>
            <ac:picMk id="4" creationId="{DB8FAAC2-F0F3-95BD-E964-D2F59B238AA0}"/>
          </ac:picMkLst>
        </pc:picChg>
      </pc:sldChg>
      <pc:sldChg chg="modSp">
        <pc:chgData name="ZURINI ALBERTO [IN2000229]" userId="S::s305132@ds.units.it::8d3010ca-e80d-485b-b33d-9a87fd7a3122" providerId="AD" clId="Web-{43F9E4B1-A668-C842-F38A-A83CA828D15A}" dt="2024-03-07T11:26:04.516" v="74" actId="20577"/>
        <pc:sldMkLst>
          <pc:docMk/>
          <pc:sldMk cId="244476568" sldId="262"/>
        </pc:sldMkLst>
        <pc:spChg chg="mod">
          <ac:chgData name="ZURINI ALBERTO [IN2000229]" userId="S::s305132@ds.units.it::8d3010ca-e80d-485b-b33d-9a87fd7a3122" providerId="AD" clId="Web-{43F9E4B1-A668-C842-F38A-A83CA828D15A}" dt="2024-03-07T11:26:04.516" v="74" actId="20577"/>
          <ac:spMkLst>
            <pc:docMk/>
            <pc:sldMk cId="244476568" sldId="262"/>
            <ac:spMk id="6" creationId="{5248A7B9-A61B-423F-4BE7-363495A9C95E}"/>
          </ac:spMkLst>
        </pc:spChg>
      </pc:sldChg>
      <pc:sldChg chg="modSp">
        <pc:chgData name="ZURINI ALBERTO [IN2000229]" userId="S::s305132@ds.units.it::8d3010ca-e80d-485b-b33d-9a87fd7a3122" providerId="AD" clId="Web-{43F9E4B1-A668-C842-F38A-A83CA828D15A}" dt="2024-03-07T11:34:13.423" v="127" actId="20577"/>
        <pc:sldMkLst>
          <pc:docMk/>
          <pc:sldMk cId="3417113233" sldId="267"/>
        </pc:sldMkLst>
        <pc:spChg chg="mod">
          <ac:chgData name="ZURINI ALBERTO [IN2000229]" userId="S::s305132@ds.units.it::8d3010ca-e80d-485b-b33d-9a87fd7a3122" providerId="AD" clId="Web-{43F9E4B1-A668-C842-F38A-A83CA828D15A}" dt="2024-03-07T11:34:13.423" v="127" actId="20577"/>
          <ac:spMkLst>
            <pc:docMk/>
            <pc:sldMk cId="3417113233" sldId="267"/>
            <ac:spMk id="3" creationId="{9FE8FB81-AB6D-6FFF-A9D6-8C90A10FD8E1}"/>
          </ac:spMkLst>
        </pc:spChg>
      </pc:sldChg>
      <pc:sldChg chg="modSp">
        <pc:chgData name="ZURINI ALBERTO [IN2000229]" userId="S::s305132@ds.units.it::8d3010ca-e80d-485b-b33d-9a87fd7a3122" providerId="AD" clId="Web-{43F9E4B1-A668-C842-F38A-A83CA828D15A}" dt="2024-03-07T11:29:55.039" v="124" actId="20577"/>
        <pc:sldMkLst>
          <pc:docMk/>
          <pc:sldMk cId="1396235146" sldId="268"/>
        </pc:sldMkLst>
        <pc:spChg chg="mod">
          <ac:chgData name="ZURINI ALBERTO [IN2000229]" userId="S::s305132@ds.units.it::8d3010ca-e80d-485b-b33d-9a87fd7a3122" providerId="AD" clId="Web-{43F9E4B1-A668-C842-F38A-A83CA828D15A}" dt="2024-03-07T11:29:55.039" v="124" actId="20577"/>
          <ac:spMkLst>
            <pc:docMk/>
            <pc:sldMk cId="1396235146" sldId="268"/>
            <ac:spMk id="3" creationId="{CA4723B9-6DA7-2492-B8F0-668424BFB5CA}"/>
          </ac:spMkLst>
        </pc:spChg>
      </pc:sldChg>
    </pc:docChg>
  </pc:docChgLst>
  <pc:docChgLst>
    <pc:chgData name="ZURINI ALBERTO [IN2000229]" userId="S::s305132@ds.units.it::8d3010ca-e80d-485b-b33d-9a87fd7a3122" providerId="AD" clId="Web-{C451FCCC-882E-49A9-BEAD-DDD8933B7ADF}"/>
    <pc:docChg chg="addSld modSld sldOrd">
      <pc:chgData name="ZURINI ALBERTO [IN2000229]" userId="S::s305132@ds.units.it::8d3010ca-e80d-485b-b33d-9a87fd7a3122" providerId="AD" clId="Web-{C451FCCC-882E-49A9-BEAD-DDD8933B7ADF}" dt="2024-03-04T15:12:27.419" v="506" actId="20577"/>
      <pc:docMkLst>
        <pc:docMk/>
      </pc:docMkLst>
      <pc:sldChg chg="modSp">
        <pc:chgData name="ZURINI ALBERTO [IN2000229]" userId="S::s305132@ds.units.it::8d3010ca-e80d-485b-b33d-9a87fd7a3122" providerId="AD" clId="Web-{C451FCCC-882E-49A9-BEAD-DDD8933B7ADF}" dt="2024-03-04T14:33:23.497" v="2" actId="20577"/>
        <pc:sldMkLst>
          <pc:docMk/>
          <pc:sldMk cId="3962583941" sldId="256"/>
        </pc:sldMkLst>
        <pc:spChg chg="mod">
          <ac:chgData name="ZURINI ALBERTO [IN2000229]" userId="S::s305132@ds.units.it::8d3010ca-e80d-485b-b33d-9a87fd7a3122" providerId="AD" clId="Web-{C451FCCC-882E-49A9-BEAD-DDD8933B7ADF}" dt="2024-03-04T14:33:23.497" v="2" actId="20577"/>
          <ac:spMkLst>
            <pc:docMk/>
            <pc:sldMk cId="3962583941" sldId="256"/>
            <ac:spMk id="2" creationId="{00000000-0000-0000-0000-000000000000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4:33:35.013" v="11" actId="20577"/>
        <pc:sldMkLst>
          <pc:docMk/>
          <pc:sldMk cId="2751299864" sldId="257"/>
        </pc:sldMkLst>
        <pc:spChg chg="mod">
          <ac:chgData name="ZURINI ALBERTO [IN2000229]" userId="S::s305132@ds.units.it::8d3010ca-e80d-485b-b33d-9a87fd7a3122" providerId="AD" clId="Web-{C451FCCC-882E-49A9-BEAD-DDD8933B7ADF}" dt="2024-03-04T14:33:35.013" v="11" actId="20577"/>
          <ac:spMkLst>
            <pc:docMk/>
            <pc:sldMk cId="2751299864" sldId="257"/>
            <ac:spMk id="2" creationId="{C25F0898-7004-427A-8E37-46A0E88112B7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4:33:37.279" v="16" actId="20577"/>
        <pc:sldMkLst>
          <pc:docMk/>
          <pc:sldMk cId="2023994397" sldId="258"/>
        </pc:sldMkLst>
        <pc:spChg chg="mod">
          <ac:chgData name="ZURINI ALBERTO [IN2000229]" userId="S::s305132@ds.units.it::8d3010ca-e80d-485b-b33d-9a87fd7a3122" providerId="AD" clId="Web-{C451FCCC-882E-49A9-BEAD-DDD8933B7ADF}" dt="2024-03-04T14:33:37.279" v="16" actId="20577"/>
          <ac:spMkLst>
            <pc:docMk/>
            <pc:sldMk cId="2023994397" sldId="258"/>
            <ac:spMk id="2" creationId="{1D702ACF-51D8-40BA-BE38-075385B8CF41}"/>
          </ac:spMkLst>
        </pc:spChg>
      </pc:sldChg>
      <pc:sldChg chg="modSp new ord">
        <pc:chgData name="ZURINI ALBERTO [IN2000229]" userId="S::s305132@ds.units.it::8d3010ca-e80d-485b-b33d-9a87fd7a3122" providerId="AD" clId="Web-{C451FCCC-882E-49A9-BEAD-DDD8933B7ADF}" dt="2024-03-04T14:33:43.248" v="19" actId="20577"/>
        <pc:sldMkLst>
          <pc:docMk/>
          <pc:sldMk cId="3584899274" sldId="259"/>
        </pc:sldMkLst>
        <pc:spChg chg="mod">
          <ac:chgData name="ZURINI ALBERTO [IN2000229]" userId="S::s305132@ds.units.it::8d3010ca-e80d-485b-b33d-9a87fd7a3122" providerId="AD" clId="Web-{C451FCCC-882E-49A9-BEAD-DDD8933B7ADF}" dt="2024-03-04T14:33:43.248" v="19" actId="20577"/>
          <ac:spMkLst>
            <pc:docMk/>
            <pc:sldMk cId="3584899274" sldId="259"/>
            <ac:spMk id="2" creationId="{B48B1D6F-325F-AC1F-F8B8-7831CAB58F49}"/>
          </ac:spMkLst>
        </pc:spChg>
      </pc:sldChg>
      <pc:sldChg chg="addSp delSp modSp new ord">
        <pc:chgData name="ZURINI ALBERTO [IN2000229]" userId="S::s305132@ds.units.it::8d3010ca-e80d-485b-b33d-9a87fd7a3122" providerId="AD" clId="Web-{C451FCCC-882E-49A9-BEAD-DDD8933B7ADF}" dt="2024-03-04T14:37:28.785" v="65"/>
        <pc:sldMkLst>
          <pc:docMk/>
          <pc:sldMk cId="361062391" sldId="260"/>
        </pc:sldMkLst>
        <pc:spChg chg="mod">
          <ac:chgData name="ZURINI ALBERTO [IN2000229]" userId="S::s305132@ds.units.it::8d3010ca-e80d-485b-b33d-9a87fd7a3122" providerId="AD" clId="Web-{C451FCCC-882E-49A9-BEAD-DDD8933B7ADF}" dt="2024-03-04T14:37:27.410" v="64" actId="20577"/>
          <ac:spMkLst>
            <pc:docMk/>
            <pc:sldMk cId="361062391" sldId="260"/>
            <ac:spMk id="2" creationId="{9510436D-8247-BB5D-D785-B81643ADBBFF}"/>
          </ac:spMkLst>
        </pc:spChg>
        <pc:spChg chg="add del">
          <ac:chgData name="ZURINI ALBERTO [IN2000229]" userId="S::s305132@ds.units.it::8d3010ca-e80d-485b-b33d-9a87fd7a3122" providerId="AD" clId="Web-{C451FCCC-882E-49A9-BEAD-DDD8933B7ADF}" dt="2024-03-04T14:37:28.785" v="65"/>
          <ac:spMkLst>
            <pc:docMk/>
            <pc:sldMk cId="361062391" sldId="260"/>
            <ac:spMk id="3" creationId="{9475B2FA-177D-A21D-5DA8-0ABFFD073044}"/>
          </ac:spMkLst>
        </pc:spChg>
        <pc:picChg chg="add del mod ord">
          <ac:chgData name="ZURINI ALBERTO [IN2000229]" userId="S::s305132@ds.units.it::8d3010ca-e80d-485b-b33d-9a87fd7a3122" providerId="AD" clId="Web-{C451FCCC-882E-49A9-BEAD-DDD8933B7ADF}" dt="2024-03-04T14:33:56.092" v="24"/>
          <ac:picMkLst>
            <pc:docMk/>
            <pc:sldMk cId="361062391" sldId="260"/>
            <ac:picMk id="4" creationId="{2A194EF4-BDFF-D3F9-06B9-88E6CF27BC9F}"/>
          </ac:picMkLst>
        </pc:picChg>
        <pc:picChg chg="add mod ord">
          <ac:chgData name="ZURINI ALBERTO [IN2000229]" userId="S::s305132@ds.units.it::8d3010ca-e80d-485b-b33d-9a87fd7a3122" providerId="AD" clId="Web-{C451FCCC-882E-49A9-BEAD-DDD8933B7ADF}" dt="2024-03-04T14:37:28.785" v="65"/>
          <ac:picMkLst>
            <pc:docMk/>
            <pc:sldMk cId="361062391" sldId="260"/>
            <ac:picMk id="5" creationId="{54509376-C091-2A1F-DF57-145A71578BE0}"/>
          </ac:picMkLst>
        </pc:picChg>
      </pc:sldChg>
      <pc:sldChg chg="addSp delSp modSp new addAnim">
        <pc:chgData name="ZURINI ALBERTO [IN2000229]" userId="S::s305132@ds.units.it::8d3010ca-e80d-485b-b33d-9a87fd7a3122" providerId="AD" clId="Web-{C451FCCC-882E-49A9-BEAD-DDD8933B7ADF}" dt="2024-03-04T14:35:44.110" v="46" actId="1076"/>
        <pc:sldMkLst>
          <pc:docMk/>
          <pc:sldMk cId="39255945" sldId="261"/>
        </pc:sldMkLst>
        <pc:spChg chg="mod">
          <ac:chgData name="ZURINI ALBERTO [IN2000229]" userId="S::s305132@ds.units.it::8d3010ca-e80d-485b-b33d-9a87fd7a3122" providerId="AD" clId="Web-{C451FCCC-882E-49A9-BEAD-DDD8933B7ADF}" dt="2024-03-04T14:34:08.404" v="34" actId="20577"/>
          <ac:spMkLst>
            <pc:docMk/>
            <pc:sldMk cId="39255945" sldId="261"/>
            <ac:spMk id="2" creationId="{4A0EE65C-EA44-6FC0-75F4-897700CF5975}"/>
          </ac:spMkLst>
        </pc:spChg>
        <pc:spChg chg="del">
          <ac:chgData name="ZURINI ALBERTO [IN2000229]" userId="S::s305132@ds.units.it::8d3010ca-e80d-485b-b33d-9a87fd7a3122" providerId="AD" clId="Web-{C451FCCC-882E-49A9-BEAD-DDD8933B7ADF}" dt="2024-03-04T14:34:05.639" v="26"/>
          <ac:spMkLst>
            <pc:docMk/>
            <pc:sldMk cId="39255945" sldId="261"/>
            <ac:spMk id="3" creationId="{7E4136C0-A871-A12A-3520-01B5D6E3D2C2}"/>
          </ac:spMkLst>
        </pc:spChg>
        <pc:picChg chg="add mod ord">
          <ac:chgData name="ZURINI ALBERTO [IN2000229]" userId="S::s305132@ds.units.it::8d3010ca-e80d-485b-b33d-9a87fd7a3122" providerId="AD" clId="Web-{C451FCCC-882E-49A9-BEAD-DDD8933B7ADF}" dt="2024-03-04T14:35:44.110" v="46" actId="1076"/>
          <ac:picMkLst>
            <pc:docMk/>
            <pc:sldMk cId="39255945" sldId="261"/>
            <ac:picMk id="4" creationId="{F4E67321-7A1E-4726-1E30-FA867639CE27}"/>
          </ac:picMkLst>
        </pc:picChg>
        <pc:picChg chg="add mod">
          <ac:chgData name="ZURINI ALBERTO [IN2000229]" userId="S::s305132@ds.units.it::8d3010ca-e80d-485b-b33d-9a87fd7a3122" providerId="AD" clId="Web-{C451FCCC-882E-49A9-BEAD-DDD8933B7ADF}" dt="2024-03-04T14:35:38.188" v="44" actId="1076"/>
          <ac:picMkLst>
            <pc:docMk/>
            <pc:sldMk cId="39255945" sldId="261"/>
            <ac:picMk id="5" creationId="{51F2C16D-ADDB-FC36-F975-B843D2DC2A7F}"/>
          </ac:picMkLst>
        </pc:picChg>
      </pc:sldChg>
      <pc:sldChg chg="addSp delSp modSp new addAnim delAnim">
        <pc:chgData name="ZURINI ALBERTO [IN2000229]" userId="S::s305132@ds.units.it::8d3010ca-e80d-485b-b33d-9a87fd7a3122" providerId="AD" clId="Web-{C451FCCC-882E-49A9-BEAD-DDD8933B7ADF}" dt="2024-03-04T14:40:29.399" v="108" actId="1076"/>
        <pc:sldMkLst>
          <pc:docMk/>
          <pc:sldMk cId="244476568" sldId="262"/>
        </pc:sldMkLst>
        <pc:spChg chg="mod">
          <ac:chgData name="ZURINI ALBERTO [IN2000229]" userId="S::s305132@ds.units.it::8d3010ca-e80d-485b-b33d-9a87fd7a3122" providerId="AD" clId="Web-{C451FCCC-882E-49A9-BEAD-DDD8933B7ADF}" dt="2024-03-04T14:35:57.470" v="56" actId="20577"/>
          <ac:spMkLst>
            <pc:docMk/>
            <pc:sldMk cId="244476568" sldId="262"/>
            <ac:spMk id="2" creationId="{BD3D41EF-2BE6-50DB-06E6-7C50FEA761AC}"/>
          </ac:spMkLst>
        </pc:spChg>
        <pc:spChg chg="del">
          <ac:chgData name="ZURINI ALBERTO [IN2000229]" userId="S::s305132@ds.units.it::8d3010ca-e80d-485b-b33d-9a87fd7a3122" providerId="AD" clId="Web-{C451FCCC-882E-49A9-BEAD-DDD8933B7ADF}" dt="2024-03-04T14:36:13.205" v="58"/>
          <ac:spMkLst>
            <pc:docMk/>
            <pc:sldMk cId="244476568" sldId="262"/>
            <ac:spMk id="3" creationId="{0B81DDE2-0251-D7C5-FD2D-FD90EB88339B}"/>
          </ac:spMkLst>
        </pc:spChg>
        <pc:spChg chg="add mod">
          <ac:chgData name="ZURINI ALBERTO [IN2000229]" userId="S::s305132@ds.units.it::8d3010ca-e80d-485b-b33d-9a87fd7a3122" providerId="AD" clId="Web-{C451FCCC-882E-49A9-BEAD-DDD8933B7ADF}" dt="2024-03-04T14:40:04.523" v="102" actId="1076"/>
          <ac:spMkLst>
            <pc:docMk/>
            <pc:sldMk cId="244476568" sldId="262"/>
            <ac:spMk id="6" creationId="{5248A7B9-A61B-423F-4BE7-363495A9C95E}"/>
          </ac:spMkLst>
        </pc:spChg>
        <pc:picChg chg="add mod">
          <ac:chgData name="ZURINI ALBERTO [IN2000229]" userId="S::s305132@ds.units.it::8d3010ca-e80d-485b-b33d-9a87fd7a3122" providerId="AD" clId="Web-{C451FCCC-882E-49A9-BEAD-DDD8933B7ADF}" dt="2024-03-04T14:40:29.399" v="108" actId="1076"/>
          <ac:picMkLst>
            <pc:docMk/>
            <pc:sldMk cId="244476568" sldId="262"/>
            <ac:picMk id="4" creationId="{5B5B0176-B664-18F9-3744-E64F03B8985C}"/>
          </ac:picMkLst>
        </pc:picChg>
        <pc:picChg chg="add del mod">
          <ac:chgData name="ZURINI ALBERTO [IN2000229]" userId="S::s305132@ds.units.it::8d3010ca-e80d-485b-b33d-9a87fd7a3122" providerId="AD" clId="Web-{C451FCCC-882E-49A9-BEAD-DDD8933B7ADF}" dt="2024-03-04T14:36:43.893" v="63"/>
          <ac:picMkLst>
            <pc:docMk/>
            <pc:sldMk cId="244476568" sldId="262"/>
            <ac:picMk id="5" creationId="{17E2FEB2-EFF5-E214-D26E-EB8EEF4C2C70}"/>
          </ac:picMkLst>
        </pc:picChg>
        <pc:picChg chg="add mod">
          <ac:chgData name="ZURINI ALBERTO [IN2000229]" userId="S::s305132@ds.units.it::8d3010ca-e80d-485b-b33d-9a87fd7a3122" providerId="AD" clId="Web-{C451FCCC-882E-49A9-BEAD-DDD8933B7ADF}" dt="2024-03-04T14:40:17.664" v="107" actId="14100"/>
          <ac:picMkLst>
            <pc:docMk/>
            <pc:sldMk cId="244476568" sldId="262"/>
            <ac:picMk id="7" creationId="{19AE1FDE-69A5-3185-403A-4A565F7373FD}"/>
          </ac:picMkLst>
        </pc:picChg>
        <pc:picChg chg="add del mod">
          <ac:chgData name="ZURINI ALBERTO [IN2000229]" userId="S::s305132@ds.units.it::8d3010ca-e80d-485b-b33d-9a87fd7a3122" providerId="AD" clId="Web-{C451FCCC-882E-49A9-BEAD-DDD8933B7ADF}" dt="2024-03-04T14:39:51.648" v="99"/>
          <ac:picMkLst>
            <pc:docMk/>
            <pc:sldMk cId="244476568" sldId="262"/>
            <ac:picMk id="8" creationId="{C6F8E2F3-456C-CB79-C07B-F2A0957CC111}"/>
          </ac:picMkLst>
        </pc:picChg>
      </pc:sldChg>
      <pc:sldChg chg="addSp modSp new ord">
        <pc:chgData name="ZURINI ALBERTO [IN2000229]" userId="S::s305132@ds.units.it::8d3010ca-e80d-485b-b33d-9a87fd7a3122" providerId="AD" clId="Web-{C451FCCC-882E-49A9-BEAD-DDD8933B7ADF}" dt="2024-03-04T15:07:17.020" v="285"/>
        <pc:sldMkLst>
          <pc:docMk/>
          <pc:sldMk cId="4200855674" sldId="263"/>
        </pc:sldMkLst>
        <pc:spChg chg="mod">
          <ac:chgData name="ZURINI ALBERTO [IN2000229]" userId="S::s305132@ds.units.it::8d3010ca-e80d-485b-b33d-9a87fd7a3122" providerId="AD" clId="Web-{C451FCCC-882E-49A9-BEAD-DDD8933B7ADF}" dt="2024-03-04T15:07:14.614" v="284" actId="20577"/>
          <ac:spMkLst>
            <pc:docMk/>
            <pc:sldMk cId="4200855674" sldId="263"/>
            <ac:spMk id="2" creationId="{E221E86B-66D9-4E0E-9507-EF517E543ED7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06:57.379" v="279" actId="20577"/>
          <ac:spMkLst>
            <pc:docMk/>
            <pc:sldMk cId="4200855674" sldId="263"/>
            <ac:spMk id="3" creationId="{D10D3BBD-F471-E2F3-39BE-BA426A822B7B}"/>
          </ac:spMkLst>
        </pc:spChg>
        <pc:picChg chg="add mod">
          <ac:chgData name="ZURINI ALBERTO [IN2000229]" userId="S::s305132@ds.units.it::8d3010ca-e80d-485b-b33d-9a87fd7a3122" providerId="AD" clId="Web-{C451FCCC-882E-49A9-BEAD-DDD8933B7ADF}" dt="2024-03-04T14:41:42.260" v="163" actId="1076"/>
          <ac:picMkLst>
            <pc:docMk/>
            <pc:sldMk cId="4200855674" sldId="263"/>
            <ac:picMk id="4" creationId="{618EC7E7-5886-1519-49D0-9A2292308217}"/>
          </ac:picMkLst>
        </pc:picChg>
      </pc:sldChg>
      <pc:sldChg chg="modSp new">
        <pc:chgData name="ZURINI ALBERTO [IN2000229]" userId="S::s305132@ds.units.it::8d3010ca-e80d-485b-b33d-9a87fd7a3122" providerId="AD" clId="Web-{C451FCCC-882E-49A9-BEAD-DDD8933B7ADF}" dt="2024-03-04T14:43:57.139" v="180" actId="20577"/>
        <pc:sldMkLst>
          <pc:docMk/>
          <pc:sldMk cId="3943164463" sldId="264"/>
        </pc:sldMkLst>
        <pc:spChg chg="mod">
          <ac:chgData name="ZURINI ALBERTO [IN2000229]" userId="S::s305132@ds.units.it::8d3010ca-e80d-485b-b33d-9a87fd7a3122" providerId="AD" clId="Web-{C451FCCC-882E-49A9-BEAD-DDD8933B7ADF}" dt="2024-03-04T14:42:03.167" v="177" actId="20577"/>
          <ac:spMkLst>
            <pc:docMk/>
            <pc:sldMk cId="3943164463" sldId="264"/>
            <ac:spMk id="2" creationId="{C539AA0F-D18D-A87F-933F-853AD3093D0D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4:43:57.139" v="180" actId="20577"/>
          <ac:spMkLst>
            <pc:docMk/>
            <pc:sldMk cId="3943164463" sldId="264"/>
            <ac:spMk id="3" creationId="{7489D585-00CA-6C04-51FF-FEE3D6E4CD6A}"/>
          </ac:spMkLst>
        </pc:spChg>
      </pc:sldChg>
      <pc:sldChg chg="addSp delSp modSp new">
        <pc:chgData name="ZURINI ALBERTO [IN2000229]" userId="S::s305132@ds.units.it::8d3010ca-e80d-485b-b33d-9a87fd7a3122" providerId="AD" clId="Web-{C451FCCC-882E-49A9-BEAD-DDD8933B7ADF}" dt="2024-03-04T15:06:02.971" v="277"/>
        <pc:sldMkLst>
          <pc:docMk/>
          <pc:sldMk cId="1411351977" sldId="265"/>
        </pc:sldMkLst>
        <pc:spChg chg="mod">
          <ac:chgData name="ZURINI ALBERTO [IN2000229]" userId="S::s305132@ds.units.it::8d3010ca-e80d-485b-b33d-9a87fd7a3122" providerId="AD" clId="Web-{C451FCCC-882E-49A9-BEAD-DDD8933B7ADF}" dt="2024-03-04T15:04:03.296" v="251" actId="20577"/>
          <ac:spMkLst>
            <pc:docMk/>
            <pc:sldMk cId="1411351977" sldId="265"/>
            <ac:spMk id="2" creationId="{E97074E5-8DBF-2423-EBE2-59D52E2911E9}"/>
          </ac:spMkLst>
        </pc:spChg>
        <pc:spChg chg="del">
          <ac:chgData name="ZURINI ALBERTO [IN2000229]" userId="S::s305132@ds.units.it::8d3010ca-e80d-485b-b33d-9a87fd7a3122" providerId="AD" clId="Web-{C451FCCC-882E-49A9-BEAD-DDD8933B7ADF}" dt="2024-03-04T14:58:35.412" v="185"/>
          <ac:spMkLst>
            <pc:docMk/>
            <pc:sldMk cId="1411351977" sldId="265"/>
            <ac:spMk id="3" creationId="{44BC26FB-520C-248E-C204-DF02112917E7}"/>
          </ac:spMkLst>
        </pc:spChg>
        <pc:spChg chg="add del mod">
          <ac:chgData name="ZURINI ALBERTO [IN2000229]" userId="S::s305132@ds.units.it::8d3010ca-e80d-485b-b33d-9a87fd7a3122" providerId="AD" clId="Web-{C451FCCC-882E-49A9-BEAD-DDD8933B7ADF}" dt="2024-03-04T15:01:22.604" v="191"/>
          <ac:spMkLst>
            <pc:docMk/>
            <pc:sldMk cId="1411351977" sldId="265"/>
            <ac:spMk id="7" creationId="{17009C12-5127-4CE9-DAFB-C885B7C335A1}"/>
          </ac:spMkLst>
        </pc:spChg>
        <pc:spChg chg="add del mod">
          <ac:chgData name="ZURINI ALBERTO [IN2000229]" userId="S::s305132@ds.units.it::8d3010ca-e80d-485b-b33d-9a87fd7a3122" providerId="AD" clId="Web-{C451FCCC-882E-49A9-BEAD-DDD8933B7ADF}" dt="2024-03-04T15:06:02.971" v="277"/>
          <ac:spMkLst>
            <pc:docMk/>
            <pc:sldMk cId="1411351977" sldId="265"/>
            <ac:spMk id="11" creationId="{6DA58E6A-663B-488B-773A-95FC4F9243E9}"/>
          </ac:spMkLst>
        </pc:spChg>
        <pc:spChg chg="add del mod">
          <ac:chgData name="ZURINI ALBERTO [IN2000229]" userId="S::s305132@ds.units.it::8d3010ca-e80d-485b-b33d-9a87fd7a3122" providerId="AD" clId="Web-{C451FCCC-882E-49A9-BEAD-DDD8933B7ADF}" dt="2024-03-04T15:06:01.081" v="276"/>
          <ac:spMkLst>
            <pc:docMk/>
            <pc:sldMk cId="1411351977" sldId="265"/>
            <ac:spMk id="12" creationId="{C945E387-5C4B-1210-D7A9-68D83D17D6F2}"/>
          </ac:spMkLst>
        </pc:spChg>
        <pc:picChg chg="add del mod ord">
          <ac:chgData name="ZURINI ALBERTO [IN2000229]" userId="S::s305132@ds.units.it::8d3010ca-e80d-485b-b33d-9a87fd7a3122" providerId="AD" clId="Web-{C451FCCC-882E-49A9-BEAD-DDD8933B7ADF}" dt="2024-03-04T15:01:20.401" v="190"/>
          <ac:picMkLst>
            <pc:docMk/>
            <pc:sldMk cId="1411351977" sldId="265"/>
            <ac:picMk id="4" creationId="{CAAF8A7F-5FD5-C8F0-6A0E-6A03E5E8DBBC}"/>
          </ac:picMkLst>
        </pc:picChg>
        <pc:picChg chg="add del mod">
          <ac:chgData name="ZURINI ALBERTO [IN2000229]" userId="S::s305132@ds.units.it::8d3010ca-e80d-485b-b33d-9a87fd7a3122" providerId="AD" clId="Web-{C451FCCC-882E-49A9-BEAD-DDD8933B7ADF}" dt="2024-03-04T15:00:19.337" v="189"/>
          <ac:picMkLst>
            <pc:docMk/>
            <pc:sldMk cId="1411351977" sldId="265"/>
            <ac:picMk id="5" creationId="{527856D0-B973-E237-27A2-9E08F931CE45}"/>
          </ac:picMkLst>
        </pc:picChg>
        <pc:picChg chg="add mod ord">
          <ac:chgData name="ZURINI ALBERTO [IN2000229]" userId="S::s305132@ds.units.it::8d3010ca-e80d-485b-b33d-9a87fd7a3122" providerId="AD" clId="Web-{C451FCCC-882E-49A9-BEAD-DDD8933B7ADF}" dt="2024-03-04T15:01:25.245" v="192" actId="1076"/>
          <ac:picMkLst>
            <pc:docMk/>
            <pc:sldMk cId="1411351977" sldId="265"/>
            <ac:picMk id="8" creationId="{E0059261-7DD9-0F1B-100B-5184AF26F9E7}"/>
          </ac:picMkLst>
        </pc:picChg>
        <pc:picChg chg="add mod">
          <ac:chgData name="ZURINI ALBERTO [IN2000229]" userId="S::s305132@ds.units.it::8d3010ca-e80d-485b-b33d-9a87fd7a3122" providerId="AD" clId="Web-{C451FCCC-882E-49A9-BEAD-DDD8933B7ADF}" dt="2024-03-04T15:03:45.343" v="229" actId="1076"/>
          <ac:picMkLst>
            <pc:docMk/>
            <pc:sldMk cId="1411351977" sldId="265"/>
            <ac:picMk id="9" creationId="{2E1DF29A-9F25-D16F-0A8E-2EEE8D35C288}"/>
          </ac:picMkLst>
        </pc:picChg>
        <pc:cxnChg chg="add del mod">
          <ac:chgData name="ZURINI ALBERTO [IN2000229]" userId="S::s305132@ds.units.it::8d3010ca-e80d-485b-b33d-9a87fd7a3122" providerId="AD" clId="Web-{C451FCCC-882E-49A9-BEAD-DDD8933B7ADF}" dt="2024-03-04T15:04:29.750" v="255"/>
          <ac:cxnSpMkLst>
            <pc:docMk/>
            <pc:sldMk cId="1411351977" sldId="265"/>
            <ac:cxnSpMk id="10" creationId="{435F25A6-D10D-7B78-D2EA-BBEC287023B2}"/>
          </ac:cxnSpMkLst>
        </pc:cxnChg>
      </pc:sldChg>
      <pc:sldChg chg="add replId">
        <pc:chgData name="ZURINI ALBERTO [IN2000229]" userId="S::s305132@ds.units.it::8d3010ca-e80d-485b-b33d-9a87fd7a3122" providerId="AD" clId="Web-{C451FCCC-882E-49A9-BEAD-DDD8933B7ADF}" dt="2024-03-04T15:05:58.549" v="275"/>
        <pc:sldMkLst>
          <pc:docMk/>
          <pc:sldMk cId="2575812773" sldId="266"/>
        </pc:sldMkLst>
      </pc:sldChg>
      <pc:sldChg chg="modSp new">
        <pc:chgData name="ZURINI ALBERTO [IN2000229]" userId="S::s305132@ds.units.it::8d3010ca-e80d-485b-b33d-9a87fd7a3122" providerId="AD" clId="Web-{C451FCCC-882E-49A9-BEAD-DDD8933B7ADF}" dt="2024-03-04T15:09:52.868" v="326" actId="20577"/>
        <pc:sldMkLst>
          <pc:docMk/>
          <pc:sldMk cId="3417113233" sldId="267"/>
        </pc:sldMkLst>
        <pc:spChg chg="mod">
          <ac:chgData name="ZURINI ALBERTO [IN2000229]" userId="S::s305132@ds.units.it::8d3010ca-e80d-485b-b33d-9a87fd7a3122" providerId="AD" clId="Web-{C451FCCC-882E-49A9-BEAD-DDD8933B7ADF}" dt="2024-03-04T15:09:29.180" v="321" actId="20577"/>
          <ac:spMkLst>
            <pc:docMk/>
            <pc:sldMk cId="3417113233" sldId="267"/>
            <ac:spMk id="2" creationId="{AB22D395-9A19-2661-83A6-A2CB4903F1EE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09:52.868" v="326" actId="20577"/>
          <ac:spMkLst>
            <pc:docMk/>
            <pc:sldMk cId="3417113233" sldId="267"/>
            <ac:spMk id="3" creationId="{9FE8FB81-AB6D-6FFF-A9D6-8C90A10FD8E1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5:07:23.630" v="296" actId="20577"/>
        <pc:sldMkLst>
          <pc:docMk/>
          <pc:sldMk cId="1396235146" sldId="268"/>
        </pc:sldMkLst>
        <pc:spChg chg="mod">
          <ac:chgData name="ZURINI ALBERTO [IN2000229]" userId="S::s305132@ds.units.it::8d3010ca-e80d-485b-b33d-9a87fd7a3122" providerId="AD" clId="Web-{C451FCCC-882E-49A9-BEAD-DDD8933B7ADF}" dt="2024-03-04T15:07:23.630" v="296" actId="20577"/>
          <ac:spMkLst>
            <pc:docMk/>
            <pc:sldMk cId="1396235146" sldId="268"/>
            <ac:spMk id="2" creationId="{66C489C2-7979-BED9-53BB-0C99103F0FA9}"/>
          </ac:spMkLst>
        </pc:spChg>
      </pc:sldChg>
      <pc:sldChg chg="addSp delSp modSp new">
        <pc:chgData name="ZURINI ALBERTO [IN2000229]" userId="S::s305132@ds.units.it::8d3010ca-e80d-485b-b33d-9a87fd7a3122" providerId="AD" clId="Web-{C451FCCC-882E-49A9-BEAD-DDD8933B7ADF}" dt="2024-03-04T15:07:37.192" v="308" actId="20577"/>
        <pc:sldMkLst>
          <pc:docMk/>
          <pc:sldMk cId="913663834" sldId="269"/>
        </pc:sldMkLst>
        <pc:spChg chg="mod">
          <ac:chgData name="ZURINI ALBERTO [IN2000229]" userId="S::s305132@ds.units.it::8d3010ca-e80d-485b-b33d-9a87fd7a3122" providerId="AD" clId="Web-{C451FCCC-882E-49A9-BEAD-DDD8933B7ADF}" dt="2024-03-04T15:07:37.192" v="308" actId="20577"/>
          <ac:spMkLst>
            <pc:docMk/>
            <pc:sldMk cId="913663834" sldId="269"/>
            <ac:spMk id="2" creationId="{E42D9DAB-0B69-9F02-F4B2-37E539CF341F}"/>
          </ac:spMkLst>
        </pc:spChg>
        <pc:spChg chg="del">
          <ac:chgData name="ZURINI ALBERTO [IN2000229]" userId="S::s305132@ds.units.it::8d3010ca-e80d-485b-b33d-9a87fd7a3122" providerId="AD" clId="Web-{C451FCCC-882E-49A9-BEAD-DDD8933B7ADF}" dt="2024-03-04T15:07:27.333" v="298"/>
          <ac:spMkLst>
            <pc:docMk/>
            <pc:sldMk cId="913663834" sldId="269"/>
            <ac:spMk id="3" creationId="{37C73633-350A-4DC2-E115-172C00C24DDE}"/>
          </ac:spMkLst>
        </pc:spChg>
        <pc:picChg chg="add mod ord">
          <ac:chgData name="ZURINI ALBERTO [IN2000229]" userId="S::s305132@ds.units.it::8d3010ca-e80d-485b-b33d-9a87fd7a3122" providerId="AD" clId="Web-{C451FCCC-882E-49A9-BEAD-DDD8933B7ADF}" dt="2024-03-04T15:07:27.333" v="298"/>
          <ac:picMkLst>
            <pc:docMk/>
            <pc:sldMk cId="913663834" sldId="269"/>
            <ac:picMk id="4" creationId="{A58BD6A3-053C-FAAA-B6E3-98FB64F6A015}"/>
          </ac:picMkLst>
        </pc:picChg>
      </pc:sldChg>
      <pc:sldChg chg="modSp new ord">
        <pc:chgData name="ZURINI ALBERTO [IN2000229]" userId="S::s305132@ds.units.it::8d3010ca-e80d-485b-b33d-9a87fd7a3122" providerId="AD" clId="Web-{C451FCCC-882E-49A9-BEAD-DDD8933B7ADF}" dt="2024-03-04T15:10:15.353" v="350"/>
        <pc:sldMkLst>
          <pc:docMk/>
          <pc:sldMk cId="563949528" sldId="270"/>
        </pc:sldMkLst>
        <pc:spChg chg="mod">
          <ac:chgData name="ZURINI ALBERTO [IN2000229]" userId="S::s305132@ds.units.it::8d3010ca-e80d-485b-b33d-9a87fd7a3122" providerId="AD" clId="Web-{C451FCCC-882E-49A9-BEAD-DDD8933B7ADF}" dt="2024-03-04T15:10:09.384" v="347" actId="20577"/>
          <ac:spMkLst>
            <pc:docMk/>
            <pc:sldMk cId="563949528" sldId="270"/>
            <ac:spMk id="2" creationId="{B35A5483-D023-1260-58DC-7251AE7B3CE5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10:13.181" v="349" actId="20577"/>
          <ac:spMkLst>
            <pc:docMk/>
            <pc:sldMk cId="563949528" sldId="270"/>
            <ac:spMk id="3" creationId="{C738E516-1311-019B-9178-9FEE8114F434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5:11:43.137" v="436" actId="20577"/>
        <pc:sldMkLst>
          <pc:docMk/>
          <pc:sldMk cId="3701392520" sldId="271"/>
        </pc:sldMkLst>
        <pc:spChg chg="mod">
          <ac:chgData name="ZURINI ALBERTO [IN2000229]" userId="S::s305132@ds.units.it::8d3010ca-e80d-485b-b33d-9a87fd7a3122" providerId="AD" clId="Web-{C451FCCC-882E-49A9-BEAD-DDD8933B7ADF}" dt="2024-03-04T15:10:49.073" v="369" actId="20577"/>
          <ac:spMkLst>
            <pc:docMk/>
            <pc:sldMk cId="3701392520" sldId="271"/>
            <ac:spMk id="2" creationId="{8EA3DD2B-906E-1BCD-8E37-0AAF4D1EC819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11:43.137" v="436" actId="20577"/>
          <ac:spMkLst>
            <pc:docMk/>
            <pc:sldMk cId="3701392520" sldId="271"/>
            <ac:spMk id="3" creationId="{4BA1DCA0-EFB1-47C7-A140-7E0D7606B3F7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5:12:17.497" v="497" actId="20577"/>
        <pc:sldMkLst>
          <pc:docMk/>
          <pc:sldMk cId="541767823" sldId="272"/>
        </pc:sldMkLst>
        <pc:spChg chg="mod">
          <ac:chgData name="ZURINI ALBERTO [IN2000229]" userId="S::s305132@ds.units.it::8d3010ca-e80d-485b-b33d-9a87fd7a3122" providerId="AD" clId="Web-{C451FCCC-882E-49A9-BEAD-DDD8933B7ADF}" dt="2024-03-04T15:11:47.262" v="440" actId="20577"/>
          <ac:spMkLst>
            <pc:docMk/>
            <pc:sldMk cId="541767823" sldId="272"/>
            <ac:spMk id="2" creationId="{475D4285-2304-B657-B313-73B014746761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12:17.497" v="497" actId="20577"/>
          <ac:spMkLst>
            <pc:docMk/>
            <pc:sldMk cId="541767823" sldId="272"/>
            <ac:spMk id="3" creationId="{881BBF69-F22D-7075-0DEB-EBB5A8510439}"/>
          </ac:spMkLst>
        </pc:spChg>
      </pc:sldChg>
      <pc:sldChg chg="modSp new">
        <pc:chgData name="ZURINI ALBERTO [IN2000229]" userId="S::s305132@ds.units.it::8d3010ca-e80d-485b-b33d-9a87fd7a3122" providerId="AD" clId="Web-{C451FCCC-882E-49A9-BEAD-DDD8933B7ADF}" dt="2024-03-04T15:12:27.419" v="506" actId="20577"/>
        <pc:sldMkLst>
          <pc:docMk/>
          <pc:sldMk cId="3000139547" sldId="273"/>
        </pc:sldMkLst>
        <pc:spChg chg="mod">
          <ac:chgData name="ZURINI ALBERTO [IN2000229]" userId="S::s305132@ds.units.it::8d3010ca-e80d-485b-b33d-9a87fd7a3122" providerId="AD" clId="Web-{C451FCCC-882E-49A9-BEAD-DDD8933B7ADF}" dt="2024-03-04T15:12:20.700" v="504" actId="20577"/>
          <ac:spMkLst>
            <pc:docMk/>
            <pc:sldMk cId="3000139547" sldId="273"/>
            <ac:spMk id="2" creationId="{157BF55A-788B-E0CD-0937-4ED7FC8ACFBD}"/>
          </ac:spMkLst>
        </pc:spChg>
        <pc:spChg chg="mod">
          <ac:chgData name="ZURINI ALBERTO [IN2000229]" userId="S::s305132@ds.units.it::8d3010ca-e80d-485b-b33d-9a87fd7a3122" providerId="AD" clId="Web-{C451FCCC-882E-49A9-BEAD-DDD8933B7ADF}" dt="2024-03-04T15:12:27.419" v="506" actId="20577"/>
          <ac:spMkLst>
            <pc:docMk/>
            <pc:sldMk cId="3000139547" sldId="273"/>
            <ac:spMk id="3" creationId="{46EE7B32-FE32-77C9-E71D-669785B00997}"/>
          </ac:spMkLst>
        </pc:spChg>
      </pc:sldChg>
    </pc:docChg>
  </pc:docChgLst>
  <pc:docChgLst>
    <pc:chgData name="ZURINI ALBERTO [IN2000229]" userId="S::s305132@ds.units.it::8d3010ca-e80d-485b-b33d-9a87fd7a3122" providerId="AD" clId="Web-{1688E57F-D6AB-09F1-3BAA-5058546E894C}"/>
    <pc:docChg chg="addSld modSld">
      <pc:chgData name="ZURINI ALBERTO [IN2000229]" userId="S::s305132@ds.units.it::8d3010ca-e80d-485b-b33d-9a87fd7a3122" providerId="AD" clId="Web-{1688E57F-D6AB-09F1-3BAA-5058546E894C}" dt="2024-03-09T16:11:55.665" v="18" actId="1076"/>
      <pc:docMkLst>
        <pc:docMk/>
      </pc:docMkLst>
      <pc:sldChg chg="addSp delSp modSp new">
        <pc:chgData name="ZURINI ALBERTO [IN2000229]" userId="S::s305132@ds.units.it::8d3010ca-e80d-485b-b33d-9a87fd7a3122" providerId="AD" clId="Web-{1688E57F-D6AB-09F1-3BAA-5058546E894C}" dt="2024-03-09T16:11:55.665" v="18" actId="1076"/>
        <pc:sldMkLst>
          <pc:docMk/>
          <pc:sldMk cId="4105243086" sldId="274"/>
        </pc:sldMkLst>
        <pc:spChg chg="mod">
          <ac:chgData name="ZURINI ALBERTO [IN2000229]" userId="S::s305132@ds.units.it::8d3010ca-e80d-485b-b33d-9a87fd7a3122" providerId="AD" clId="Web-{1688E57F-D6AB-09F1-3BAA-5058546E894C}" dt="2024-03-09T16:10:25.068" v="1" actId="20577"/>
          <ac:spMkLst>
            <pc:docMk/>
            <pc:sldMk cId="4105243086" sldId="274"/>
            <ac:spMk id="2" creationId="{49AE0AB3-2070-C9D7-342C-C6018A5EEFE1}"/>
          </ac:spMkLst>
        </pc:spChg>
        <pc:spChg chg="del">
          <ac:chgData name="ZURINI ALBERTO [IN2000229]" userId="S::s305132@ds.units.it::8d3010ca-e80d-485b-b33d-9a87fd7a3122" providerId="AD" clId="Web-{1688E57F-D6AB-09F1-3BAA-5058546E894C}" dt="2024-03-09T16:10:26.881" v="2"/>
          <ac:spMkLst>
            <pc:docMk/>
            <pc:sldMk cId="4105243086" sldId="274"/>
            <ac:spMk id="3" creationId="{75F86A9B-6A74-C7F9-9FFE-2AE56231F553}"/>
          </ac:spMkLst>
        </pc:spChg>
        <pc:picChg chg="add mod ord">
          <ac:chgData name="ZURINI ALBERTO [IN2000229]" userId="S::s305132@ds.units.it::8d3010ca-e80d-485b-b33d-9a87fd7a3122" providerId="AD" clId="Web-{1688E57F-D6AB-09F1-3BAA-5058546E894C}" dt="2024-03-09T16:11:55.650" v="17" actId="1076"/>
          <ac:picMkLst>
            <pc:docMk/>
            <pc:sldMk cId="4105243086" sldId="274"/>
            <ac:picMk id="4" creationId="{8E954C0A-601A-4A7A-46D6-D44DB01323E0}"/>
          </ac:picMkLst>
        </pc:picChg>
        <pc:picChg chg="add mod">
          <ac:chgData name="ZURINI ALBERTO [IN2000229]" userId="S::s305132@ds.units.it::8d3010ca-e80d-485b-b33d-9a87fd7a3122" providerId="AD" clId="Web-{1688E57F-D6AB-09F1-3BAA-5058546E894C}" dt="2024-03-09T16:11:55.665" v="18" actId="1076"/>
          <ac:picMkLst>
            <pc:docMk/>
            <pc:sldMk cId="4105243086" sldId="274"/>
            <ac:picMk id="5" creationId="{E947AA66-ABFC-8526-6CA6-4FAB489AE8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12.03.24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Car Racing v2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Calibri"/>
                <a:cs typeface="Calibri"/>
              </a:rPr>
              <a:t>Solved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using</a:t>
            </a:r>
            <a:r>
              <a:rPr lang="de-DE" dirty="0">
                <a:ea typeface="Calibri"/>
                <a:cs typeface="Calibri"/>
              </a:rPr>
              <a:t> PID and DQN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1E86B-66D9-4E0E-9507-EF517E5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DQN </a:t>
            </a:r>
            <a:r>
              <a:rPr lang="it-IT" dirty="0" err="1">
                <a:cs typeface="Calibri Light"/>
              </a:rPr>
              <a:t>architecture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0D3BBD-F471-E2F3-39BE-BA426A82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CNN 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on </a:t>
            </a:r>
            <a:r>
              <a:rPr lang="it-IT" dirty="0" err="1">
                <a:cs typeface="Calibri"/>
              </a:rPr>
              <a:t>LeNet</a:t>
            </a:r>
            <a:endParaRPr lang="it-IT">
              <a:cs typeface="Calibri"/>
            </a:endParaRPr>
          </a:p>
          <a:p>
            <a:r>
              <a:rPr lang="it-IT" dirty="0">
                <a:cs typeface="Calibri"/>
              </a:rPr>
              <a:t>Input </a:t>
            </a:r>
            <a:r>
              <a:rPr lang="it-IT" dirty="0" err="1">
                <a:cs typeface="Calibri"/>
              </a:rPr>
              <a:t>is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shaped</a:t>
            </a:r>
            <a:r>
              <a:rPr lang="it-IT" dirty="0">
                <a:cs typeface="Calibri"/>
              </a:rPr>
              <a:t> 3x84x84. The </a:t>
            </a:r>
            <a:r>
              <a:rPr lang="it-IT" dirty="0" err="1">
                <a:cs typeface="Calibri"/>
              </a:rPr>
              <a:t>three</a:t>
            </a:r>
            <a:r>
              <a:rPr lang="it-IT" dirty="0">
                <a:cs typeface="Calibri"/>
              </a:rPr>
              <a:t> frames are </a:t>
            </a:r>
            <a:r>
              <a:rPr lang="it-IT" dirty="0" err="1">
                <a:cs typeface="Calibri"/>
              </a:rPr>
              <a:t>at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different</a:t>
            </a:r>
            <a:r>
              <a:rPr lang="it-IT" dirty="0">
                <a:cs typeface="Calibri"/>
              </a:rPr>
              <a:t> time steps</a:t>
            </a:r>
          </a:p>
        </p:txBody>
      </p:sp>
      <p:pic>
        <p:nvPicPr>
          <p:cNvPr id="4" name="Immagine 3" descr="Immagine che contiene testo, Carattere, schermata, calligrafia&#10;&#10;Descrizione generata automaticamente">
            <a:extLst>
              <a:ext uri="{FF2B5EF4-FFF2-40B4-BE49-F238E27FC236}">
                <a16:creationId xmlns:a16="http://schemas.microsoft.com/office/drawing/2014/main" id="{618EC7E7-5886-1519-49D0-9A229230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78527"/>
            <a:ext cx="685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9DAB-0B69-9F02-F4B2-37E539CF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DQN steps for training</a:t>
            </a:r>
            <a:endParaRPr lang="it-IT" dirty="0"/>
          </a:p>
        </p:txBody>
      </p:sp>
      <p:pic>
        <p:nvPicPr>
          <p:cNvPr id="4" name="Segnaposto contenuto 3" descr="Immagine che contiene testo, diagramma, calligrafia, schermata&#10;&#10;Descrizione generata automaticamente">
            <a:extLst>
              <a:ext uri="{FF2B5EF4-FFF2-40B4-BE49-F238E27FC236}">
                <a16:creationId xmlns:a16="http://schemas.microsoft.com/office/drawing/2014/main" id="{A58BD6A3-053C-FAAA-B6E3-98FB64F6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91366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074E5-8DBF-2423-EBE2-59D52E29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DQN </a:t>
            </a:r>
            <a:r>
              <a:rPr lang="it-IT" dirty="0" err="1">
                <a:cs typeface="Calibri Light"/>
              </a:rPr>
              <a:t>structure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compared</a:t>
            </a:r>
            <a:r>
              <a:rPr lang="it-IT" dirty="0">
                <a:cs typeface="Calibri Light"/>
              </a:rPr>
              <a:t> to Q-learning</a:t>
            </a:r>
            <a:endParaRPr lang="it-IT" dirty="0" err="1"/>
          </a:p>
        </p:txBody>
      </p:sp>
      <p:pic>
        <p:nvPicPr>
          <p:cNvPr id="8" name="Segnaposto contenuto 7" descr="What is Q-Learning: Everything you Need to Know | Simplilearn">
            <a:extLst>
              <a:ext uri="{FF2B5EF4-FFF2-40B4-BE49-F238E27FC236}">
                <a16:creationId xmlns:a16="http://schemas.microsoft.com/office/drawing/2014/main" id="{E0059261-7DD9-0F1B-100B-5184AF26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00" y="1697531"/>
            <a:ext cx="5629275" cy="1847850"/>
          </a:xfrm>
        </p:spPr>
      </p:pic>
      <p:pic>
        <p:nvPicPr>
          <p:cNvPr id="9" name="Immagine 8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2E1DF29A-9F25-D16F-0A8E-2EEE8D35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4743579"/>
            <a:ext cx="972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074E5-8DBF-2423-EBE2-59D52E29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DQN </a:t>
            </a:r>
            <a:r>
              <a:rPr lang="it-IT" dirty="0" err="1">
                <a:cs typeface="Calibri Light"/>
              </a:rPr>
              <a:t>structure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compared</a:t>
            </a:r>
            <a:r>
              <a:rPr lang="it-IT" dirty="0">
                <a:cs typeface="Calibri Light"/>
              </a:rPr>
              <a:t> to Q-learning</a:t>
            </a:r>
            <a:endParaRPr lang="it-IT" dirty="0" err="1"/>
          </a:p>
        </p:txBody>
      </p:sp>
      <p:pic>
        <p:nvPicPr>
          <p:cNvPr id="8" name="Segnaposto contenuto 7" descr="What is Q-Learning: Everything you Need to Know | Simplilearn">
            <a:extLst>
              <a:ext uri="{FF2B5EF4-FFF2-40B4-BE49-F238E27FC236}">
                <a16:creationId xmlns:a16="http://schemas.microsoft.com/office/drawing/2014/main" id="{E0059261-7DD9-0F1B-100B-5184AF26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00" y="1697531"/>
            <a:ext cx="5629275" cy="1847850"/>
          </a:xfrm>
        </p:spPr>
      </p:pic>
      <p:pic>
        <p:nvPicPr>
          <p:cNvPr id="9" name="Immagine 8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2E1DF29A-9F25-D16F-0A8E-2EEE8D35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4743579"/>
            <a:ext cx="9725025" cy="181927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DA58E6A-663B-488B-773A-95FC4F9243E9}"/>
              </a:ext>
            </a:extLst>
          </p:cNvPr>
          <p:cNvSpPr/>
          <p:nvPr/>
        </p:nvSpPr>
        <p:spPr>
          <a:xfrm>
            <a:off x="4851041" y="5881352"/>
            <a:ext cx="2090351" cy="226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945E387-5C4B-1210-D7A9-68D83D17D6F2}"/>
              </a:ext>
            </a:extLst>
          </p:cNvPr>
          <p:cNvSpPr/>
          <p:nvPr/>
        </p:nvSpPr>
        <p:spPr>
          <a:xfrm>
            <a:off x="4006662" y="2431758"/>
            <a:ext cx="1060622" cy="380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81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E0AB3-2070-C9D7-342C-C6018A5E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Proof</a:t>
            </a:r>
            <a:endParaRPr lang="it-IT" dirty="0" err="1"/>
          </a:p>
        </p:txBody>
      </p:sp>
      <p:pic>
        <p:nvPicPr>
          <p:cNvPr id="4" name="Segnaposto contenuto 3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E954C0A-601A-4A7A-46D6-D44DB013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18" y="1598014"/>
            <a:ext cx="4829625" cy="3341936"/>
          </a:xfrm>
        </p:spPr>
      </p:pic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E947AA66-ABFC-8526-6CA6-4FAB489A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918" y="4946753"/>
            <a:ext cx="4838700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A5483-D023-1260-58DC-7251AE7B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Mini </a:t>
            </a:r>
            <a:r>
              <a:rPr lang="it-IT" dirty="0" err="1">
                <a:cs typeface="Calibri Light"/>
              </a:rPr>
              <a:t>batches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creation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38E516-1311-019B-9178-9FEE8114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64 </a:t>
            </a:r>
            <a:r>
              <a:rPr lang="it-IT" dirty="0" err="1">
                <a:ea typeface="+mn-lt"/>
                <a:cs typeface="+mn-lt"/>
              </a:rPr>
              <a:t>experiences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be </a:t>
            </a:r>
            <a:r>
              <a:rPr lang="it-IT" dirty="0" err="1">
                <a:ea typeface="+mn-lt"/>
                <a:cs typeface="+mn-lt"/>
              </a:rPr>
              <a:t>stored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replayed</a:t>
            </a:r>
            <a:endParaRPr lang="it-IT" dirty="0" err="1"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The target model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updated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every</a:t>
            </a:r>
            <a:r>
              <a:rPr lang="it-IT" dirty="0">
                <a:ea typeface="+mn-lt"/>
                <a:cs typeface="+mn-lt"/>
              </a:rPr>
              <a:t> 5 </a:t>
            </a:r>
            <a:r>
              <a:rPr lang="it-IT" dirty="0" err="1">
                <a:ea typeface="+mn-lt"/>
                <a:cs typeface="+mn-lt"/>
              </a:rPr>
              <a:t>iterations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56394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2D395-9A19-2661-83A6-A2CB4903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Episode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termination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E8FB81-AB6D-6FFF-A9D6-8C90A10F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After 2000 steps</a:t>
            </a:r>
            <a:endParaRPr lang="it-IT" dirty="0"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After 25 times I </a:t>
            </a:r>
            <a:r>
              <a:rPr lang="it-IT" dirty="0" err="1">
                <a:ea typeface="+mn-lt"/>
                <a:cs typeface="+mn-lt"/>
              </a:rPr>
              <a:t>get</a:t>
            </a:r>
            <a:r>
              <a:rPr lang="it-IT" dirty="0">
                <a:ea typeface="+mn-lt"/>
                <a:cs typeface="+mn-lt"/>
              </a:rPr>
              <a:t> a negative </a:t>
            </a:r>
            <a:r>
              <a:rPr lang="it-IT" dirty="0" err="1">
                <a:ea typeface="+mn-lt"/>
                <a:cs typeface="+mn-lt"/>
              </a:rPr>
              <a:t>reward</a:t>
            </a:r>
            <a:endParaRPr lang="it-IT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ea typeface="+mn-lt"/>
                <a:cs typeface="+mn-lt"/>
              </a:rPr>
              <a:t>Off-track</a:t>
            </a:r>
            <a:endParaRPr lang="it-IT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err="1">
                <a:ea typeface="+mn-lt"/>
                <a:cs typeface="+mn-lt"/>
              </a:rPr>
              <a:t>Completing</a:t>
            </a:r>
            <a:r>
              <a:rPr lang="it-IT" dirty="0">
                <a:ea typeface="+mn-lt"/>
                <a:cs typeface="+mn-lt"/>
              </a:rPr>
              <a:t> the second round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11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3DD2B-906E-1BCD-8E37-0AAF4D1E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Problem</a:t>
            </a:r>
            <a:r>
              <a:rPr lang="it-IT" dirty="0">
                <a:cs typeface="Calibri Light"/>
              </a:rPr>
              <a:t> of DQN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A1DCA0-EFB1-47C7-A140-7E0D7606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2e6 </a:t>
            </a:r>
            <a:r>
              <a:rPr lang="it-IT" err="1">
                <a:cs typeface="Calibri"/>
              </a:rPr>
              <a:t>iterations</a:t>
            </a:r>
            <a:r>
              <a:rPr lang="it-IT" dirty="0">
                <a:cs typeface="Calibri"/>
              </a:rPr>
              <a:t> </a:t>
            </a:r>
            <a:r>
              <a:rPr lang="it-IT" err="1">
                <a:cs typeface="Calibri"/>
              </a:rPr>
              <a:t>would</a:t>
            </a:r>
            <a:r>
              <a:rPr lang="it-IT" dirty="0">
                <a:cs typeface="Calibri"/>
              </a:rPr>
              <a:t> be </a:t>
            </a:r>
            <a:r>
              <a:rPr lang="it-IT" err="1">
                <a:cs typeface="Calibri"/>
              </a:rPr>
              <a:t>needed</a:t>
            </a:r>
            <a:endParaRPr lang="it-IT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cs typeface="Calibri"/>
              </a:rPr>
              <a:t>1e3 </a:t>
            </a:r>
            <a:r>
              <a:rPr lang="it-IT" dirty="0" err="1">
                <a:cs typeface="Calibri"/>
              </a:rPr>
              <a:t>iterations</a:t>
            </a:r>
            <a:r>
              <a:rPr lang="it-IT" dirty="0">
                <a:cs typeface="Calibri"/>
              </a:rPr>
              <a:t> take 4hrs to complete on </a:t>
            </a:r>
            <a:r>
              <a:rPr lang="it-IT" dirty="0" err="1">
                <a:cs typeface="Calibri"/>
              </a:rPr>
              <a:t>my</a:t>
            </a:r>
            <a:r>
              <a:rPr lang="it-IT" dirty="0">
                <a:cs typeface="Calibri"/>
              </a:rPr>
              <a:t> laptop</a:t>
            </a:r>
          </a:p>
        </p:txBody>
      </p:sp>
    </p:spTree>
    <p:extLst>
      <p:ext uri="{BB962C8B-B14F-4D97-AF65-F5344CB8AC3E}">
        <p14:creationId xmlns:p14="http://schemas.microsoft.com/office/powerpoint/2010/main" val="370139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D4285-2304-B657-B313-73B01474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Approach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BBF69-F22D-7075-0DEB-EBB5A851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Collect</a:t>
            </a:r>
            <a:r>
              <a:rPr lang="it-IT" dirty="0">
                <a:cs typeface="Calibri"/>
              </a:rPr>
              <a:t> a dataset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PID</a:t>
            </a:r>
          </a:p>
          <a:p>
            <a:r>
              <a:rPr lang="it-IT" dirty="0">
                <a:cs typeface="Calibri"/>
              </a:rPr>
              <a:t>Train the </a:t>
            </a:r>
            <a:r>
              <a:rPr lang="it-IT" dirty="0" err="1">
                <a:cs typeface="Calibri"/>
              </a:rPr>
              <a:t>neural</a:t>
            </a:r>
            <a:r>
              <a:rPr lang="it-IT" dirty="0">
                <a:cs typeface="Calibri"/>
              </a:rPr>
              <a:t> network </a:t>
            </a:r>
            <a:r>
              <a:rPr lang="it-IT" dirty="0" err="1">
                <a:cs typeface="Calibri"/>
              </a:rPr>
              <a:t>using</a:t>
            </a:r>
            <a:r>
              <a:rPr lang="it-IT" dirty="0">
                <a:cs typeface="Calibri"/>
              </a:rPr>
              <a:t> the dataset</a:t>
            </a:r>
          </a:p>
          <a:p>
            <a:r>
              <a:rPr lang="it-IT" dirty="0" err="1">
                <a:cs typeface="Calibri"/>
              </a:rPr>
              <a:t>Apply</a:t>
            </a:r>
            <a:r>
              <a:rPr lang="it-IT" dirty="0">
                <a:cs typeface="Calibri"/>
              </a:rPr>
              <a:t> RL on the </a:t>
            </a:r>
            <a:r>
              <a:rPr lang="it-IT" dirty="0" err="1">
                <a:cs typeface="Calibri"/>
              </a:rPr>
              <a:t>pre-trained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neural</a:t>
            </a:r>
            <a:r>
              <a:rPr lang="it-IT" dirty="0">
                <a:cs typeface="Calibri"/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54176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BF55A-788B-E0CD-0937-4ED7FC8A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Results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E7B32-FE32-77C9-E71D-669785B0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After just 100 </a:t>
            </a:r>
            <a:r>
              <a:rPr lang="it-IT" dirty="0" err="1">
                <a:ea typeface="+mn-lt"/>
                <a:cs typeface="+mn-lt"/>
              </a:rPr>
              <a:t>iterations</a:t>
            </a:r>
            <a:r>
              <a:rPr lang="it-IT" dirty="0">
                <a:ea typeface="+mn-lt"/>
                <a:cs typeface="+mn-lt"/>
              </a:rPr>
              <a:t> RL </a:t>
            </a:r>
            <a:r>
              <a:rPr lang="it-IT" dirty="0" err="1">
                <a:ea typeface="+mn-lt"/>
                <a:cs typeface="+mn-lt"/>
              </a:rPr>
              <a:t>was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able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sufficiently</a:t>
            </a:r>
            <a:r>
              <a:rPr lang="it-IT" dirty="0">
                <a:ea typeface="+mn-lt"/>
                <a:cs typeface="+mn-lt"/>
              </a:rPr>
              <a:t> good performance</a:t>
            </a:r>
            <a:endParaRPr lang="it-IT" dirty="0">
              <a:cs typeface="Calibri" panose="020F0502020204030204"/>
            </a:endParaRPr>
          </a:p>
          <a:p>
            <a:r>
              <a:rPr lang="it-IT" err="1">
                <a:ea typeface="+mn-lt"/>
                <a:cs typeface="+mn-lt"/>
              </a:rPr>
              <a:t>When</a:t>
            </a:r>
            <a:r>
              <a:rPr lang="it-IT">
                <a:ea typeface="+mn-lt"/>
                <a:cs typeface="+mn-lt"/>
              </a:rPr>
              <a:t> the car goes out of track, it’s able to steer back in (PID would not be able to do this)</a:t>
            </a:r>
            <a:endParaRPr lang="it-IT"/>
          </a:p>
          <a:p>
            <a:r>
              <a:rPr lang="it-IT" dirty="0">
                <a:ea typeface="+mn-lt"/>
                <a:cs typeface="+mn-lt"/>
              </a:rPr>
              <a:t>Live 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013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F0898-7004-427A-8E37-46A0E881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Problem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definition</a:t>
            </a:r>
            <a:endParaRPr lang="it-IT" dirty="0" err="1"/>
          </a:p>
        </p:txBody>
      </p:sp>
      <p:pic>
        <p:nvPicPr>
          <p:cNvPr id="4" name="Segnaposto contenuto 3" descr="Immagine che contiene schermata, Elementi grafici, Policromia, grafica&#10;&#10;Descrizione generata automaticamente">
            <a:extLst>
              <a:ext uri="{FF2B5EF4-FFF2-40B4-BE49-F238E27FC236}">
                <a16:creationId xmlns:a16="http://schemas.microsoft.com/office/drawing/2014/main" id="{7BF575FD-3CFD-DB14-AFA2-6A2ADDBA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1822877"/>
            <a:ext cx="4540004" cy="3643677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9E87D6-348C-DCBD-5182-65DAD4A49145}"/>
              </a:ext>
            </a:extLst>
          </p:cNvPr>
          <p:cNvSpPr txBox="1"/>
          <p:nvPr/>
        </p:nvSpPr>
        <p:spPr>
          <a:xfrm>
            <a:off x="5666154" y="1934307"/>
            <a:ext cx="56856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In </a:t>
            </a:r>
            <a:r>
              <a:rPr lang="it-IT" sz="2000" err="1">
                <a:ea typeface="+mn-lt"/>
                <a:cs typeface="+mn-lt"/>
              </a:rPr>
              <a:t>this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environment</a:t>
            </a:r>
            <a:r>
              <a:rPr lang="it-IT" sz="2000">
                <a:ea typeface="+mn-lt"/>
                <a:cs typeface="+mn-lt"/>
              </a:rPr>
              <a:t>, the agent (a car) </a:t>
            </a:r>
            <a:r>
              <a:rPr lang="it-IT" sz="2000" err="1">
                <a:ea typeface="+mn-lt"/>
                <a:cs typeface="+mn-lt"/>
              </a:rPr>
              <a:t>needs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learn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how</a:t>
            </a:r>
            <a:r>
              <a:rPr lang="it-IT" sz="2000">
                <a:ea typeface="+mn-lt"/>
                <a:cs typeface="+mn-lt"/>
              </a:rPr>
              <a:t> to navigate a racing track. The </a:t>
            </a:r>
            <a:r>
              <a:rPr lang="it-IT" sz="2000" err="1">
                <a:ea typeface="+mn-lt"/>
                <a:cs typeface="+mn-lt"/>
              </a:rPr>
              <a:t>observation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space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typically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includes</a:t>
            </a:r>
            <a:r>
              <a:rPr lang="it-IT" sz="2000">
                <a:ea typeface="+mn-lt"/>
                <a:cs typeface="+mn-lt"/>
              </a:rPr>
              <a:t> pixel images from the </a:t>
            </a:r>
            <a:r>
              <a:rPr lang="it-IT" sz="2000" err="1">
                <a:ea typeface="+mn-lt"/>
                <a:cs typeface="+mn-lt"/>
              </a:rPr>
              <a:t>car's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perspective</a:t>
            </a:r>
            <a:r>
              <a:rPr lang="it-IT" sz="2000">
                <a:ea typeface="+mn-lt"/>
                <a:cs typeface="+mn-lt"/>
              </a:rPr>
              <a:t>, and the action </a:t>
            </a:r>
            <a:r>
              <a:rPr lang="it-IT" sz="2000" err="1">
                <a:ea typeface="+mn-lt"/>
                <a:cs typeface="+mn-lt"/>
              </a:rPr>
              <a:t>space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consists</a:t>
            </a:r>
            <a:r>
              <a:rPr lang="it-IT" sz="2000">
                <a:ea typeface="+mn-lt"/>
                <a:cs typeface="+mn-lt"/>
              </a:rPr>
              <a:t> of </a:t>
            </a:r>
            <a:r>
              <a:rPr lang="it-IT" sz="2000" err="1">
                <a:ea typeface="+mn-lt"/>
                <a:cs typeface="+mn-lt"/>
              </a:rPr>
              <a:t>continuous</a:t>
            </a:r>
            <a:r>
              <a:rPr lang="it-IT" sz="2000">
                <a:ea typeface="+mn-lt"/>
                <a:cs typeface="+mn-lt"/>
              </a:rPr>
              <a:t> actions like steering, </a:t>
            </a:r>
            <a:r>
              <a:rPr lang="it-IT" sz="2000" err="1">
                <a:ea typeface="+mn-lt"/>
                <a:cs typeface="+mn-lt"/>
              </a:rPr>
              <a:t>acceleration</a:t>
            </a:r>
            <a:r>
              <a:rPr lang="it-IT" sz="2000">
                <a:ea typeface="+mn-lt"/>
                <a:cs typeface="+mn-lt"/>
              </a:rPr>
              <a:t>, and </a:t>
            </a:r>
            <a:r>
              <a:rPr lang="it-IT" sz="2000" err="1">
                <a:ea typeface="+mn-lt"/>
                <a:cs typeface="+mn-lt"/>
              </a:rPr>
              <a:t>braking</a:t>
            </a:r>
            <a:r>
              <a:rPr lang="it-IT" sz="2000">
                <a:ea typeface="+mn-lt"/>
                <a:cs typeface="+mn-lt"/>
              </a:rPr>
              <a:t>.</a:t>
            </a:r>
            <a:endParaRPr lang="it-IT" sz="2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The </a:t>
            </a:r>
            <a:r>
              <a:rPr lang="it-IT" sz="2000" dirty="0" err="1">
                <a:ea typeface="+mn-lt"/>
                <a:cs typeface="+mn-lt"/>
              </a:rPr>
              <a:t>generated</a:t>
            </a:r>
            <a:r>
              <a:rPr lang="it-IT" sz="2000" dirty="0">
                <a:ea typeface="+mn-lt"/>
                <a:cs typeface="+mn-lt"/>
              </a:rPr>
              <a:t> track </a:t>
            </a:r>
            <a:r>
              <a:rPr lang="it-IT" sz="2000" dirty="0" err="1">
                <a:ea typeface="+mn-lt"/>
                <a:cs typeface="+mn-lt"/>
              </a:rPr>
              <a:t>is</a:t>
            </a:r>
            <a:r>
              <a:rPr lang="it-IT" sz="2000" dirty="0">
                <a:ea typeface="+mn-lt"/>
                <a:cs typeface="+mn-lt"/>
              </a:rPr>
              <a:t> random </a:t>
            </a:r>
            <a:r>
              <a:rPr lang="it-IT" sz="2000" dirty="0" err="1">
                <a:ea typeface="+mn-lt"/>
                <a:cs typeface="+mn-lt"/>
              </a:rPr>
              <a:t>every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episode</a:t>
            </a:r>
            <a:r>
              <a:rPr lang="it-IT" sz="2000" dirty="0">
                <a:ea typeface="+mn-lt"/>
                <a:cs typeface="+mn-lt"/>
              </a:rPr>
              <a:t>. Some </a:t>
            </a:r>
            <a:r>
              <a:rPr lang="it-IT" sz="2000" dirty="0" err="1">
                <a:ea typeface="+mn-lt"/>
                <a:cs typeface="+mn-lt"/>
              </a:rPr>
              <a:t>indicators</a:t>
            </a:r>
            <a:r>
              <a:rPr lang="it-IT" sz="2000" dirty="0">
                <a:ea typeface="+mn-lt"/>
                <a:cs typeface="+mn-lt"/>
              </a:rPr>
              <a:t> are </a:t>
            </a:r>
            <a:r>
              <a:rPr lang="it-IT" sz="2000" dirty="0" err="1">
                <a:ea typeface="+mn-lt"/>
                <a:cs typeface="+mn-lt"/>
              </a:rPr>
              <a:t>shown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at</a:t>
            </a:r>
            <a:r>
              <a:rPr lang="it-IT" sz="2000" dirty="0">
                <a:ea typeface="+mn-lt"/>
                <a:cs typeface="+mn-lt"/>
              </a:rPr>
              <a:t> the bottom of the window </a:t>
            </a:r>
            <a:r>
              <a:rPr lang="it-IT" sz="2000" dirty="0" err="1">
                <a:ea typeface="+mn-lt"/>
                <a:cs typeface="+mn-lt"/>
              </a:rPr>
              <a:t>along</a:t>
            </a:r>
            <a:r>
              <a:rPr lang="it-IT" sz="2000" dirty="0">
                <a:ea typeface="+mn-lt"/>
                <a:cs typeface="+mn-lt"/>
              </a:rPr>
              <a:t> with the state RGB buffer. From </a:t>
            </a:r>
            <a:r>
              <a:rPr lang="it-IT" sz="2000" dirty="0" err="1">
                <a:ea typeface="+mn-lt"/>
                <a:cs typeface="+mn-lt"/>
              </a:rPr>
              <a:t>left</a:t>
            </a:r>
            <a:r>
              <a:rPr lang="it-IT" sz="2000" dirty="0">
                <a:ea typeface="+mn-lt"/>
                <a:cs typeface="+mn-lt"/>
              </a:rPr>
              <a:t> to </a:t>
            </a:r>
            <a:r>
              <a:rPr lang="it-IT" sz="2000" dirty="0" err="1">
                <a:ea typeface="+mn-lt"/>
                <a:cs typeface="+mn-lt"/>
              </a:rPr>
              <a:t>right</a:t>
            </a:r>
            <a:r>
              <a:rPr lang="it-IT" sz="2000" dirty="0">
                <a:ea typeface="+mn-lt"/>
                <a:cs typeface="+mn-lt"/>
              </a:rPr>
              <a:t>: </a:t>
            </a:r>
            <a:r>
              <a:rPr lang="it-IT" sz="2000" dirty="0" err="1">
                <a:ea typeface="+mn-lt"/>
                <a:cs typeface="+mn-lt"/>
              </a:rPr>
              <a:t>true</a:t>
            </a:r>
            <a:r>
              <a:rPr lang="it-IT" sz="2000" dirty="0">
                <a:ea typeface="+mn-lt"/>
                <a:cs typeface="+mn-lt"/>
              </a:rPr>
              <a:t> speed, </a:t>
            </a:r>
            <a:r>
              <a:rPr lang="it-IT" sz="2000" dirty="0" err="1">
                <a:ea typeface="+mn-lt"/>
                <a:cs typeface="+mn-lt"/>
              </a:rPr>
              <a:t>four</a:t>
            </a:r>
            <a:r>
              <a:rPr lang="it-IT" sz="2000" dirty="0">
                <a:ea typeface="+mn-lt"/>
                <a:cs typeface="+mn-lt"/>
              </a:rPr>
              <a:t> ABS </a:t>
            </a:r>
            <a:r>
              <a:rPr lang="it-IT" sz="2000" dirty="0" err="1">
                <a:ea typeface="+mn-lt"/>
                <a:cs typeface="+mn-lt"/>
              </a:rPr>
              <a:t>sensors</a:t>
            </a:r>
            <a:r>
              <a:rPr lang="it-IT" sz="2000" dirty="0">
                <a:ea typeface="+mn-lt"/>
                <a:cs typeface="+mn-lt"/>
              </a:rPr>
              <a:t>, steering </a:t>
            </a:r>
            <a:r>
              <a:rPr lang="it-IT" sz="2000" dirty="0" err="1">
                <a:ea typeface="+mn-lt"/>
                <a:cs typeface="+mn-lt"/>
              </a:rPr>
              <a:t>wheel</a:t>
            </a:r>
            <a:r>
              <a:rPr lang="it-IT" sz="2000" dirty="0">
                <a:ea typeface="+mn-lt"/>
                <a:cs typeface="+mn-lt"/>
              </a:rPr>
              <a:t> position, and </a:t>
            </a:r>
            <a:r>
              <a:rPr lang="it-IT" sz="2000" dirty="0" err="1">
                <a:ea typeface="+mn-lt"/>
                <a:cs typeface="+mn-lt"/>
              </a:rPr>
              <a:t>gyroscope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12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B1D6F-325F-AC1F-F8B8-7831CAB5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State </a:t>
            </a:r>
            <a:r>
              <a:rPr lang="it-IT" dirty="0" err="1">
                <a:cs typeface="Calibri Light"/>
              </a:rPr>
              <a:t>space</a:t>
            </a:r>
            <a:endParaRPr lang="it-IT" dirty="0" err="1"/>
          </a:p>
        </p:txBody>
      </p:sp>
      <p:pic>
        <p:nvPicPr>
          <p:cNvPr id="4" name="Segnaposto contenuto 3" descr="Immagine che contiene Elementi grafici, schermata, Policromia, grafica&#10;&#10;Descrizione generata automaticamente">
            <a:extLst>
              <a:ext uri="{FF2B5EF4-FFF2-40B4-BE49-F238E27FC236}">
                <a16:creationId xmlns:a16="http://schemas.microsoft.com/office/drawing/2014/main" id="{DB8FAAC2-F0F3-95BD-E964-D2F59B238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67" y="1955983"/>
            <a:ext cx="3746988" cy="2947621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AD107D-EE15-2B4E-650F-A664BB35BD5D}"/>
              </a:ext>
            </a:extLst>
          </p:cNvPr>
          <p:cNvSpPr txBox="1"/>
          <p:nvPr/>
        </p:nvSpPr>
        <p:spPr>
          <a:xfrm>
            <a:off x="5109308" y="2090615"/>
            <a:ext cx="62425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State: 84 x 84 RGB image</a:t>
            </a:r>
            <a:endParaRPr lang="it-IT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ea typeface="+mn-lt"/>
                <a:cs typeface="+mn-lt"/>
              </a:rPr>
              <a:t>Actions: (steering, </a:t>
            </a:r>
            <a:r>
              <a:rPr lang="it-IT" sz="2400" err="1">
                <a:ea typeface="+mn-lt"/>
                <a:cs typeface="+mn-lt"/>
              </a:rPr>
              <a:t>acceleration</a:t>
            </a:r>
            <a:r>
              <a:rPr lang="it-IT" sz="2400" dirty="0">
                <a:ea typeface="+mn-lt"/>
                <a:cs typeface="+mn-lt"/>
              </a:rPr>
              <a:t>, braking)</a:t>
            </a:r>
            <a:endParaRPr lang="it-IT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 err="1">
                <a:ea typeface="+mn-lt"/>
                <a:cs typeface="+mn-lt"/>
              </a:rPr>
              <a:t>All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real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numbers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between</a:t>
            </a:r>
            <a:r>
              <a:rPr lang="it-IT" sz="2400" dirty="0">
                <a:ea typeface="+mn-lt"/>
                <a:cs typeface="+mn-lt"/>
              </a:rPr>
              <a:t> -1 and 1 or 0 and 1. No </a:t>
            </a:r>
            <a:r>
              <a:rPr lang="it-IT" sz="2400" dirty="0" err="1">
                <a:ea typeface="+mn-lt"/>
                <a:cs typeface="+mn-lt"/>
              </a:rPr>
              <a:t>measurement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358489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702ACF-51D8-40BA-BE38-075385B8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Reward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57C0D4-77EC-E4A1-DFE8-2ED94172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046" y="2402010"/>
            <a:ext cx="5259754" cy="3130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ea typeface="+mn-lt"/>
                <a:cs typeface="+mn-lt"/>
              </a:rPr>
              <a:t>The </a:t>
            </a:r>
            <a:r>
              <a:rPr lang="it-IT" sz="2400" dirty="0" err="1">
                <a:ea typeface="+mn-lt"/>
                <a:cs typeface="+mn-lt"/>
              </a:rPr>
              <a:t>reward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is</a:t>
            </a:r>
            <a:r>
              <a:rPr lang="it-IT" sz="2400" dirty="0">
                <a:ea typeface="+mn-lt"/>
                <a:cs typeface="+mn-lt"/>
              </a:rPr>
              <a:t> -0.1 </a:t>
            </a:r>
            <a:r>
              <a:rPr lang="it-IT" sz="2400" dirty="0" err="1">
                <a:ea typeface="+mn-lt"/>
                <a:cs typeface="+mn-lt"/>
              </a:rPr>
              <a:t>every</a:t>
            </a:r>
            <a:r>
              <a:rPr lang="it-IT" sz="2400" dirty="0">
                <a:ea typeface="+mn-lt"/>
                <a:cs typeface="+mn-lt"/>
              </a:rPr>
              <a:t> frame and +1000/N for </a:t>
            </a:r>
            <a:r>
              <a:rPr lang="it-IT" sz="2400" dirty="0" err="1">
                <a:ea typeface="+mn-lt"/>
                <a:cs typeface="+mn-lt"/>
              </a:rPr>
              <a:t>every</a:t>
            </a:r>
            <a:r>
              <a:rPr lang="it-IT" sz="2400" dirty="0">
                <a:ea typeface="+mn-lt"/>
                <a:cs typeface="+mn-lt"/>
              </a:rPr>
              <a:t> track </a:t>
            </a:r>
            <a:r>
              <a:rPr lang="it-IT" sz="2400" dirty="0" err="1">
                <a:ea typeface="+mn-lt"/>
                <a:cs typeface="+mn-lt"/>
              </a:rPr>
              <a:t>tile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visited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dirty="0" err="1">
                <a:ea typeface="+mn-lt"/>
                <a:cs typeface="+mn-lt"/>
              </a:rPr>
              <a:t>where</a:t>
            </a:r>
            <a:r>
              <a:rPr lang="it-IT" sz="2400" dirty="0">
                <a:ea typeface="+mn-lt"/>
                <a:cs typeface="+mn-lt"/>
              </a:rPr>
              <a:t> N </a:t>
            </a:r>
            <a:r>
              <a:rPr lang="it-IT" sz="2400" dirty="0" err="1">
                <a:ea typeface="+mn-lt"/>
                <a:cs typeface="+mn-lt"/>
              </a:rPr>
              <a:t>is</a:t>
            </a:r>
            <a:r>
              <a:rPr lang="it-IT" sz="2400" dirty="0">
                <a:ea typeface="+mn-lt"/>
                <a:cs typeface="+mn-lt"/>
              </a:rPr>
              <a:t> the </a:t>
            </a:r>
            <a:r>
              <a:rPr lang="it-IT" sz="2400" dirty="0" err="1">
                <a:ea typeface="+mn-lt"/>
                <a:cs typeface="+mn-lt"/>
              </a:rPr>
              <a:t>total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number</a:t>
            </a:r>
            <a:r>
              <a:rPr lang="it-IT" sz="2400" dirty="0">
                <a:ea typeface="+mn-lt"/>
                <a:cs typeface="+mn-lt"/>
              </a:rPr>
              <a:t> of </a:t>
            </a:r>
            <a:r>
              <a:rPr lang="it-IT" sz="2400" dirty="0" err="1">
                <a:ea typeface="+mn-lt"/>
                <a:cs typeface="+mn-lt"/>
              </a:rPr>
              <a:t>tiles</a:t>
            </a:r>
            <a:r>
              <a:rPr lang="it-IT" sz="2400">
                <a:ea typeface="+mn-lt"/>
                <a:cs typeface="+mn-lt"/>
              </a:rPr>
              <a:t> in </a:t>
            </a:r>
            <a:r>
              <a:rPr lang="it-IT" sz="2400" dirty="0">
                <a:ea typeface="+mn-lt"/>
                <a:cs typeface="+mn-lt"/>
              </a:rPr>
              <a:t>the track. </a:t>
            </a:r>
          </a:p>
          <a:p>
            <a:pPr marL="0" indent="0">
              <a:buNone/>
            </a:pPr>
            <a:r>
              <a:rPr lang="it-IT" sz="2400" dirty="0">
                <a:ea typeface="+mn-lt"/>
                <a:cs typeface="+mn-lt"/>
              </a:rPr>
              <a:t>For </a:t>
            </a:r>
            <a:r>
              <a:rPr lang="it-IT" sz="2400" dirty="0" err="1">
                <a:ea typeface="+mn-lt"/>
                <a:cs typeface="+mn-lt"/>
              </a:rPr>
              <a:t>example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dirty="0" err="1">
                <a:ea typeface="+mn-lt"/>
                <a:cs typeface="+mn-lt"/>
              </a:rPr>
              <a:t>if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you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have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finished</a:t>
            </a:r>
            <a:r>
              <a:rPr lang="it-IT" sz="2400" dirty="0">
                <a:ea typeface="+mn-lt"/>
                <a:cs typeface="+mn-lt"/>
              </a:rPr>
              <a:t> in 732 frames, </a:t>
            </a:r>
            <a:r>
              <a:rPr lang="it-IT" sz="2400" dirty="0" err="1">
                <a:ea typeface="+mn-lt"/>
                <a:cs typeface="+mn-lt"/>
              </a:rPr>
              <a:t>your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reward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is</a:t>
            </a:r>
            <a:r>
              <a:rPr lang="it-IT" sz="2400" dirty="0">
                <a:ea typeface="+mn-lt"/>
                <a:cs typeface="+mn-lt"/>
              </a:rPr>
              <a:t> 1000 - 0.1*732 = 926.8 points.</a:t>
            </a:r>
            <a:endParaRPr lang="it-IT" sz="2400" dirty="0">
              <a:ea typeface="Calibri" panose="020F0502020204030204"/>
              <a:cs typeface="Calibri" panose="020F0502020204030204"/>
            </a:endParaRPr>
          </a:p>
          <a:p>
            <a:endParaRPr lang="it-IT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magine 4" descr="Immagine che contiene testo, schermata, grafica, Elementi grafici&#10;&#10;Descrizione generata automaticamente">
            <a:extLst>
              <a:ext uri="{FF2B5EF4-FFF2-40B4-BE49-F238E27FC236}">
                <a16:creationId xmlns:a16="http://schemas.microsoft.com/office/drawing/2014/main" id="{7B3D8193-C887-CA84-A142-12EDA37A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57" y="1825625"/>
            <a:ext cx="4676287" cy="37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0436D-8247-BB5D-D785-B81643AD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PID design</a:t>
            </a:r>
            <a:endParaRPr lang="it-IT" dirty="0" err="1"/>
          </a:p>
        </p:txBody>
      </p:sp>
      <p:pic>
        <p:nvPicPr>
          <p:cNvPr id="5" name="Segnaposto contenuto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4509376-C091-2A1F-DF57-145A71578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03" y="1825625"/>
            <a:ext cx="7934793" cy="4351338"/>
          </a:xfrm>
        </p:spPr>
      </p:pic>
    </p:spTree>
    <p:extLst>
      <p:ext uri="{BB962C8B-B14F-4D97-AF65-F5344CB8AC3E}">
        <p14:creationId xmlns:p14="http://schemas.microsoft.com/office/powerpoint/2010/main" val="361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D41EF-2BE6-50DB-06E6-7C50FEA7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PID </a:t>
            </a:r>
            <a:r>
              <a:rPr lang="it-IT" dirty="0" err="1">
                <a:cs typeface="Calibri Light"/>
              </a:rPr>
              <a:t>problems</a:t>
            </a:r>
            <a:endParaRPr lang="it-IT" dirty="0" err="1"/>
          </a:p>
        </p:txBody>
      </p:sp>
      <p:pic>
        <p:nvPicPr>
          <p:cNvPr id="4" name="download2">
            <a:hlinkClick r:id="" action="ppaction://media"/>
            <a:extLst>
              <a:ext uri="{FF2B5EF4-FFF2-40B4-BE49-F238E27FC236}">
                <a16:creationId xmlns:a16="http://schemas.microsoft.com/office/drawing/2014/main" id="{5B5B0176-B664-18F9-3744-E64F03B898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3422" y="3023284"/>
            <a:ext cx="3457834" cy="34681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48A7B9-A61B-423F-4BE7-363495A9C95E}"/>
              </a:ext>
            </a:extLst>
          </p:cNvPr>
          <p:cNvSpPr txBox="1"/>
          <p:nvPr/>
        </p:nvSpPr>
        <p:spPr>
          <a:xfrm>
            <a:off x="341695" y="1554312"/>
            <a:ext cx="115010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Sharp corners </a:t>
            </a:r>
            <a:r>
              <a:rPr lang="it-IT" dirty="0" err="1">
                <a:ea typeface="+mn-lt"/>
                <a:cs typeface="+mn-lt"/>
              </a:rPr>
              <a:t>don’t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left</a:t>
            </a:r>
            <a:r>
              <a:rPr lang="it-IT" dirty="0">
                <a:ea typeface="+mn-lt"/>
                <a:cs typeface="+mn-lt"/>
              </a:rPr>
              <a:t>/</a:t>
            </a:r>
            <a:r>
              <a:rPr lang="it-IT" dirty="0" err="1">
                <a:ea typeface="+mn-lt"/>
                <a:cs typeface="+mn-lt"/>
              </a:rPr>
              <a:t>right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boundaries</a:t>
            </a:r>
            <a:endParaRPr lang="it-IT" dirty="0" err="1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one of the </a:t>
            </a:r>
            <a:r>
              <a:rPr lang="it-IT" dirty="0" err="1">
                <a:ea typeface="+mn-lt"/>
                <a:cs typeface="+mn-lt"/>
              </a:rPr>
              <a:t>two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visible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then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steer</a:t>
            </a:r>
            <a:r>
              <a:rPr lang="it-IT" dirty="0">
                <a:ea typeface="+mn-lt"/>
                <a:cs typeface="+mn-lt"/>
              </a:rPr>
              <a:t> in the opposite </a:t>
            </a:r>
            <a:r>
              <a:rPr lang="it-IT" dirty="0" err="1">
                <a:ea typeface="+mn-lt"/>
                <a:cs typeface="+mn-lt"/>
              </a:rPr>
              <a:t>direction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After a turn the car </a:t>
            </a:r>
            <a:r>
              <a:rPr lang="it-IT" err="1">
                <a:ea typeface="+mn-lt"/>
                <a:cs typeface="+mn-lt"/>
              </a:rPr>
              <a:t>might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resonate</a:t>
            </a:r>
            <a:endParaRPr lang="it-IT" err="1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dirty="0" err="1">
                <a:ea typeface="+mn-lt"/>
                <a:cs typeface="+mn-lt"/>
              </a:rPr>
              <a:t>When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error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too</a:t>
            </a:r>
            <a:r>
              <a:rPr lang="it-IT" dirty="0">
                <a:ea typeface="+mn-lt"/>
                <a:cs typeface="+mn-lt"/>
              </a:rPr>
              <a:t> high </a:t>
            </a:r>
            <a:r>
              <a:rPr lang="it-IT" dirty="0" err="1">
                <a:ea typeface="+mn-lt"/>
                <a:cs typeface="+mn-lt"/>
              </a:rPr>
              <a:t>apply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braking</a:t>
            </a:r>
            <a:r>
              <a:rPr lang="it-IT" dirty="0">
                <a:ea typeface="+mn-lt"/>
                <a:cs typeface="+mn-lt"/>
              </a:rPr>
              <a:t>, so the PID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put     the car back on track</a:t>
            </a:r>
          </a:p>
          <a:p>
            <a:pPr marL="742950" lvl="1" indent="-285750">
              <a:buFont typeface="Courier New"/>
              <a:buChar char="o"/>
            </a:pPr>
            <a:r>
              <a:rPr lang="it-IT" dirty="0">
                <a:ea typeface="+mn-lt"/>
                <a:cs typeface="+mn-lt"/>
              </a:rPr>
              <a:t>In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case I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also</a:t>
            </a:r>
            <a:r>
              <a:rPr lang="it-IT" dirty="0">
                <a:ea typeface="+mn-lt"/>
                <a:cs typeface="+mn-lt"/>
              </a:rPr>
              <a:t> touch the </a:t>
            </a:r>
            <a:r>
              <a:rPr lang="it-IT" dirty="0" err="1">
                <a:ea typeface="+mn-lt"/>
                <a:cs typeface="+mn-lt"/>
              </a:rPr>
              <a:t>proportional</a:t>
            </a:r>
            <a:r>
              <a:rPr lang="it-IT" dirty="0">
                <a:ea typeface="+mn-lt"/>
                <a:cs typeface="+mn-lt"/>
              </a:rPr>
              <a:t> gain so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steer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faster</a:t>
            </a:r>
            <a:r>
              <a:rPr lang="it-IT" dirty="0">
                <a:ea typeface="+mn-lt"/>
                <a:cs typeface="+mn-lt"/>
              </a:rPr>
              <a:t> to the middle of the track</a:t>
            </a:r>
            <a:endParaRPr lang="it-IT">
              <a:cs typeface="Calibri"/>
            </a:endParaRPr>
          </a:p>
        </p:txBody>
      </p:sp>
      <p:pic>
        <p:nvPicPr>
          <p:cNvPr id="7" name="Immagine 6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19AE1FDE-69A5-3185-403A-4A565F737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66" y="3023287"/>
            <a:ext cx="4209793" cy="37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EE65C-EA44-6FC0-75F4-897700CF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PID performance</a:t>
            </a:r>
            <a:endParaRPr lang="it-IT" dirty="0"/>
          </a:p>
        </p:txBody>
      </p:sp>
      <p:pic>
        <p:nvPicPr>
          <p:cNvPr id="4" name="Segnaposto contenuto 3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F4E67321-7A1E-4726-1E30-FA867639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27663" y="1804159"/>
            <a:ext cx="6124337" cy="4190352"/>
          </a:xfrm>
        </p:spPr>
      </p:pic>
      <p:pic>
        <p:nvPicPr>
          <p:cNvPr id="5" name="out">
            <a:hlinkClick r:id="" action="ppaction://media"/>
            <a:extLst>
              <a:ext uri="{FF2B5EF4-FFF2-40B4-BE49-F238E27FC236}">
                <a16:creationId xmlns:a16="http://schemas.microsoft.com/office/drawing/2014/main" id="{51F2C16D-ADDB-FC36-F975-B843D2DC2A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7730" y="1694645"/>
            <a:ext cx="4423893" cy="44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489C2-7979-BED9-53BB-0C99103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What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is</a:t>
            </a:r>
            <a:r>
              <a:rPr lang="it-IT" dirty="0">
                <a:cs typeface="Calibri Light"/>
              </a:rPr>
              <a:t> DQN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723B9-6DA7-2492-B8F0-668424BF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Q-learning with </a:t>
            </a:r>
            <a:r>
              <a:rPr lang="it-IT" err="1">
                <a:ea typeface="Calibri"/>
                <a:cs typeface="Calibri"/>
              </a:rPr>
              <a:t>function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approximation</a:t>
            </a:r>
            <a:r>
              <a:rPr lang="it-IT" dirty="0">
                <a:ea typeface="Calibri"/>
                <a:cs typeface="Calibri"/>
              </a:rPr>
              <a:t>, </a:t>
            </a:r>
            <a:r>
              <a:rPr lang="it-IT" err="1">
                <a:ea typeface="Calibri"/>
                <a:cs typeface="Calibri"/>
              </a:rPr>
              <a:t>but</a:t>
            </a:r>
            <a:r>
              <a:rPr lang="it-IT" dirty="0">
                <a:ea typeface="Calibri"/>
                <a:cs typeface="Calibri"/>
              </a:rPr>
              <a:t> the </a:t>
            </a:r>
            <a:r>
              <a:rPr lang="it-IT" err="1">
                <a:ea typeface="Calibri"/>
                <a:cs typeface="Calibri"/>
              </a:rPr>
              <a:t>function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is</a:t>
            </a:r>
            <a:r>
              <a:rPr lang="it-IT" dirty="0">
                <a:ea typeface="Calibri"/>
                <a:cs typeface="Calibri"/>
              </a:rPr>
              <a:t> a </a:t>
            </a:r>
            <a:r>
              <a:rPr lang="it-IT" err="1">
                <a:ea typeface="Calibri"/>
                <a:cs typeface="Calibri"/>
              </a:rPr>
              <a:t>neural</a:t>
            </a:r>
            <a:r>
              <a:rPr lang="it-IT" dirty="0">
                <a:ea typeface="Calibri"/>
                <a:cs typeface="Calibri"/>
              </a:rPr>
              <a:t> network</a:t>
            </a:r>
          </a:p>
          <a:p>
            <a:r>
              <a:rPr lang="it-IT" dirty="0">
                <a:ea typeface="Calibri"/>
                <a:cs typeface="Calibri"/>
              </a:rPr>
              <a:t>The </a:t>
            </a:r>
            <a:r>
              <a:rPr lang="it-IT" dirty="0" err="1">
                <a:ea typeface="Calibri"/>
                <a:cs typeface="Calibri"/>
              </a:rPr>
              <a:t>neural</a:t>
            </a:r>
            <a:r>
              <a:rPr lang="it-IT" dirty="0">
                <a:ea typeface="Calibri"/>
                <a:cs typeface="Calibri"/>
              </a:rPr>
              <a:t> network </a:t>
            </a:r>
            <a:r>
              <a:rPr lang="it-IT" dirty="0" err="1">
                <a:ea typeface="Calibri"/>
                <a:cs typeface="Calibri"/>
              </a:rPr>
              <a:t>is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trained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using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experience</a:t>
            </a:r>
            <a:r>
              <a:rPr lang="it-IT" dirty="0">
                <a:ea typeface="Calibri"/>
                <a:cs typeface="Calibri"/>
              </a:rPr>
              <a:t> replay</a:t>
            </a:r>
          </a:p>
          <a:p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2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9AA0F-D18D-A87F-933F-853AD309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DQN action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9D585-00CA-6C04-51FF-FEE3D6E4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(steering, </a:t>
            </a:r>
            <a:r>
              <a:rPr lang="it-IT" dirty="0" err="1">
                <a:ea typeface="+mn-lt"/>
                <a:cs typeface="+mn-lt"/>
              </a:rPr>
              <a:t>acceleration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braking</a:t>
            </a:r>
            <a:r>
              <a:rPr lang="it-IT" dirty="0">
                <a:ea typeface="+mn-lt"/>
                <a:cs typeface="+mn-lt"/>
              </a:rPr>
              <a:t>)</a:t>
            </a:r>
            <a:endParaRPr lang="it-IT" dirty="0">
              <a:cs typeface="Calibri" panose="020F0502020204030204"/>
            </a:endParaRPr>
          </a:p>
          <a:p>
            <a:r>
              <a:rPr lang="it-IT" dirty="0">
                <a:ea typeface="+mn-lt"/>
                <a:cs typeface="+mn-lt"/>
              </a:rPr>
              <a:t>Acceleration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1 and 0, </a:t>
            </a:r>
            <a:r>
              <a:rPr lang="it-IT" dirty="0" err="1">
                <a:ea typeface="+mn-lt"/>
                <a:cs typeface="+mn-lt"/>
              </a:rPr>
              <a:t>braking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always</a:t>
            </a:r>
            <a:r>
              <a:rPr lang="it-IT" dirty="0">
                <a:ea typeface="+mn-lt"/>
                <a:cs typeface="+mn-lt"/>
              </a:rPr>
              <a:t> 0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Steering can be: (-1, 0, 1)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dirty="0">
                <a:ea typeface="+mn-lt"/>
                <a:cs typeface="+mn-lt"/>
              </a:rPr>
              <a:t>Using OHE, the output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a 3 </a:t>
            </a:r>
            <a:r>
              <a:rPr lang="it-IT" dirty="0" err="1">
                <a:ea typeface="+mn-lt"/>
                <a:cs typeface="+mn-lt"/>
              </a:rPr>
              <a:t>elements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vector</a:t>
            </a:r>
            <a:endParaRPr lang="it-IT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6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473</Words>
  <Application>Microsoft Macintosh PowerPoint</Application>
  <PresentationFormat>Widescreen</PresentationFormat>
  <Paragraphs>54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di Office</vt:lpstr>
      <vt:lpstr>Car Racing v2</vt:lpstr>
      <vt:lpstr>Problem definition</vt:lpstr>
      <vt:lpstr>State space</vt:lpstr>
      <vt:lpstr>Reward</vt:lpstr>
      <vt:lpstr>PID design</vt:lpstr>
      <vt:lpstr>PID problems</vt:lpstr>
      <vt:lpstr>PID performance</vt:lpstr>
      <vt:lpstr>What is DQN</vt:lpstr>
      <vt:lpstr>DQN action</vt:lpstr>
      <vt:lpstr>DQN architecture</vt:lpstr>
      <vt:lpstr>DQN steps for training</vt:lpstr>
      <vt:lpstr>DQN structure compared to Q-learning</vt:lpstr>
      <vt:lpstr>DQN structure compared to Q-learning</vt:lpstr>
      <vt:lpstr>Proof</vt:lpstr>
      <vt:lpstr>Mini batches creation</vt:lpstr>
      <vt:lpstr>Episode termination</vt:lpstr>
      <vt:lpstr>Problem of DQN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ZURINI ALBERTO [IN2000229]</cp:lastModifiedBy>
  <cp:revision>196</cp:revision>
  <dcterms:created xsi:type="dcterms:W3CDTF">2024-03-04T14:32:56Z</dcterms:created>
  <dcterms:modified xsi:type="dcterms:W3CDTF">2024-03-12T15:40:38Z</dcterms:modified>
</cp:coreProperties>
</file>