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81" r:id="rId3"/>
    <p:sldId id="283" r:id="rId4"/>
    <p:sldId id="284" r:id="rId5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40F"/>
    <a:srgbClr val="154194"/>
    <a:srgbClr val="EE6D05"/>
    <a:srgbClr val="FCBF00"/>
    <a:srgbClr val="273483"/>
    <a:srgbClr val="E33C8C"/>
    <a:srgbClr val="E33253"/>
    <a:srgbClr val="3F9939"/>
    <a:srgbClr val="44B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4"/>
    <p:restoredTop sz="94718"/>
  </p:normalViewPr>
  <p:slideViewPr>
    <p:cSldViewPr snapToGrid="0" snapToObjects="1">
      <p:cViewPr varScale="1">
        <p:scale>
          <a:sx n="154" d="100"/>
          <a:sy n="154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6D92-6188-A14E-A891-B5D26DF81351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756EE-FE83-7B45-BED0-DBEE85721A2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79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756EE-FE83-7B45-BED0-DBEE85721A2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816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756EE-FE83-7B45-BED0-DBEE85721A2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38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756EE-FE83-7B45-BED0-DBEE85721A2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062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756EE-FE83-7B45-BED0-DBEE85721A2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36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D7CB-2896-6E45-A4F9-63B8E38DD059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B321-497E-0243-A9CC-C1C1699EE0B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D7CB-2896-6E45-A4F9-63B8E38DD059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B321-497E-0243-A9CC-C1C1699EE0B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D7CB-2896-6E45-A4F9-63B8E38DD059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B321-497E-0243-A9CC-C1C1699EE0B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D7CB-2896-6E45-A4F9-63B8E38DD059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B321-497E-0243-A9CC-C1C1699EE0B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D7CB-2896-6E45-A4F9-63B8E38DD059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B321-497E-0243-A9CC-C1C1699EE0B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D7CB-2896-6E45-A4F9-63B8E38DD059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B321-497E-0243-A9CC-C1C1699EE0B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D7CB-2896-6E45-A4F9-63B8E38DD059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B321-497E-0243-A9CC-C1C1699EE0B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D7CB-2896-6E45-A4F9-63B8E38DD059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B321-497E-0243-A9CC-C1C1699EE0B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D7CB-2896-6E45-A4F9-63B8E38DD059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B321-497E-0243-A9CC-C1C1699EE0B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D7CB-2896-6E45-A4F9-63B8E38DD059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B321-497E-0243-A9CC-C1C1699EE0B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ED7CB-2896-6E45-A4F9-63B8E38DD059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BB321-497E-0243-A9CC-C1C1699EE0BB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ED7CB-2896-6E45-A4F9-63B8E38DD059}" type="datetimeFigureOut">
              <a:rPr lang="it-IT" smtClean="0"/>
              <a:t>24/05/2023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BB321-497E-0243-A9CC-C1C1699EE0B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5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0BFC43-193E-48B0-A7E7-138E1F71D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28" y="347123"/>
            <a:ext cx="3678943" cy="57912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C2B431D-892C-8B43-A2D7-A99F14F5E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4988"/>
            <a:ext cx="9144000" cy="399851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61128" y="3144243"/>
            <a:ext cx="58019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err="1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Regole</a:t>
            </a:r>
            <a:r>
              <a:rPr lang="en-US" sz="2100" b="1" dirty="0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 per </a:t>
            </a:r>
            <a:r>
              <a:rPr lang="en-US" sz="2100" b="1" dirty="0" err="1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l’esame</a:t>
            </a:r>
            <a:endParaRPr lang="en-US" sz="2100" b="1" dirty="0">
              <a:solidFill>
                <a:srgbClr val="70240F"/>
              </a:solidFill>
              <a:latin typeface="Founders Grotesk" panose="020B0503030202060203" pitchFamily="34" charset="77"/>
              <a:ea typeface="Gibson SemiBold" charset="0"/>
              <a:cs typeface="Gibson SemiBold" charset="0"/>
            </a:endParaRPr>
          </a:p>
          <a:p>
            <a:endParaRPr lang="en-US" sz="2100" b="1" dirty="0">
              <a:solidFill>
                <a:srgbClr val="70240F"/>
              </a:solidFill>
              <a:latin typeface="Founders Grotesk" panose="020B0503030202060203" pitchFamily="34" charset="77"/>
              <a:ea typeface="Gibson SemiBold" charset="0"/>
              <a:cs typeface="Gibson SemiBold" charset="0"/>
            </a:endParaRPr>
          </a:p>
          <a:p>
            <a:r>
              <a:rPr lang="en-US" sz="2100" b="1" dirty="0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A. Carini &amp; M. </a:t>
            </a:r>
            <a:r>
              <a:rPr lang="en-US" sz="2100" b="1" dirty="0" err="1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Trevisan</a:t>
            </a:r>
            <a:endParaRPr lang="en-US" sz="2100" b="1" dirty="0">
              <a:solidFill>
                <a:srgbClr val="70240F"/>
              </a:solidFill>
              <a:latin typeface="Founders Grotesk" panose="020B0503030202060203" pitchFamily="34" charset="77"/>
              <a:ea typeface="Gibson SemiBold" charset="0"/>
              <a:cs typeface="Gibson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4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52770" y="327728"/>
            <a:ext cx="58019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 </a:t>
            </a:r>
            <a:r>
              <a:rPr lang="en-US" sz="2100" b="1" dirty="0" err="1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Esame</a:t>
            </a:r>
            <a:r>
              <a:rPr lang="en-US" sz="2100" b="1" dirty="0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 per </a:t>
            </a:r>
            <a:r>
              <a:rPr lang="en-US" sz="2100" b="1" dirty="0" err="1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corso</a:t>
            </a:r>
            <a:r>
              <a:rPr lang="en-US" sz="2100" b="1" dirty="0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 da 6 CFU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08429" y="1152104"/>
            <a:ext cx="78768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L’esame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compone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di uno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e un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orale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: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Lo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prevede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un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esercizio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di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programmazione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assembly 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alcune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domande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aperte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. Ha la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durata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di 2 ore e mezza.</a:t>
            </a:r>
          </a:p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L’orale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, a cui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accede solo se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è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superato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lo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in modo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sufficiente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prevede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una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o due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domande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aperte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tiene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nei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giorni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immediatamente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successivi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allo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.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Il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voto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finale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che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verrà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registrato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sarà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il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voto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dello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± un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massimo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di 4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punti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seconda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dell’esito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dell’orale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D99D2B-BBB0-4B98-B582-F204A40D2B85}"/>
              </a:ext>
            </a:extLst>
          </p:cNvPr>
          <p:cNvSpPr txBox="1"/>
          <p:nvPr/>
        </p:nvSpPr>
        <p:spPr>
          <a:xfrm>
            <a:off x="7047877" y="4775515"/>
            <a:ext cx="20072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>
                <a:solidFill>
                  <a:srgbClr val="1B3F67"/>
                </a:solidFill>
                <a:latin typeface="Founders Grotesk" panose="020B0503030202060203"/>
              </a:rPr>
              <a:t>A. Carini </a:t>
            </a:r>
            <a:r>
              <a:rPr lang="it-IT" sz="900" dirty="0">
                <a:latin typeface="Founders Grotesk" panose="020B0503030202060203"/>
              </a:rPr>
              <a:t>– </a:t>
            </a:r>
            <a:r>
              <a:rPr lang="it-IT" sz="900" dirty="0">
                <a:solidFill>
                  <a:srgbClr val="7D110B"/>
                </a:solidFill>
                <a:latin typeface="Founders Grotesk" panose="020B0503030202060203"/>
              </a:rPr>
              <a:t>Digital System </a:t>
            </a:r>
            <a:r>
              <a:rPr lang="it-IT" sz="900" dirty="0" err="1">
                <a:solidFill>
                  <a:srgbClr val="7D110B"/>
                </a:solidFill>
                <a:latin typeface="Founders Grotesk" panose="020B0503030202060203"/>
              </a:rPr>
              <a:t>Architectures</a:t>
            </a:r>
            <a:endParaRPr lang="it-IT" sz="900" dirty="0">
              <a:solidFill>
                <a:srgbClr val="7D110B"/>
              </a:solidFill>
              <a:latin typeface="Founders Grotesk" panose="020B0503030202060203"/>
            </a:endParaRPr>
          </a:p>
        </p:txBody>
      </p:sp>
    </p:spTree>
    <p:extLst>
      <p:ext uri="{BB962C8B-B14F-4D97-AF65-F5344CB8AC3E}">
        <p14:creationId xmlns:p14="http://schemas.microsoft.com/office/powerpoint/2010/main" val="380962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D99D2B-BBB0-4B98-B582-F204A40D2B85}"/>
              </a:ext>
            </a:extLst>
          </p:cNvPr>
          <p:cNvSpPr txBox="1"/>
          <p:nvPr/>
        </p:nvSpPr>
        <p:spPr>
          <a:xfrm>
            <a:off x="7047877" y="4775515"/>
            <a:ext cx="20072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>
                <a:solidFill>
                  <a:srgbClr val="1B3F67"/>
                </a:solidFill>
                <a:latin typeface="Founders Grotesk" panose="020B0503030202060203"/>
              </a:rPr>
              <a:t>A. Carini </a:t>
            </a:r>
            <a:r>
              <a:rPr lang="it-IT" sz="900" dirty="0">
                <a:latin typeface="Founders Grotesk" panose="020B0503030202060203"/>
              </a:rPr>
              <a:t>– </a:t>
            </a:r>
            <a:r>
              <a:rPr lang="it-IT" sz="900" dirty="0">
                <a:solidFill>
                  <a:srgbClr val="7D110B"/>
                </a:solidFill>
                <a:latin typeface="Founders Grotesk" panose="020B0503030202060203"/>
              </a:rPr>
              <a:t>Digital System </a:t>
            </a:r>
            <a:r>
              <a:rPr lang="it-IT" sz="900" dirty="0" err="1">
                <a:solidFill>
                  <a:srgbClr val="7D110B"/>
                </a:solidFill>
                <a:latin typeface="Founders Grotesk" panose="020B0503030202060203"/>
              </a:rPr>
              <a:t>Architectures</a:t>
            </a:r>
            <a:endParaRPr lang="it-IT" sz="900" dirty="0">
              <a:solidFill>
                <a:srgbClr val="7D110B"/>
              </a:solidFill>
              <a:latin typeface="Founders Grotesk" panose="020B0503030202060203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A92C43-5681-1294-492C-0A98CB5FA146}"/>
              </a:ext>
            </a:extLst>
          </p:cNvPr>
          <p:cNvSpPr txBox="1"/>
          <p:nvPr/>
        </p:nvSpPr>
        <p:spPr>
          <a:xfrm>
            <a:off x="352770" y="327728"/>
            <a:ext cx="58019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 </a:t>
            </a:r>
            <a:r>
              <a:rPr lang="en-US" sz="2100" b="1" dirty="0" err="1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Esame</a:t>
            </a:r>
            <a:r>
              <a:rPr lang="en-US" sz="2100" b="1" dirty="0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 per </a:t>
            </a:r>
            <a:r>
              <a:rPr lang="en-US" sz="2100" b="1" dirty="0" err="1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corso</a:t>
            </a:r>
            <a:r>
              <a:rPr lang="en-US" sz="2100" b="1" dirty="0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 da 9 CFU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CAFBC2-BFEF-044C-2179-8DBAA5D197A4}"/>
              </a:ext>
            </a:extLst>
          </p:cNvPr>
          <p:cNvSpPr txBox="1"/>
          <p:nvPr/>
        </p:nvSpPr>
        <p:spPr>
          <a:xfrm>
            <a:off x="408429" y="1152104"/>
            <a:ext cx="78768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L’esame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compone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di uno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e un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orale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: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Lo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è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diviso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in due parti: 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Parte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prof. Carini: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prevede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un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esercizio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di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programmazione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assembly 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alcune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domande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aperte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. Ha la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durata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di 2 ore e mezza.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Parte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prof. Trevisan: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prevede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2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esercizi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una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domanda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aperta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. Ha la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durata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di 90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minuti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.</a:t>
            </a:r>
          </a:p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Tra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le due parti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sarà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prevista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una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pausa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di 15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minuti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.</a:t>
            </a:r>
          </a:p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L’orale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riguarda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la sola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parte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del Prof. Carini. Vi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accede solo se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è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superato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lo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della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parte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del prof. Carini in modo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sufficiente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Prevede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una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o due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domande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aperte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tiene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nei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giorni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immediatamente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successivi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allo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.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Il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voto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finale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che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verrà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registrato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sarà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la media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tra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:  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voto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dello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prof.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Trevisan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e 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voto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dello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del prof. Carini ± un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massimo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di 4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punti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seconda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dell’esito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dell’orale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. 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fallisce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una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delle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due prove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l’esito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positivo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dell’altra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sarà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tenuto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valido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per le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sessioni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successive. (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Attenzione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che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scritto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orale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del Prof. Carini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vanno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sostenuti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insieme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619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DD99D2B-BBB0-4B98-B582-F204A40D2B85}"/>
              </a:ext>
            </a:extLst>
          </p:cNvPr>
          <p:cNvSpPr txBox="1"/>
          <p:nvPr/>
        </p:nvSpPr>
        <p:spPr>
          <a:xfrm>
            <a:off x="7047877" y="4775515"/>
            <a:ext cx="20072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>
                <a:solidFill>
                  <a:srgbClr val="1B3F67"/>
                </a:solidFill>
                <a:latin typeface="Founders Grotesk" panose="020B0503030202060203"/>
              </a:rPr>
              <a:t>A. Carini </a:t>
            </a:r>
            <a:r>
              <a:rPr lang="it-IT" sz="900" dirty="0">
                <a:latin typeface="Founders Grotesk" panose="020B0503030202060203"/>
              </a:rPr>
              <a:t>– </a:t>
            </a:r>
            <a:r>
              <a:rPr lang="it-IT" sz="900" dirty="0">
                <a:solidFill>
                  <a:srgbClr val="7D110B"/>
                </a:solidFill>
                <a:latin typeface="Founders Grotesk" panose="020B0503030202060203"/>
              </a:rPr>
              <a:t>Digital System </a:t>
            </a:r>
            <a:r>
              <a:rPr lang="it-IT" sz="900" dirty="0" err="1">
                <a:solidFill>
                  <a:srgbClr val="7D110B"/>
                </a:solidFill>
                <a:latin typeface="Founders Grotesk" panose="020B0503030202060203"/>
              </a:rPr>
              <a:t>Architectures</a:t>
            </a:r>
            <a:endParaRPr lang="it-IT" sz="900" dirty="0">
              <a:solidFill>
                <a:srgbClr val="7D110B"/>
              </a:solidFill>
              <a:latin typeface="Founders Grotesk" panose="020B0503030202060203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A92C43-5681-1294-492C-0A98CB5FA146}"/>
              </a:ext>
            </a:extLst>
          </p:cNvPr>
          <p:cNvSpPr txBox="1"/>
          <p:nvPr/>
        </p:nvSpPr>
        <p:spPr>
          <a:xfrm>
            <a:off x="352770" y="327728"/>
            <a:ext cx="58019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 </a:t>
            </a:r>
            <a:r>
              <a:rPr lang="en-US" sz="2100" b="1" dirty="0" err="1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Raccomandazioni</a:t>
            </a:r>
            <a:r>
              <a:rPr lang="en-US" sz="2100" b="1" dirty="0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 per lo </a:t>
            </a:r>
            <a:r>
              <a:rPr lang="en-US" sz="2100" b="1" dirty="0" err="1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scritto</a:t>
            </a:r>
            <a:r>
              <a:rPr lang="en-US" sz="2100" b="1" dirty="0">
                <a:solidFill>
                  <a:srgbClr val="70240F"/>
                </a:solidFill>
                <a:latin typeface="Founders Grotesk" panose="020B0503030202060203" pitchFamily="34" charset="77"/>
                <a:ea typeface="Gibson SemiBold" charset="0"/>
                <a:cs typeface="Gibson SemiBold" charset="0"/>
              </a:rPr>
              <a:t>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CAFBC2-BFEF-044C-2179-8DBAA5D197A4}"/>
              </a:ext>
            </a:extLst>
          </p:cNvPr>
          <p:cNvSpPr txBox="1"/>
          <p:nvPr/>
        </p:nvSpPr>
        <p:spPr>
          <a:xfrm>
            <a:off x="408429" y="1152104"/>
            <a:ext cx="78768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  Cercate di arrivare 20 minuti prima dell’inizio dell’esame. </a:t>
            </a:r>
          </a:p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  Vi sistemeremo noi nei banchi e inizieremo puntuali.</a:t>
            </a:r>
          </a:p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  I cellulari vanno spenti e lasciati nella nostra borsa o depositati in cattedra.</a:t>
            </a:r>
          </a:p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  Non è consentito l'uso di libri, di vostri fogli o di calcolatrici. </a:t>
            </a:r>
          </a:p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  Vi daremo noi i fogli per la bella e la brutta copia e la LEGv8-Quick-Reference-Guide.</a:t>
            </a:r>
          </a:p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  Portatevi dietro solo penna, matita, gomma, bottiglietta d'acqua, un documento e ricordatevi la matricola.</a:t>
            </a:r>
          </a:p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  L'esame avrà una durata di 2 ore e mezza per chi deve sostenere solo la prima parte, 4 ore per chi sostiene entrambe le parti. Verrà fatta una pausa tra le due parti.</a:t>
            </a:r>
          </a:p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  L'orale si terrà nei giorni successivi. </a:t>
            </a:r>
          </a:p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Founders Grotesk" panose="020B0503030202060203" pitchFamily="34" charset="77"/>
                <a:ea typeface="Gibson Light" charset="0"/>
                <a:cs typeface="Gibson Light" charset="0"/>
              </a:rPr>
              <a:t>   Segnalerete nel compito eventuali indisponibilità motivate da altri esami concomitanti.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Founders Grotesk" panose="020B0503030202060203" pitchFamily="34" charset="77"/>
              <a:ea typeface="Gibson Light" charset="0"/>
              <a:cs typeface="Gibson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60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477</Words>
  <Application>Microsoft Office PowerPoint</Application>
  <PresentationFormat>Presentazione su schermo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Founders Grotesk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Chiara Boscarol</dc:creator>
  <cp:lastModifiedBy>Martino  Trevisan</cp:lastModifiedBy>
  <cp:revision>54</cp:revision>
  <dcterms:created xsi:type="dcterms:W3CDTF">2018-02-12T09:47:17Z</dcterms:created>
  <dcterms:modified xsi:type="dcterms:W3CDTF">2023-05-24T12:00:56Z</dcterms:modified>
</cp:coreProperties>
</file>