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305" r:id="rId3"/>
    <p:sldId id="313" r:id="rId4"/>
    <p:sldId id="319" r:id="rId5"/>
    <p:sldId id="306" r:id="rId6"/>
    <p:sldId id="307" r:id="rId7"/>
    <p:sldId id="314" r:id="rId8"/>
    <p:sldId id="315" r:id="rId9"/>
    <p:sldId id="317" r:id="rId10"/>
    <p:sldId id="318" r:id="rId11"/>
    <p:sldId id="311" r:id="rId12"/>
    <p:sldId id="31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D96709"/>
    <a:srgbClr val="09A7AB"/>
    <a:srgbClr val="99CC00"/>
    <a:srgbClr val="6699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50"/>
  </p:normalViewPr>
  <p:slideViewPr>
    <p:cSldViewPr>
      <p:cViewPr varScale="1">
        <p:scale>
          <a:sx n="105" d="100"/>
          <a:sy n="105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FB3D-CA2F-9B4E-AE1C-D6605443106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E087-4515-F345-BDD3-690B9CCEA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12192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8"/>
            <a:ext cx="12192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12192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1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8"/>
            <a:ext cx="12192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40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6" y="1823363"/>
            <a:ext cx="63367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3200" b="1" dirty="0"/>
              <a:t>Alberto André Aguiar Neto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alberto.aguiar@fatec.sp.gov.br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accent1"/>
                </a:solidFill>
              </a:rPr>
              <a:t>Orientadora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3200" b="1" dirty="0" err="1"/>
              <a:t>Profa</a:t>
            </a:r>
            <a:r>
              <a:rPr lang="en-US" sz="3200" b="1" dirty="0"/>
              <a:t>. Ma. Adriana Paula Borges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D7C9416-13F1-4139-9B14-C5293A73C589}"/>
              </a:ext>
            </a:extLst>
          </p:cNvPr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9C45661-F47C-4631-B8F5-39E10577E838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8F469D-A1CE-4307-83DD-26F85B996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17716"/>
            <a:ext cx="2860384" cy="34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8A01A67-59EE-4B20-9C4E-7D240198BE92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9CCE61C-F286-470A-89B2-DEEF8C6591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59496" y="1536788"/>
            <a:ext cx="8243548" cy="354839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AAD229D3-DE1F-4E0C-88AB-65873E6B4082}"/>
              </a:ext>
            </a:extLst>
          </p:cNvPr>
          <p:cNvSpPr/>
          <p:nvPr/>
        </p:nvSpPr>
        <p:spPr>
          <a:xfrm>
            <a:off x="2288104" y="4797152"/>
            <a:ext cx="2132122" cy="608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1200" b="1" dirty="0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Fonte: (</a:t>
            </a:r>
            <a:r>
              <a:rPr lang="pt-BR" sz="1200" b="1" dirty="0" err="1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Ionic</a:t>
            </a:r>
            <a:r>
              <a:rPr lang="pt-BR" sz="1200" b="1" dirty="0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Survey</a:t>
            </a:r>
            <a:r>
              <a:rPr lang="pt-BR" sz="1200" b="1" dirty="0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, 2019)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7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5450361" y="2933857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err="1"/>
              <a:t>Considerações</a:t>
            </a:r>
            <a:r>
              <a:rPr lang="en-US" sz="3200" b="1" dirty="0"/>
              <a:t> </a:t>
            </a:r>
            <a:r>
              <a:rPr lang="en-US" sz="3200" b="1" dirty="0" err="1"/>
              <a:t>Finais</a:t>
            </a:r>
            <a:endParaRPr lang="en-US" sz="32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E19ACC-8C84-402A-AD53-6E6F7A2E137F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2131F70-EFB8-41D2-B67D-4E9FEA07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1" y="1684371"/>
            <a:ext cx="33430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5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13880" y="2164416"/>
            <a:ext cx="691276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Obrigado</a:t>
            </a:r>
            <a:r>
              <a:rPr lang="en-US" sz="3200" b="1" dirty="0"/>
              <a:t>!</a:t>
            </a:r>
          </a:p>
          <a:p>
            <a:endParaRPr lang="en-US" sz="3200" b="1" dirty="0"/>
          </a:p>
          <a:p>
            <a:pPr algn="r"/>
            <a:r>
              <a:rPr lang="pt-BR" sz="2800" i="1" dirty="0"/>
              <a:t>“A inclusão acontece quando se aprende com as diferenças e não com as igualdades.”</a:t>
            </a:r>
            <a:br>
              <a:rPr lang="pt-BR" sz="2800" i="1" dirty="0"/>
            </a:br>
            <a:r>
              <a:rPr lang="pt-BR" sz="2800" i="1" dirty="0"/>
              <a:t>- Paulo Freire</a:t>
            </a:r>
            <a:endParaRPr lang="en-US" sz="3600" b="1" i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F063E63-2F6B-4602-AB43-D840798A0730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5710FF1-314B-43E3-BED2-85BF7876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1" y="1684371"/>
            <a:ext cx="33430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5087888" y="1715772"/>
            <a:ext cx="63367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1% de toda a população tem TEA, segundo CDC (</a:t>
            </a:r>
            <a:r>
              <a:rPr lang="pt-BR" sz="2800" i="1" dirty="0">
                <a:latin typeface="Calibri" panose="020F0502020204030204" pitchFamily="34" charset="0"/>
              </a:rPr>
              <a:t>Centers for </a:t>
            </a:r>
            <a:r>
              <a:rPr lang="pt-BR" sz="2800" i="1" dirty="0" err="1">
                <a:latin typeface="Calibri" panose="020F0502020204030204" pitchFamily="34" charset="0"/>
              </a:rPr>
              <a:t>Disease</a:t>
            </a:r>
            <a:r>
              <a:rPr lang="pt-BR" sz="2800" i="1" dirty="0">
                <a:latin typeface="Calibri" panose="020F0502020204030204" pitchFamily="34" charset="0"/>
              </a:rPr>
              <a:t> </a:t>
            </a:r>
            <a:r>
              <a:rPr lang="pt-BR" sz="2800" i="1" dirty="0" err="1">
                <a:latin typeface="Calibri" panose="020F0502020204030204" pitchFamily="34" charset="0"/>
              </a:rPr>
              <a:t>Control</a:t>
            </a:r>
            <a:r>
              <a:rPr lang="pt-BR" sz="2800" i="1" dirty="0">
                <a:latin typeface="Calibri" panose="020F0502020204030204" pitchFamily="34" charset="0"/>
              </a:rPr>
              <a:t> </a:t>
            </a:r>
            <a:r>
              <a:rPr lang="pt-BR" sz="2800" i="1" dirty="0" err="1">
                <a:latin typeface="Calibri" panose="020F0502020204030204" pitchFamily="34" charset="0"/>
              </a:rPr>
              <a:t>and</a:t>
            </a:r>
            <a:r>
              <a:rPr lang="pt-BR" sz="2800" i="1" dirty="0">
                <a:latin typeface="Calibri" panose="020F0502020204030204" pitchFamily="34" charset="0"/>
              </a:rPr>
              <a:t> </a:t>
            </a:r>
            <a:r>
              <a:rPr lang="pt-BR" sz="2800" i="1" dirty="0" err="1">
                <a:latin typeface="Calibri" panose="020F0502020204030204" pitchFamily="34" charset="0"/>
              </a:rPr>
              <a:t>Prevention</a:t>
            </a:r>
            <a:r>
              <a:rPr lang="pt-BR" sz="2800" dirty="0">
                <a:latin typeface="Calibri" panose="020F0502020204030204" pitchFamily="34" charset="0"/>
              </a:rPr>
              <a:t> – Centro de Controle e Prevenções de Doenças);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Aproximadamente 2 milhões de casos de TEA no Brasil;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Dificuldade na comunicação;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Utilização de </a:t>
            </a:r>
            <a:r>
              <a:rPr lang="pt-BR" sz="2800" i="1" dirty="0" err="1">
                <a:latin typeface="Calibri" panose="020F0502020204030204" pitchFamily="34" charset="0"/>
              </a:rPr>
              <a:t>Flashcards</a:t>
            </a:r>
            <a:r>
              <a:rPr lang="pt-BR" sz="2800" dirty="0"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0A4A813-502F-4AC7-9438-DB98FA5923D3}"/>
              </a:ext>
            </a:extLst>
          </p:cNvPr>
          <p:cNvSpPr txBox="1">
            <a:spLocks/>
          </p:cNvSpPr>
          <p:nvPr/>
        </p:nvSpPr>
        <p:spPr>
          <a:xfrm>
            <a:off x="5087888" y="3962541"/>
            <a:ext cx="4104456" cy="16722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>
              <a:latin typeface="Bebas Neue" panose="020B0606020202050201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650226F-18E1-4516-9DD8-6958AD5642B3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19460C-9987-4825-BB4F-3F7643C8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1" y="1684371"/>
            <a:ext cx="33430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B72D7C4-1375-4CA5-A897-2F01A1FB8B13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6EB916-08BD-433B-BC47-3A032989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557462"/>
            <a:ext cx="10572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0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247DA38-6BCE-4FA5-824B-2F8127AF9184}"/>
              </a:ext>
            </a:extLst>
          </p:cNvPr>
          <p:cNvSpPr/>
          <p:nvPr/>
        </p:nvSpPr>
        <p:spPr>
          <a:xfrm>
            <a:off x="1302012" y="2949469"/>
            <a:ext cx="96470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Tecnologias híbridas;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Tecnologias nativas;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Principais diferenças entre tecnologias híbridas e nativas;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B72D7C4-1375-4CA5-A897-2F01A1FB8B13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3B9AE1-29E8-480B-923E-21F4698B577C}"/>
              </a:ext>
            </a:extLst>
          </p:cNvPr>
          <p:cNvSpPr/>
          <p:nvPr/>
        </p:nvSpPr>
        <p:spPr>
          <a:xfrm>
            <a:off x="1072127" y="1797769"/>
            <a:ext cx="10028002" cy="691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500" b="1" dirty="0">
                <a:latin typeface="+mj-lt"/>
                <a:ea typeface="Esphimere" panose="020B0603030202020204" pitchFamily="34" charset="0"/>
              </a:rPr>
              <a:t>Linguagens híbridas no desenvolvimento de sistemas</a:t>
            </a:r>
            <a:endParaRPr lang="pt-BR" sz="3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09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8A01A67-59EE-4B20-9C4E-7D240198BE92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C852630-32CC-4FE7-AC39-7DE224CC30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04" y="1528606"/>
            <a:ext cx="7453190" cy="37726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1DECC04-F47C-4EF3-85EE-C8B8A756C390}"/>
              </a:ext>
            </a:extLst>
          </p:cNvPr>
          <p:cNvSpPr/>
          <p:nvPr/>
        </p:nvSpPr>
        <p:spPr>
          <a:xfrm>
            <a:off x="2288104" y="4764908"/>
            <a:ext cx="2132122" cy="608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1200" b="1" dirty="0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Fonte: (</a:t>
            </a:r>
            <a:r>
              <a:rPr lang="pt-BR" sz="1200" b="1" dirty="0" err="1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Ionic</a:t>
            </a:r>
            <a:r>
              <a:rPr lang="pt-BR" sz="1200" b="1" dirty="0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Survey</a:t>
            </a:r>
            <a:r>
              <a:rPr lang="pt-BR" sz="1200" b="1" dirty="0">
                <a:latin typeface="Arial" panose="020B0604020202020204" pitchFamily="34" charset="0"/>
                <a:ea typeface="Esphimere" panose="020B0603030202020204" pitchFamily="34" charset="0"/>
                <a:cs typeface="Arial" panose="020B0604020202020204" pitchFamily="34" charset="0"/>
              </a:rPr>
              <a:t>, 2019)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6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247DA38-6BCE-4FA5-824B-2F8127AF9184}"/>
              </a:ext>
            </a:extLst>
          </p:cNvPr>
          <p:cNvSpPr/>
          <p:nvPr/>
        </p:nvSpPr>
        <p:spPr>
          <a:xfrm>
            <a:off x="1302012" y="2949469"/>
            <a:ext cx="96470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Criado em 2013 pela </a:t>
            </a:r>
            <a:r>
              <a:rPr lang="pt-BR" sz="2800" dirty="0" err="1">
                <a:latin typeface="Calibri" panose="020F0502020204030204" pitchFamily="34" charset="0"/>
              </a:rPr>
              <a:t>Drifty</a:t>
            </a:r>
            <a:r>
              <a:rPr lang="pt-BR" sz="2800" dirty="0">
                <a:latin typeface="Calibri" panose="020F0502020204030204" pitchFamily="34" charset="0"/>
              </a:rPr>
              <a:t> Co.;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Versão Alpha em novembro de 2013;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Versão beta março de 2014;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Versão final maio de 2014;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Versão 4;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B72D7C4-1375-4CA5-A897-2F01A1FB8B13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onic-logo-portrait - Ionic AcademyIonic Academy">
            <a:extLst>
              <a:ext uri="{FF2B5EF4-FFF2-40B4-BE49-F238E27FC236}">
                <a16:creationId xmlns:a16="http://schemas.microsoft.com/office/drawing/2014/main" id="{BFC776DA-3F49-47FD-8F2B-C547F18D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60" y="1489298"/>
            <a:ext cx="1484680" cy="14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5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247DA38-6BCE-4FA5-824B-2F8127AF9184}"/>
              </a:ext>
            </a:extLst>
          </p:cNvPr>
          <p:cNvSpPr/>
          <p:nvPr/>
        </p:nvSpPr>
        <p:spPr>
          <a:xfrm>
            <a:off x="1302012" y="2949469"/>
            <a:ext cx="96470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Calibri" panose="020F0502020204030204" pitchFamily="34" charset="0"/>
              </a:rPr>
              <a:t>AngularJS</a:t>
            </a:r>
            <a:r>
              <a:rPr lang="pt-BR" sz="2800" dirty="0">
                <a:latin typeface="Calibri" panose="020F0502020204030204" pitchFamily="34" charset="0"/>
              </a:rPr>
              <a:t> desenvolvido em 2009 por </a:t>
            </a:r>
            <a:r>
              <a:rPr lang="pt-BR" sz="2800" dirty="0" err="1">
                <a:latin typeface="Calibri" panose="020F0502020204030204" pitchFamily="34" charset="0"/>
              </a:rPr>
              <a:t>Misko</a:t>
            </a:r>
            <a:r>
              <a:rPr lang="pt-BR" sz="2800" dirty="0">
                <a:latin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</a:rPr>
              <a:t>Hevery</a:t>
            </a:r>
            <a:r>
              <a:rPr lang="pt-BR" sz="2800" dirty="0">
                <a:latin typeface="Calibri" panose="020F0502020204030204" pitchFamily="34" charset="0"/>
              </a:rPr>
              <a:t> e Adams </a:t>
            </a:r>
            <a:r>
              <a:rPr lang="pt-BR" sz="2800" dirty="0" err="1">
                <a:latin typeface="Calibri" panose="020F0502020204030204" pitchFamily="34" charset="0"/>
              </a:rPr>
              <a:t>Abrons</a:t>
            </a:r>
            <a:r>
              <a:rPr lang="pt-BR" sz="2800" dirty="0">
                <a:latin typeface="Calibri" panose="020F0502020204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Angular 2.0 lançado em 2014, totalmente diferente;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Atualmente na versão 8;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B72D7C4-1375-4CA5-A897-2F01A1FB8B13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AngularJS Material - Introduction">
            <a:extLst>
              <a:ext uri="{FF2B5EF4-FFF2-40B4-BE49-F238E27FC236}">
                <a16:creationId xmlns:a16="http://schemas.microsoft.com/office/drawing/2014/main" id="{D604FA91-8AEC-489E-BD10-04075B9D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6" y="1500055"/>
            <a:ext cx="1316123" cy="13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247DA38-6BCE-4FA5-824B-2F8127AF9184}"/>
              </a:ext>
            </a:extLst>
          </p:cNvPr>
          <p:cNvSpPr/>
          <p:nvPr/>
        </p:nvSpPr>
        <p:spPr>
          <a:xfrm>
            <a:off x="1302012" y="2949469"/>
            <a:ext cx="96470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Criado em 2000 pelo programador </a:t>
            </a:r>
            <a:r>
              <a:rPr lang="pt-BR" sz="2800" dirty="0" err="1">
                <a:latin typeface="Calibri" panose="020F0502020204030204" pitchFamily="34" charset="0"/>
              </a:rPr>
              <a:t>Dwayne</a:t>
            </a:r>
            <a:r>
              <a:rPr lang="pt-BR" sz="2800" dirty="0">
                <a:latin typeface="Calibri" panose="020F0502020204030204" pitchFamily="34" charset="0"/>
              </a:rPr>
              <a:t> Richard </a:t>
            </a:r>
            <a:r>
              <a:rPr lang="pt-BR" sz="2800" dirty="0" err="1">
                <a:latin typeface="Calibri" panose="020F0502020204030204" pitchFamily="34" charset="0"/>
              </a:rPr>
              <a:t>Hipp</a:t>
            </a:r>
            <a:r>
              <a:rPr lang="pt-BR" sz="2800" dirty="0">
                <a:latin typeface="Calibri" panose="020F0502020204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O </a:t>
            </a:r>
            <a:r>
              <a:rPr lang="pt-BR" sz="2800" dirty="0" err="1">
                <a:latin typeface="Calibri" panose="020F0502020204030204" pitchFamily="34" charset="0"/>
              </a:rPr>
              <a:t>SQLite</a:t>
            </a:r>
            <a:r>
              <a:rPr lang="pt-BR" sz="2800" dirty="0">
                <a:latin typeface="Calibri" panose="020F0502020204030204" pitchFamily="34" charset="0"/>
              </a:rPr>
              <a:t> é um sistema de gestão de base de dados relacional;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É uma biblioteca da linguagem C;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B72D7C4-1375-4CA5-A897-2F01A1FB8B13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F6D1B-6BBC-4652-A2C3-2F8EBDEB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465491"/>
            <a:ext cx="2736304" cy="12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5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2020.1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B72D7C4-1375-4CA5-A897-2F01A1FB8B13}"/>
              </a:ext>
            </a:extLst>
          </p:cNvPr>
          <p:cNvSpPr/>
          <p:nvPr/>
        </p:nvSpPr>
        <p:spPr>
          <a:xfrm>
            <a:off x="263352" y="5517232"/>
            <a:ext cx="11502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A utilização de tecnologias híbridas para o desenvolvimento de um aplicativo para auxiliar a educação de crianças autistas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3B9AE1-29E8-480B-923E-21F4698B577C}"/>
              </a:ext>
            </a:extLst>
          </p:cNvPr>
          <p:cNvSpPr/>
          <p:nvPr/>
        </p:nvSpPr>
        <p:spPr>
          <a:xfrm>
            <a:off x="3917134" y="1657152"/>
            <a:ext cx="4357731" cy="691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500" b="1" dirty="0">
                <a:latin typeface="+mj-lt"/>
                <a:ea typeface="Esphimere" panose="020B0603030202020204" pitchFamily="34" charset="0"/>
              </a:rPr>
              <a:t>Sistemas Operacionais</a:t>
            </a:r>
            <a:endParaRPr lang="pt-BR" sz="3500" b="1" dirty="0">
              <a:latin typeface="+mj-lt"/>
            </a:endParaRPr>
          </a:p>
        </p:txBody>
      </p:sp>
      <p:pic>
        <p:nvPicPr>
          <p:cNvPr id="4098" name="Picture 2" descr="Android completa 10 anos no Brasil, e usuários estão de olho em ...">
            <a:extLst>
              <a:ext uri="{FF2B5EF4-FFF2-40B4-BE49-F238E27FC236}">
                <a16:creationId xmlns:a16="http://schemas.microsoft.com/office/drawing/2014/main" id="{14B11657-A098-4B2A-9940-BCFF8C6D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474409"/>
            <a:ext cx="3553972" cy="199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iOS: valor, história, png, vector">
            <a:extLst>
              <a:ext uri="{FF2B5EF4-FFF2-40B4-BE49-F238E27FC236}">
                <a16:creationId xmlns:a16="http://schemas.microsoft.com/office/drawing/2014/main" id="{D3ADCAE2-A40D-4351-B90C-00F5C7937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56" y="2769239"/>
            <a:ext cx="2736304" cy="153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00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477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Bebas Neue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Alberto Andre Aguiar Neto</cp:lastModifiedBy>
  <cp:revision>170</cp:revision>
  <dcterms:created xsi:type="dcterms:W3CDTF">2013-10-10T17:31:52Z</dcterms:created>
  <dcterms:modified xsi:type="dcterms:W3CDTF">2020-06-23T16:58:28Z</dcterms:modified>
</cp:coreProperties>
</file>