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46469-255E-468E-BD29-EA9BCA0F153A}" v="5792" dt="2019-09-14T23:20:51.536"/>
    <p1510:client id="{CEFA29C8-2111-5956-D07F-B9EE8A121656}" v="703" dt="2019-09-17T23:59:14.889"/>
    <p1510:client id="{F06DA2E9-BA77-41A1-B59C-D0AD5091ADD7}" v="444" dt="2019-09-17T19:24:14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E6974-5D71-4B80-81EE-EBB18116DB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EC082FA2-3FC1-43D2-956B-4A076F71D232}">
      <dgm:prSet phldrT="[Testo]" phldr="0"/>
      <dgm:spPr/>
      <dgm:t>
        <a:bodyPr/>
        <a:lstStyle/>
        <a:p>
          <a:pPr rtl="0"/>
          <a:r>
            <a:rPr lang="it-IT" b="0" i="0" u="none" strike="noStrike" cap="none" baseline="0" noProof="0">
              <a:latin typeface="Tw Cen MT" panose="020B0602020104020603"/>
            </a:rPr>
            <a:t>Images </a:t>
          </a:r>
          <a:br>
            <a:rPr lang="it-IT" b="0" i="0" u="none" strike="noStrike" cap="none" baseline="0" noProof="0">
              <a:latin typeface="Tw Cen MT" panose="020B0602020104020603"/>
            </a:rPr>
          </a:br>
          <a:r>
            <a:rPr lang="it-IT" b="0" i="0" u="none" strike="noStrike" cap="none" baseline="0" noProof="0">
              <a:latin typeface="Tw Cen MT" panose="020B0602020104020603"/>
            </a:rPr>
            <a:t>+</a:t>
          </a:r>
          <a:br>
            <a:rPr lang="it-IT" b="0" i="0" u="none" strike="noStrike" cap="none" baseline="0" noProof="0">
              <a:latin typeface="Tw Cen MT" panose="020B0602020104020603"/>
            </a:rPr>
          </a:br>
          <a:r>
            <a:rPr lang="it-IT" b="0" i="0" u="none" strike="noStrike" cap="none" baseline="0" noProof="0">
              <a:latin typeface="Tw Cen MT" panose="020B0602020104020603"/>
            </a:rPr>
            <a:t> Labels</a:t>
          </a:r>
        </a:p>
      </dgm:t>
    </dgm:pt>
    <dgm:pt modelId="{7F4C7A02-9190-4E4F-86FA-4BA493B23FC2}" type="parTrans" cxnId="{66E919A2-2369-42F2-B743-0AD62CB3D7EA}">
      <dgm:prSet/>
      <dgm:spPr/>
      <dgm:t>
        <a:bodyPr/>
        <a:lstStyle/>
        <a:p>
          <a:endParaRPr lang="it-IT"/>
        </a:p>
      </dgm:t>
    </dgm:pt>
    <dgm:pt modelId="{E73D418B-F151-461F-888C-2DCCCBD927F7}" type="sibTrans" cxnId="{66E919A2-2369-42F2-B743-0AD62CB3D7EA}">
      <dgm:prSet/>
      <dgm:spPr/>
      <dgm:t>
        <a:bodyPr/>
        <a:lstStyle/>
        <a:p>
          <a:endParaRPr lang="it-IT"/>
        </a:p>
      </dgm:t>
    </dgm:pt>
    <dgm:pt modelId="{96D53EFF-F65A-4349-B63B-E31613CB9619}">
      <dgm:prSet phldrT="[Testo]" phldr="0"/>
      <dgm:spPr/>
      <dgm:t>
        <a:bodyPr/>
        <a:lstStyle/>
        <a:p>
          <a:r>
            <a:rPr lang="it-IT" b="0">
              <a:latin typeface="Tw Cen MT" panose="020B0602020104020603"/>
            </a:rPr>
            <a:t>Others</a:t>
          </a:r>
          <a:endParaRPr lang="it-IT" b="0"/>
        </a:p>
      </dgm:t>
    </dgm:pt>
    <dgm:pt modelId="{0FAF12E9-72D8-47C8-BCDF-032B93A47442}" type="parTrans" cxnId="{00225E24-D75F-4C62-88E5-1DF889C48AD7}">
      <dgm:prSet/>
      <dgm:spPr/>
      <dgm:t>
        <a:bodyPr/>
        <a:lstStyle/>
        <a:p>
          <a:endParaRPr lang="it-IT"/>
        </a:p>
      </dgm:t>
    </dgm:pt>
    <dgm:pt modelId="{D4E07110-E7CB-4C43-8881-D2D673738E4F}" type="sibTrans" cxnId="{00225E24-D75F-4C62-88E5-1DF889C48AD7}">
      <dgm:prSet/>
      <dgm:spPr/>
      <dgm:t>
        <a:bodyPr/>
        <a:lstStyle/>
        <a:p>
          <a:endParaRPr lang="it-IT"/>
        </a:p>
      </dgm:t>
    </dgm:pt>
    <dgm:pt modelId="{1A8021C3-6EAF-4E66-913B-D665B7A1EB5E}">
      <dgm:prSet phldrT="[Testo]" phldr="0"/>
      <dgm:spPr/>
      <dgm:t>
        <a:bodyPr/>
        <a:lstStyle/>
        <a:p>
          <a:pPr rtl="0"/>
          <a:r>
            <a:rPr lang="it-IT" b="0">
              <a:latin typeface="Tw Cen MT" panose="020B0602020104020603"/>
            </a:rPr>
            <a:t>Class 0</a:t>
          </a:r>
          <a:endParaRPr lang="it-IT" b="0"/>
        </a:p>
      </dgm:t>
    </dgm:pt>
    <dgm:pt modelId="{8A367C43-D789-4E9C-87A7-1E17AC50B3A9}" type="parTrans" cxnId="{E623A0EE-B1BA-4BAE-9088-D80569CC0F2A}">
      <dgm:prSet/>
      <dgm:spPr/>
      <dgm:t>
        <a:bodyPr/>
        <a:lstStyle/>
        <a:p>
          <a:endParaRPr lang="it-IT"/>
        </a:p>
      </dgm:t>
    </dgm:pt>
    <dgm:pt modelId="{518710A0-98F9-4060-A5BB-23F1A9DC004F}" type="sibTrans" cxnId="{E623A0EE-B1BA-4BAE-9088-D80569CC0F2A}">
      <dgm:prSet/>
      <dgm:spPr/>
      <dgm:t>
        <a:bodyPr/>
        <a:lstStyle/>
        <a:p>
          <a:endParaRPr lang="it-IT"/>
        </a:p>
      </dgm:t>
    </dgm:pt>
    <dgm:pt modelId="{526C8A0E-8952-4B98-B975-D56E18313F14}">
      <dgm:prSet phldrT="[Testo]" phldr="0"/>
      <dgm:spPr/>
      <dgm:t>
        <a:bodyPr/>
        <a:lstStyle/>
        <a:p>
          <a:r>
            <a:rPr lang="it-IT" dirty="0">
              <a:latin typeface="Tw Cen MT" panose="020B0602020104020603"/>
            </a:rPr>
            <a:t>Dataset</a:t>
          </a:r>
          <a:endParaRPr lang="it-IT" dirty="0"/>
        </a:p>
      </dgm:t>
    </dgm:pt>
    <dgm:pt modelId="{994C6630-152E-439A-BBAB-6159F3B689F9}" type="parTrans" cxnId="{7E6CC340-462F-41DB-9FD0-585651B99CDB}">
      <dgm:prSet/>
      <dgm:spPr/>
      <dgm:t>
        <a:bodyPr/>
        <a:lstStyle/>
        <a:p>
          <a:endParaRPr lang="it-IT"/>
        </a:p>
      </dgm:t>
    </dgm:pt>
    <dgm:pt modelId="{72E98F92-121E-4403-AF87-23589F7A118E}" type="sibTrans" cxnId="{7E6CC340-462F-41DB-9FD0-585651B99CDB}">
      <dgm:prSet/>
      <dgm:spPr/>
      <dgm:t>
        <a:bodyPr/>
        <a:lstStyle/>
        <a:p>
          <a:endParaRPr lang="it-IT"/>
        </a:p>
      </dgm:t>
    </dgm:pt>
    <dgm:pt modelId="{F2D1EBAC-D6BC-4F71-BD3A-3DB536B9966F}">
      <dgm:prSet phldrT="[Testo]"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Level 0</a:t>
          </a:r>
          <a:endParaRPr lang="it-IT" dirty="0"/>
        </a:p>
      </dgm:t>
    </dgm:pt>
    <dgm:pt modelId="{060BE61A-181B-4B76-99FD-389FC35F6152}" type="parTrans" cxnId="{641B82FF-FC94-4421-8FA9-7F9DE57571A3}">
      <dgm:prSet/>
      <dgm:spPr/>
      <dgm:t>
        <a:bodyPr/>
        <a:lstStyle/>
        <a:p>
          <a:endParaRPr lang="it-IT"/>
        </a:p>
      </dgm:t>
    </dgm:pt>
    <dgm:pt modelId="{78DE1B73-0535-4081-BD23-B4324B7C6DDF}" type="sibTrans" cxnId="{641B82FF-FC94-4421-8FA9-7F9DE57571A3}">
      <dgm:prSet/>
      <dgm:spPr/>
      <dgm:t>
        <a:bodyPr/>
        <a:lstStyle/>
        <a:p>
          <a:endParaRPr lang="it-IT"/>
        </a:p>
      </dgm:t>
    </dgm:pt>
    <dgm:pt modelId="{60306C65-3743-4CBD-ACC7-60FF21E1DBCF}">
      <dgm:prSet phldr="0"/>
      <dgm:spPr/>
      <dgm:t>
        <a:bodyPr/>
        <a:lstStyle/>
        <a:p>
          <a:r>
            <a:rPr lang="it-IT" b="0">
              <a:latin typeface="Tw Cen MT" panose="020B0602020104020603"/>
            </a:rPr>
            <a:t>Others</a:t>
          </a:r>
        </a:p>
      </dgm:t>
    </dgm:pt>
    <dgm:pt modelId="{DC6192FA-4F40-450F-8DA7-EE96BCF2B799}" type="parTrans" cxnId="{AEBC84D0-65E2-4048-89B4-4E1B92FDFE75}">
      <dgm:prSet/>
      <dgm:spPr/>
    </dgm:pt>
    <dgm:pt modelId="{4C64035C-0FCB-4FF1-9FC1-5C75B44272CA}" type="sibTrans" cxnId="{AEBC84D0-65E2-4048-89B4-4E1B92FDFE75}">
      <dgm:prSet/>
      <dgm:spPr/>
    </dgm:pt>
    <dgm:pt modelId="{E8F8F61B-C0F1-4E55-B245-EC570C6ADCB2}">
      <dgm:prSet phldr="0"/>
      <dgm:spPr/>
      <dgm:t>
        <a:bodyPr/>
        <a:lstStyle/>
        <a:p>
          <a:pPr rtl="0"/>
          <a:r>
            <a:rPr lang="it-IT" b="0">
              <a:latin typeface="Tw Cen MT" panose="020B0602020104020603"/>
            </a:rPr>
            <a:t>Class 1</a:t>
          </a:r>
        </a:p>
      </dgm:t>
    </dgm:pt>
    <dgm:pt modelId="{D83371DE-0029-4AA7-AC7C-AE2BE78FBF98}" type="parTrans" cxnId="{D16E447F-3DA8-411C-82A0-F1E03A408F15}">
      <dgm:prSet/>
      <dgm:spPr/>
    </dgm:pt>
    <dgm:pt modelId="{44A542D2-E3F3-4473-B9CA-BEC02E5042AB}" type="sibTrans" cxnId="{D16E447F-3DA8-411C-82A0-F1E03A408F15}">
      <dgm:prSet/>
      <dgm:spPr/>
    </dgm:pt>
    <dgm:pt modelId="{CCD2F3CF-2299-466D-B51B-359CC1124B0B}">
      <dgm:prSet phldr="0"/>
      <dgm:spPr/>
      <dgm:t>
        <a:bodyPr/>
        <a:lstStyle/>
        <a:p>
          <a:r>
            <a:rPr lang="it-IT" b="0">
              <a:latin typeface="Tw Cen MT" panose="020B0602020104020603"/>
            </a:rPr>
            <a:t>Others</a:t>
          </a:r>
        </a:p>
      </dgm:t>
    </dgm:pt>
    <dgm:pt modelId="{2C068422-4B3B-4AB8-9259-502B3C3E103E}" type="parTrans" cxnId="{DE39AFA8-C8C8-49BC-A605-B992A1584E8C}">
      <dgm:prSet/>
      <dgm:spPr/>
    </dgm:pt>
    <dgm:pt modelId="{94D5F6BB-17AF-4E55-99EA-71382A58D093}" type="sibTrans" cxnId="{DE39AFA8-C8C8-49BC-A605-B992A1584E8C}">
      <dgm:prSet/>
      <dgm:spPr/>
    </dgm:pt>
    <dgm:pt modelId="{0D148840-428D-4171-A620-82DFEC4294D3}">
      <dgm:prSet phldr="0"/>
      <dgm:spPr/>
      <dgm:t>
        <a:bodyPr/>
        <a:lstStyle/>
        <a:p>
          <a:pPr rtl="0"/>
          <a:r>
            <a:rPr lang="it-IT" b="0">
              <a:latin typeface="Tw Cen MT" panose="020B0602020104020603"/>
            </a:rPr>
            <a:t>Class 2</a:t>
          </a:r>
        </a:p>
      </dgm:t>
    </dgm:pt>
    <dgm:pt modelId="{3A1F9A50-5D6B-4808-92B7-9D47F8A06FD2}" type="parTrans" cxnId="{5F367F0E-CD00-43C1-8297-2E4744337F42}">
      <dgm:prSet/>
      <dgm:spPr/>
    </dgm:pt>
    <dgm:pt modelId="{2DC56B09-B0E2-4D3B-9588-37ACF3E2851D}" type="sibTrans" cxnId="{5F367F0E-CD00-43C1-8297-2E4744337F42}">
      <dgm:prSet/>
      <dgm:spPr/>
    </dgm:pt>
    <dgm:pt modelId="{CCDA78DA-A933-4828-AD2F-35B70B741C2A}">
      <dgm:prSet phldr="0"/>
      <dgm:spPr/>
      <dgm:t>
        <a:bodyPr/>
        <a:lstStyle/>
        <a:p>
          <a:pPr rtl="0"/>
          <a:r>
            <a:rPr lang="it-IT" b="0">
              <a:latin typeface="Tw Cen MT" panose="020B0602020104020603"/>
            </a:rPr>
            <a:t>Class 4</a:t>
          </a:r>
        </a:p>
      </dgm:t>
    </dgm:pt>
    <dgm:pt modelId="{936A8DA7-E9A7-4138-B913-7D52999333C0}" type="parTrans" cxnId="{04F7744B-9D3E-401E-BB5F-09A83A6A8FF5}">
      <dgm:prSet/>
      <dgm:spPr/>
    </dgm:pt>
    <dgm:pt modelId="{8462A5B8-DE7B-4FBE-AD72-A60EDC855149}" type="sibTrans" cxnId="{04F7744B-9D3E-401E-BB5F-09A83A6A8FF5}">
      <dgm:prSet/>
      <dgm:spPr/>
    </dgm:pt>
    <dgm:pt modelId="{DE47BFF0-8198-4F8E-A51F-0FC2AE89FFD8}">
      <dgm:prSet phldr="0"/>
      <dgm:spPr/>
      <dgm:t>
        <a:bodyPr/>
        <a:lstStyle/>
        <a:p>
          <a:pPr rtl="0"/>
          <a:r>
            <a:rPr lang="it-IT" b="0">
              <a:latin typeface="Tw Cen MT" panose="020B0602020104020603"/>
            </a:rPr>
            <a:t>Class 3</a:t>
          </a:r>
        </a:p>
      </dgm:t>
    </dgm:pt>
    <dgm:pt modelId="{99308517-AD4A-4396-93AD-90CA1EAB6FB8}" type="parTrans" cxnId="{5032B32C-EFE2-494F-97A8-8A4A998880CD}">
      <dgm:prSet/>
      <dgm:spPr/>
    </dgm:pt>
    <dgm:pt modelId="{56B386D3-140F-447B-A601-628F4E4F8231}" type="sibTrans" cxnId="{5032B32C-EFE2-494F-97A8-8A4A998880CD}">
      <dgm:prSet/>
      <dgm:spPr/>
    </dgm:pt>
    <dgm:pt modelId="{B4DD21CC-3C8E-4264-909A-16CFD1C7D862}">
      <dgm:prSet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Level 1</a:t>
          </a:r>
        </a:p>
      </dgm:t>
    </dgm:pt>
    <dgm:pt modelId="{15E7BD7F-C17D-4ED4-B918-EC1F66B35659}" type="parTrans" cxnId="{5430015B-DB00-44AF-9705-CF9FE9F5FF78}">
      <dgm:prSet/>
      <dgm:spPr/>
    </dgm:pt>
    <dgm:pt modelId="{E8A10260-464B-446C-9382-412429314278}" type="sibTrans" cxnId="{5430015B-DB00-44AF-9705-CF9FE9F5FF78}">
      <dgm:prSet/>
      <dgm:spPr/>
    </dgm:pt>
    <dgm:pt modelId="{7D6C2AC5-9D93-4E6A-AA81-9FFC6D46EE81}">
      <dgm:prSet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Level 2</a:t>
          </a:r>
          <a:endParaRPr lang="it-IT" dirty="0"/>
        </a:p>
      </dgm:t>
    </dgm:pt>
    <dgm:pt modelId="{ED52F312-F58E-46BE-8F39-8BBF90C7C3AA}" type="parTrans" cxnId="{B2A1B744-FDD5-4679-AE53-9F67B65753A2}">
      <dgm:prSet/>
      <dgm:spPr/>
    </dgm:pt>
    <dgm:pt modelId="{2B47D487-00FF-4C41-9CE3-5D58AE8E0AC2}" type="sibTrans" cxnId="{B2A1B744-FDD5-4679-AE53-9F67B65753A2}">
      <dgm:prSet/>
      <dgm:spPr/>
    </dgm:pt>
    <dgm:pt modelId="{4E7367DE-A910-443B-9D0F-D41C79C614B4}">
      <dgm:prSet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Level 3</a:t>
          </a:r>
        </a:p>
      </dgm:t>
    </dgm:pt>
    <dgm:pt modelId="{BB25CFF0-5F7A-4AC6-8DF3-559E4E164230}" type="parTrans" cxnId="{4D406BEF-D1DA-4C1E-8876-86A563909CAA}">
      <dgm:prSet/>
      <dgm:spPr/>
    </dgm:pt>
    <dgm:pt modelId="{C53A54A7-88B4-4BF0-8799-55C63F0ADD89}" type="sibTrans" cxnId="{4D406BEF-D1DA-4C1E-8876-86A563909CAA}">
      <dgm:prSet/>
      <dgm:spPr/>
    </dgm:pt>
    <dgm:pt modelId="{30F53748-0184-48AD-BD20-78397291CF7B}" type="pres">
      <dgm:prSet presAssocID="{4F2E6974-5D71-4B80-81EE-EBB18116DB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D20E6E7-7B45-4AAE-9E41-E6D3C82E94F0}" type="pres">
      <dgm:prSet presAssocID="{4F2E6974-5D71-4B80-81EE-EBB18116DB23}" presName="hierFlow" presStyleCnt="0"/>
      <dgm:spPr/>
    </dgm:pt>
    <dgm:pt modelId="{83546F41-0D3A-4442-9B50-DB972AF8CFE2}" type="pres">
      <dgm:prSet presAssocID="{4F2E6974-5D71-4B80-81EE-EBB18116DB23}" presName="firstBuf" presStyleCnt="0"/>
      <dgm:spPr/>
    </dgm:pt>
    <dgm:pt modelId="{236A109C-14CB-4F46-814A-D0004AD2C1B1}" type="pres">
      <dgm:prSet presAssocID="{4F2E6974-5D71-4B80-81EE-EBB18116DB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25C4053-5102-4FB5-9EA8-6862B19470A8}" type="pres">
      <dgm:prSet presAssocID="{EC082FA2-3FC1-43D2-956B-4A076F71D232}" presName="Name14" presStyleCnt="0"/>
      <dgm:spPr/>
    </dgm:pt>
    <dgm:pt modelId="{F93078FE-CE5B-49C9-9CB6-4B5BD589EB0E}" type="pres">
      <dgm:prSet presAssocID="{EC082FA2-3FC1-43D2-956B-4A076F71D232}" presName="level1Shape" presStyleLbl="node0" presStyleIdx="0" presStyleCnt="1">
        <dgm:presLayoutVars>
          <dgm:chPref val="3"/>
        </dgm:presLayoutVars>
      </dgm:prSet>
      <dgm:spPr/>
    </dgm:pt>
    <dgm:pt modelId="{998C8E51-3239-4A6A-8F74-9481B250EFBB}" type="pres">
      <dgm:prSet presAssocID="{EC082FA2-3FC1-43D2-956B-4A076F71D232}" presName="hierChild2" presStyleCnt="0"/>
      <dgm:spPr/>
    </dgm:pt>
    <dgm:pt modelId="{CF52C465-4D74-43A3-8141-7B0587FC97C1}" type="pres">
      <dgm:prSet presAssocID="{0FAF12E9-72D8-47C8-BCDF-032B93A47442}" presName="Name19" presStyleLbl="parChTrans1D2" presStyleIdx="0" presStyleCnt="2"/>
      <dgm:spPr/>
    </dgm:pt>
    <dgm:pt modelId="{8352590B-0461-47C5-9F62-BA3F0907005B}" type="pres">
      <dgm:prSet presAssocID="{96D53EFF-F65A-4349-B63B-E31613CB9619}" presName="Name21" presStyleCnt="0"/>
      <dgm:spPr/>
    </dgm:pt>
    <dgm:pt modelId="{4A50B413-D7AB-42D0-8334-B69FA7363EAB}" type="pres">
      <dgm:prSet presAssocID="{96D53EFF-F65A-4349-B63B-E31613CB9619}" presName="level2Shape" presStyleLbl="node2" presStyleIdx="0" presStyleCnt="2"/>
      <dgm:spPr/>
    </dgm:pt>
    <dgm:pt modelId="{81595F48-F5B4-4D45-8475-6A6565F10433}" type="pres">
      <dgm:prSet presAssocID="{96D53EFF-F65A-4349-B63B-E31613CB9619}" presName="hierChild3" presStyleCnt="0"/>
      <dgm:spPr/>
    </dgm:pt>
    <dgm:pt modelId="{BEA5D30C-B42C-4E5E-93D5-ED1857BFF85E}" type="pres">
      <dgm:prSet presAssocID="{DC6192FA-4F40-450F-8DA7-EE96BCF2B799}" presName="Name19" presStyleLbl="parChTrans1D3" presStyleIdx="0" presStyleCnt="2"/>
      <dgm:spPr/>
    </dgm:pt>
    <dgm:pt modelId="{DDDA1256-0B72-4289-B5B5-6D84B547B4F3}" type="pres">
      <dgm:prSet presAssocID="{60306C65-3743-4CBD-ACC7-60FF21E1DBCF}" presName="Name21" presStyleCnt="0"/>
      <dgm:spPr/>
    </dgm:pt>
    <dgm:pt modelId="{E849D0C9-F148-473E-A2A1-2E0FFB9BC5A2}" type="pres">
      <dgm:prSet presAssocID="{60306C65-3743-4CBD-ACC7-60FF21E1DBCF}" presName="level2Shape" presStyleLbl="node3" presStyleIdx="0" presStyleCnt="2"/>
      <dgm:spPr/>
    </dgm:pt>
    <dgm:pt modelId="{74B87486-8393-4649-BA1F-97ADCEBBEDC7}" type="pres">
      <dgm:prSet presAssocID="{60306C65-3743-4CBD-ACC7-60FF21E1DBCF}" presName="hierChild3" presStyleCnt="0"/>
      <dgm:spPr/>
    </dgm:pt>
    <dgm:pt modelId="{086F4322-76E2-4C49-A3EE-67DCE5FDC987}" type="pres">
      <dgm:prSet presAssocID="{2C068422-4B3B-4AB8-9259-502B3C3E103E}" presName="Name19" presStyleLbl="parChTrans1D4" presStyleIdx="0" presStyleCnt="4"/>
      <dgm:spPr/>
    </dgm:pt>
    <dgm:pt modelId="{6AD16DE2-4A73-4F7A-A905-800869604BA7}" type="pres">
      <dgm:prSet presAssocID="{CCD2F3CF-2299-466D-B51B-359CC1124B0B}" presName="Name21" presStyleCnt="0"/>
      <dgm:spPr/>
    </dgm:pt>
    <dgm:pt modelId="{DBF2DD49-50F0-4A46-9484-3D0328678D20}" type="pres">
      <dgm:prSet presAssocID="{CCD2F3CF-2299-466D-B51B-359CC1124B0B}" presName="level2Shape" presStyleLbl="node4" presStyleIdx="0" presStyleCnt="4"/>
      <dgm:spPr/>
    </dgm:pt>
    <dgm:pt modelId="{960F23DD-39BE-4EA9-9DB3-590AF3BEA6EF}" type="pres">
      <dgm:prSet presAssocID="{CCD2F3CF-2299-466D-B51B-359CC1124B0B}" presName="hierChild3" presStyleCnt="0"/>
      <dgm:spPr/>
    </dgm:pt>
    <dgm:pt modelId="{679B211B-4FAC-478E-8609-E9B8B32DE2B2}" type="pres">
      <dgm:prSet presAssocID="{936A8DA7-E9A7-4138-B913-7D52999333C0}" presName="Name19" presStyleLbl="parChTrans1D4" presStyleIdx="1" presStyleCnt="4"/>
      <dgm:spPr/>
    </dgm:pt>
    <dgm:pt modelId="{477FE895-BF20-4BFC-AFC8-E35DC4B1BBFA}" type="pres">
      <dgm:prSet presAssocID="{CCDA78DA-A933-4828-AD2F-35B70B741C2A}" presName="Name21" presStyleCnt="0"/>
      <dgm:spPr/>
    </dgm:pt>
    <dgm:pt modelId="{CE5A118C-D662-476F-92ED-D3D6CCABAAA7}" type="pres">
      <dgm:prSet presAssocID="{CCDA78DA-A933-4828-AD2F-35B70B741C2A}" presName="level2Shape" presStyleLbl="node4" presStyleIdx="1" presStyleCnt="4"/>
      <dgm:spPr/>
    </dgm:pt>
    <dgm:pt modelId="{45B424F8-6865-44CA-9D2B-8F0F6C150832}" type="pres">
      <dgm:prSet presAssocID="{CCDA78DA-A933-4828-AD2F-35B70B741C2A}" presName="hierChild3" presStyleCnt="0"/>
      <dgm:spPr/>
    </dgm:pt>
    <dgm:pt modelId="{2A696615-97E5-4C5A-8A12-52C161C6AB87}" type="pres">
      <dgm:prSet presAssocID="{99308517-AD4A-4396-93AD-90CA1EAB6FB8}" presName="Name19" presStyleLbl="parChTrans1D4" presStyleIdx="2" presStyleCnt="4"/>
      <dgm:spPr/>
    </dgm:pt>
    <dgm:pt modelId="{C6230200-6EAA-4717-B689-E88CA804D4B2}" type="pres">
      <dgm:prSet presAssocID="{DE47BFF0-8198-4F8E-A51F-0FC2AE89FFD8}" presName="Name21" presStyleCnt="0"/>
      <dgm:spPr/>
    </dgm:pt>
    <dgm:pt modelId="{630C07C1-E598-4076-B6E8-685EDCAC357A}" type="pres">
      <dgm:prSet presAssocID="{DE47BFF0-8198-4F8E-A51F-0FC2AE89FFD8}" presName="level2Shape" presStyleLbl="node4" presStyleIdx="2" presStyleCnt="4"/>
      <dgm:spPr/>
    </dgm:pt>
    <dgm:pt modelId="{DED291EF-1D9B-4C4E-9EB9-80FA28784A18}" type="pres">
      <dgm:prSet presAssocID="{DE47BFF0-8198-4F8E-A51F-0FC2AE89FFD8}" presName="hierChild3" presStyleCnt="0"/>
      <dgm:spPr/>
    </dgm:pt>
    <dgm:pt modelId="{222685EC-9572-4FD3-AEF7-44D3667CB99A}" type="pres">
      <dgm:prSet presAssocID="{3A1F9A50-5D6B-4808-92B7-9D47F8A06FD2}" presName="Name19" presStyleLbl="parChTrans1D4" presStyleIdx="3" presStyleCnt="4"/>
      <dgm:spPr/>
    </dgm:pt>
    <dgm:pt modelId="{F908B12E-1D64-481E-98E2-8281BA69EC6B}" type="pres">
      <dgm:prSet presAssocID="{0D148840-428D-4171-A620-82DFEC4294D3}" presName="Name21" presStyleCnt="0"/>
      <dgm:spPr/>
    </dgm:pt>
    <dgm:pt modelId="{9207D7B1-F39F-4A9D-9020-CA916055184A}" type="pres">
      <dgm:prSet presAssocID="{0D148840-428D-4171-A620-82DFEC4294D3}" presName="level2Shape" presStyleLbl="node4" presStyleIdx="3" presStyleCnt="4"/>
      <dgm:spPr/>
    </dgm:pt>
    <dgm:pt modelId="{FCED9EDB-0463-48B4-9B4A-9AFA76F788BC}" type="pres">
      <dgm:prSet presAssocID="{0D148840-428D-4171-A620-82DFEC4294D3}" presName="hierChild3" presStyleCnt="0"/>
      <dgm:spPr/>
    </dgm:pt>
    <dgm:pt modelId="{C8307761-8229-461A-80A0-D6BB63094201}" type="pres">
      <dgm:prSet presAssocID="{D83371DE-0029-4AA7-AC7C-AE2BE78FBF98}" presName="Name19" presStyleLbl="parChTrans1D3" presStyleIdx="1" presStyleCnt="2"/>
      <dgm:spPr/>
    </dgm:pt>
    <dgm:pt modelId="{E4EC2646-3C76-491C-8F87-DA3B6E56730A}" type="pres">
      <dgm:prSet presAssocID="{E8F8F61B-C0F1-4E55-B245-EC570C6ADCB2}" presName="Name21" presStyleCnt="0"/>
      <dgm:spPr/>
    </dgm:pt>
    <dgm:pt modelId="{F303FA8F-D256-46FC-AC13-4957F4E22662}" type="pres">
      <dgm:prSet presAssocID="{E8F8F61B-C0F1-4E55-B245-EC570C6ADCB2}" presName="level2Shape" presStyleLbl="node3" presStyleIdx="1" presStyleCnt="2"/>
      <dgm:spPr/>
    </dgm:pt>
    <dgm:pt modelId="{B6DAD1DF-2310-4F9C-85E5-CBECDB935F7E}" type="pres">
      <dgm:prSet presAssocID="{E8F8F61B-C0F1-4E55-B245-EC570C6ADCB2}" presName="hierChild3" presStyleCnt="0"/>
      <dgm:spPr/>
    </dgm:pt>
    <dgm:pt modelId="{9A1944DA-A587-4C59-AD08-F65187E27687}" type="pres">
      <dgm:prSet presAssocID="{8A367C43-D789-4E9C-87A7-1E17AC50B3A9}" presName="Name19" presStyleLbl="parChTrans1D2" presStyleIdx="1" presStyleCnt="2"/>
      <dgm:spPr/>
    </dgm:pt>
    <dgm:pt modelId="{FBC16E51-4C0B-4538-99DF-F4A3318C7575}" type="pres">
      <dgm:prSet presAssocID="{1A8021C3-6EAF-4E66-913B-D665B7A1EB5E}" presName="Name21" presStyleCnt="0"/>
      <dgm:spPr/>
    </dgm:pt>
    <dgm:pt modelId="{B6532E23-C1BA-46E3-AB70-6C2868D36331}" type="pres">
      <dgm:prSet presAssocID="{1A8021C3-6EAF-4E66-913B-D665B7A1EB5E}" presName="level2Shape" presStyleLbl="node2" presStyleIdx="1" presStyleCnt="2"/>
      <dgm:spPr/>
    </dgm:pt>
    <dgm:pt modelId="{8FB33651-042A-4D94-B76E-307B7E4BBC37}" type="pres">
      <dgm:prSet presAssocID="{1A8021C3-6EAF-4E66-913B-D665B7A1EB5E}" presName="hierChild3" presStyleCnt="0"/>
      <dgm:spPr/>
    </dgm:pt>
    <dgm:pt modelId="{4FC90D5C-6743-4B35-BCAD-39F829B15154}" type="pres">
      <dgm:prSet presAssocID="{4F2E6974-5D71-4B80-81EE-EBB18116DB23}" presName="bgShapesFlow" presStyleCnt="0"/>
      <dgm:spPr/>
    </dgm:pt>
    <dgm:pt modelId="{189317DB-207D-4334-822A-5828D73C0D0F}" type="pres">
      <dgm:prSet presAssocID="{526C8A0E-8952-4B98-B975-D56E18313F14}" presName="rectComp" presStyleCnt="0"/>
      <dgm:spPr/>
    </dgm:pt>
    <dgm:pt modelId="{F2D04A0C-754C-4DCF-BBD9-5E7448B448E7}" type="pres">
      <dgm:prSet presAssocID="{526C8A0E-8952-4B98-B975-D56E18313F14}" presName="bgRect" presStyleLbl="bgShp" presStyleIdx="0" presStyleCnt="5"/>
      <dgm:spPr/>
    </dgm:pt>
    <dgm:pt modelId="{A69F3E82-8BBE-4D91-90C4-9707023A22B4}" type="pres">
      <dgm:prSet presAssocID="{526C8A0E-8952-4B98-B975-D56E18313F14}" presName="bgRectTx" presStyleLbl="bgShp" presStyleIdx="0" presStyleCnt="5">
        <dgm:presLayoutVars>
          <dgm:bulletEnabled val="1"/>
        </dgm:presLayoutVars>
      </dgm:prSet>
      <dgm:spPr/>
    </dgm:pt>
    <dgm:pt modelId="{A33CE374-73B8-4FC6-AFAC-316E2B281D95}" type="pres">
      <dgm:prSet presAssocID="{526C8A0E-8952-4B98-B975-D56E18313F14}" presName="spComp" presStyleCnt="0"/>
      <dgm:spPr/>
    </dgm:pt>
    <dgm:pt modelId="{D222766A-7F6F-42CF-B92D-18533290170E}" type="pres">
      <dgm:prSet presAssocID="{526C8A0E-8952-4B98-B975-D56E18313F14}" presName="vSp" presStyleCnt="0"/>
      <dgm:spPr/>
    </dgm:pt>
    <dgm:pt modelId="{D031F3A7-1DF7-448E-B646-180F48450D0E}" type="pres">
      <dgm:prSet presAssocID="{F2D1EBAC-D6BC-4F71-BD3A-3DB536B9966F}" presName="rectComp" presStyleCnt="0"/>
      <dgm:spPr/>
    </dgm:pt>
    <dgm:pt modelId="{AA310263-1E28-46FD-8B20-25A3C9BEA08B}" type="pres">
      <dgm:prSet presAssocID="{F2D1EBAC-D6BC-4F71-BD3A-3DB536B9966F}" presName="bgRect" presStyleLbl="bgShp" presStyleIdx="1" presStyleCnt="5"/>
      <dgm:spPr/>
    </dgm:pt>
    <dgm:pt modelId="{E035F358-4C53-48A0-AD2A-5F6CADBA83FF}" type="pres">
      <dgm:prSet presAssocID="{F2D1EBAC-D6BC-4F71-BD3A-3DB536B9966F}" presName="bgRectTx" presStyleLbl="bgShp" presStyleIdx="1" presStyleCnt="5">
        <dgm:presLayoutVars>
          <dgm:bulletEnabled val="1"/>
        </dgm:presLayoutVars>
      </dgm:prSet>
      <dgm:spPr/>
    </dgm:pt>
    <dgm:pt modelId="{6E121A88-30AD-430B-BEF5-F974A3E2356C}" type="pres">
      <dgm:prSet presAssocID="{F2D1EBAC-D6BC-4F71-BD3A-3DB536B9966F}" presName="spComp" presStyleCnt="0"/>
      <dgm:spPr/>
    </dgm:pt>
    <dgm:pt modelId="{EAD765C5-C517-453E-969C-DF12EA337195}" type="pres">
      <dgm:prSet presAssocID="{F2D1EBAC-D6BC-4F71-BD3A-3DB536B9966F}" presName="vSp" presStyleCnt="0"/>
      <dgm:spPr/>
    </dgm:pt>
    <dgm:pt modelId="{85FF7D38-0A3F-4D16-9ACE-24C35D4074B4}" type="pres">
      <dgm:prSet presAssocID="{B4DD21CC-3C8E-4264-909A-16CFD1C7D862}" presName="rectComp" presStyleCnt="0"/>
      <dgm:spPr/>
    </dgm:pt>
    <dgm:pt modelId="{F1FA6A39-17EE-4875-B963-82ADAB0CDD51}" type="pres">
      <dgm:prSet presAssocID="{B4DD21CC-3C8E-4264-909A-16CFD1C7D862}" presName="bgRect" presStyleLbl="bgShp" presStyleIdx="2" presStyleCnt="5"/>
      <dgm:spPr/>
    </dgm:pt>
    <dgm:pt modelId="{8D6E9095-E8ED-456E-B140-F7A36ED56080}" type="pres">
      <dgm:prSet presAssocID="{B4DD21CC-3C8E-4264-909A-16CFD1C7D862}" presName="bgRectTx" presStyleLbl="bgShp" presStyleIdx="2" presStyleCnt="5">
        <dgm:presLayoutVars>
          <dgm:bulletEnabled val="1"/>
        </dgm:presLayoutVars>
      </dgm:prSet>
      <dgm:spPr/>
    </dgm:pt>
    <dgm:pt modelId="{3873A298-6064-4C9A-8AFB-3705D8227A71}" type="pres">
      <dgm:prSet presAssocID="{B4DD21CC-3C8E-4264-909A-16CFD1C7D862}" presName="spComp" presStyleCnt="0"/>
      <dgm:spPr/>
    </dgm:pt>
    <dgm:pt modelId="{735093EB-E5D0-4E0E-A536-94657B5C4251}" type="pres">
      <dgm:prSet presAssocID="{B4DD21CC-3C8E-4264-909A-16CFD1C7D862}" presName="vSp" presStyleCnt="0"/>
      <dgm:spPr/>
    </dgm:pt>
    <dgm:pt modelId="{A41CBADE-27F1-453E-80A2-5C794ABE5FBF}" type="pres">
      <dgm:prSet presAssocID="{7D6C2AC5-9D93-4E6A-AA81-9FFC6D46EE81}" presName="rectComp" presStyleCnt="0"/>
      <dgm:spPr/>
    </dgm:pt>
    <dgm:pt modelId="{C08996B6-B970-4657-8CFD-A54597ACBD31}" type="pres">
      <dgm:prSet presAssocID="{7D6C2AC5-9D93-4E6A-AA81-9FFC6D46EE81}" presName="bgRect" presStyleLbl="bgShp" presStyleIdx="3" presStyleCnt="5"/>
      <dgm:spPr/>
    </dgm:pt>
    <dgm:pt modelId="{ADAE82FE-C297-47E8-B1A8-0A80298D11BC}" type="pres">
      <dgm:prSet presAssocID="{7D6C2AC5-9D93-4E6A-AA81-9FFC6D46EE81}" presName="bgRectTx" presStyleLbl="bgShp" presStyleIdx="3" presStyleCnt="5">
        <dgm:presLayoutVars>
          <dgm:bulletEnabled val="1"/>
        </dgm:presLayoutVars>
      </dgm:prSet>
      <dgm:spPr/>
    </dgm:pt>
    <dgm:pt modelId="{CF4C5CE5-4810-43D6-9B94-7B991079B4B3}" type="pres">
      <dgm:prSet presAssocID="{7D6C2AC5-9D93-4E6A-AA81-9FFC6D46EE81}" presName="spComp" presStyleCnt="0"/>
      <dgm:spPr/>
    </dgm:pt>
    <dgm:pt modelId="{8B00D6D2-A3E2-4E05-95D3-28292D740D31}" type="pres">
      <dgm:prSet presAssocID="{7D6C2AC5-9D93-4E6A-AA81-9FFC6D46EE81}" presName="vSp" presStyleCnt="0"/>
      <dgm:spPr/>
    </dgm:pt>
    <dgm:pt modelId="{A5BD8B7A-F503-4665-82F5-835A72271590}" type="pres">
      <dgm:prSet presAssocID="{4E7367DE-A910-443B-9D0F-D41C79C614B4}" presName="rectComp" presStyleCnt="0"/>
      <dgm:spPr/>
    </dgm:pt>
    <dgm:pt modelId="{25CD05B1-D300-48B9-885B-57DE732EA75E}" type="pres">
      <dgm:prSet presAssocID="{4E7367DE-A910-443B-9D0F-D41C79C614B4}" presName="bgRect" presStyleLbl="bgShp" presStyleIdx="4" presStyleCnt="5"/>
      <dgm:spPr/>
    </dgm:pt>
    <dgm:pt modelId="{C6818741-FCE5-46CF-B30D-F5DB24F06541}" type="pres">
      <dgm:prSet presAssocID="{4E7367DE-A910-443B-9D0F-D41C79C614B4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9717ED00-F330-4F1B-8058-4610FC002334}" type="presOf" srcId="{4E7367DE-A910-443B-9D0F-D41C79C614B4}" destId="{25CD05B1-D300-48B9-885B-57DE732EA75E}" srcOrd="0" destOrd="0" presId="urn:microsoft.com/office/officeart/2005/8/layout/hierarchy6"/>
    <dgm:cxn modelId="{5DC71902-C27F-4C17-8B6E-F5A39C4824B3}" type="presOf" srcId="{526C8A0E-8952-4B98-B975-D56E18313F14}" destId="{F2D04A0C-754C-4DCF-BBD9-5E7448B448E7}" srcOrd="0" destOrd="0" presId="urn:microsoft.com/office/officeart/2005/8/layout/hierarchy6"/>
    <dgm:cxn modelId="{99107608-5F90-4822-8208-14E11B9983BF}" type="presOf" srcId="{1A8021C3-6EAF-4E66-913B-D665B7A1EB5E}" destId="{B6532E23-C1BA-46E3-AB70-6C2868D36331}" srcOrd="0" destOrd="0" presId="urn:microsoft.com/office/officeart/2005/8/layout/hierarchy6"/>
    <dgm:cxn modelId="{5F367F0E-CD00-43C1-8297-2E4744337F42}" srcId="{60306C65-3743-4CBD-ACC7-60FF21E1DBCF}" destId="{0D148840-428D-4171-A620-82DFEC4294D3}" srcOrd="1" destOrd="0" parTransId="{3A1F9A50-5D6B-4808-92B7-9D47F8A06FD2}" sibTransId="{2DC56B09-B0E2-4D3B-9588-37ACF3E2851D}"/>
    <dgm:cxn modelId="{265D0217-2FA2-405F-B8BA-4DE69982E9BF}" type="presOf" srcId="{4E7367DE-A910-443B-9D0F-D41C79C614B4}" destId="{C6818741-FCE5-46CF-B30D-F5DB24F06541}" srcOrd="1" destOrd="0" presId="urn:microsoft.com/office/officeart/2005/8/layout/hierarchy6"/>
    <dgm:cxn modelId="{41437A1D-2BDF-4422-9128-EA88001376B2}" type="presOf" srcId="{DC6192FA-4F40-450F-8DA7-EE96BCF2B799}" destId="{BEA5D30C-B42C-4E5E-93D5-ED1857BFF85E}" srcOrd="0" destOrd="0" presId="urn:microsoft.com/office/officeart/2005/8/layout/hierarchy6"/>
    <dgm:cxn modelId="{00225E24-D75F-4C62-88E5-1DF889C48AD7}" srcId="{EC082FA2-3FC1-43D2-956B-4A076F71D232}" destId="{96D53EFF-F65A-4349-B63B-E31613CB9619}" srcOrd="0" destOrd="0" parTransId="{0FAF12E9-72D8-47C8-BCDF-032B93A47442}" sibTransId="{D4E07110-E7CB-4C43-8881-D2D673738E4F}"/>
    <dgm:cxn modelId="{A6CB0A29-B022-4417-91DC-B8D75F07E6A0}" type="presOf" srcId="{526C8A0E-8952-4B98-B975-D56E18313F14}" destId="{A69F3E82-8BBE-4D91-90C4-9707023A22B4}" srcOrd="1" destOrd="0" presId="urn:microsoft.com/office/officeart/2005/8/layout/hierarchy6"/>
    <dgm:cxn modelId="{5032B32C-EFE2-494F-97A8-8A4A998880CD}" srcId="{CCD2F3CF-2299-466D-B51B-359CC1124B0B}" destId="{DE47BFF0-8198-4F8E-A51F-0FC2AE89FFD8}" srcOrd="1" destOrd="0" parTransId="{99308517-AD4A-4396-93AD-90CA1EAB6FB8}" sibTransId="{56B386D3-140F-447B-A601-628F4E4F8231}"/>
    <dgm:cxn modelId="{8F657233-D330-42E9-AE27-A4CC3030E1AD}" type="presOf" srcId="{4F2E6974-5D71-4B80-81EE-EBB18116DB23}" destId="{30F53748-0184-48AD-BD20-78397291CF7B}" srcOrd="0" destOrd="0" presId="urn:microsoft.com/office/officeart/2005/8/layout/hierarchy6"/>
    <dgm:cxn modelId="{2699F733-FC0F-4867-A625-910BA16FEEE9}" type="presOf" srcId="{EC082FA2-3FC1-43D2-956B-4A076F71D232}" destId="{F93078FE-CE5B-49C9-9CB6-4B5BD589EB0E}" srcOrd="0" destOrd="0" presId="urn:microsoft.com/office/officeart/2005/8/layout/hierarchy6"/>
    <dgm:cxn modelId="{7E6CC340-462F-41DB-9FD0-585651B99CDB}" srcId="{4F2E6974-5D71-4B80-81EE-EBB18116DB23}" destId="{526C8A0E-8952-4B98-B975-D56E18313F14}" srcOrd="1" destOrd="0" parTransId="{994C6630-152E-439A-BBAB-6159F3B689F9}" sibTransId="{72E98F92-121E-4403-AF87-23589F7A118E}"/>
    <dgm:cxn modelId="{5430015B-DB00-44AF-9705-CF9FE9F5FF78}" srcId="{4F2E6974-5D71-4B80-81EE-EBB18116DB23}" destId="{B4DD21CC-3C8E-4264-909A-16CFD1C7D862}" srcOrd="3" destOrd="0" parTransId="{15E7BD7F-C17D-4ED4-B918-EC1F66B35659}" sibTransId="{E8A10260-464B-446C-9382-412429314278}"/>
    <dgm:cxn modelId="{1F0F8C5C-FE32-449A-A057-512C34E27121}" type="presOf" srcId="{2C068422-4B3B-4AB8-9259-502B3C3E103E}" destId="{086F4322-76E2-4C49-A3EE-67DCE5FDC987}" srcOrd="0" destOrd="0" presId="urn:microsoft.com/office/officeart/2005/8/layout/hierarchy6"/>
    <dgm:cxn modelId="{66B2FA60-2BA4-4C12-AE50-C7651EBE26F6}" type="presOf" srcId="{B4DD21CC-3C8E-4264-909A-16CFD1C7D862}" destId="{8D6E9095-E8ED-456E-B140-F7A36ED56080}" srcOrd="1" destOrd="0" presId="urn:microsoft.com/office/officeart/2005/8/layout/hierarchy6"/>
    <dgm:cxn modelId="{B2A1B744-FDD5-4679-AE53-9F67B65753A2}" srcId="{4F2E6974-5D71-4B80-81EE-EBB18116DB23}" destId="{7D6C2AC5-9D93-4E6A-AA81-9FFC6D46EE81}" srcOrd="4" destOrd="0" parTransId="{ED52F312-F58E-46BE-8F39-8BBF90C7C3AA}" sibTransId="{2B47D487-00FF-4C41-9CE3-5D58AE8E0AC2}"/>
    <dgm:cxn modelId="{23D43A4A-F458-4076-A667-FB8969447E5E}" type="presOf" srcId="{B4DD21CC-3C8E-4264-909A-16CFD1C7D862}" destId="{F1FA6A39-17EE-4875-B963-82ADAB0CDD51}" srcOrd="0" destOrd="0" presId="urn:microsoft.com/office/officeart/2005/8/layout/hierarchy6"/>
    <dgm:cxn modelId="{04F7744B-9D3E-401E-BB5F-09A83A6A8FF5}" srcId="{CCD2F3CF-2299-466D-B51B-359CC1124B0B}" destId="{CCDA78DA-A933-4828-AD2F-35B70B741C2A}" srcOrd="0" destOrd="0" parTransId="{936A8DA7-E9A7-4138-B913-7D52999333C0}" sibTransId="{8462A5B8-DE7B-4FBE-AD72-A60EDC855149}"/>
    <dgm:cxn modelId="{6CE55A53-543B-47D5-93F2-B086A4CB163B}" type="presOf" srcId="{7D6C2AC5-9D93-4E6A-AA81-9FFC6D46EE81}" destId="{ADAE82FE-C297-47E8-B1A8-0A80298D11BC}" srcOrd="1" destOrd="0" presId="urn:microsoft.com/office/officeart/2005/8/layout/hierarchy6"/>
    <dgm:cxn modelId="{629D7A77-6512-4D8C-843C-A3F01F989E20}" type="presOf" srcId="{CCD2F3CF-2299-466D-B51B-359CC1124B0B}" destId="{DBF2DD49-50F0-4A46-9484-3D0328678D20}" srcOrd="0" destOrd="0" presId="urn:microsoft.com/office/officeart/2005/8/layout/hierarchy6"/>
    <dgm:cxn modelId="{2CFDEA7E-9282-42E3-8994-3ED2A16F4BA0}" type="presOf" srcId="{E8F8F61B-C0F1-4E55-B245-EC570C6ADCB2}" destId="{F303FA8F-D256-46FC-AC13-4957F4E22662}" srcOrd="0" destOrd="0" presId="urn:microsoft.com/office/officeart/2005/8/layout/hierarchy6"/>
    <dgm:cxn modelId="{D16E447F-3DA8-411C-82A0-F1E03A408F15}" srcId="{96D53EFF-F65A-4349-B63B-E31613CB9619}" destId="{E8F8F61B-C0F1-4E55-B245-EC570C6ADCB2}" srcOrd="1" destOrd="0" parTransId="{D83371DE-0029-4AA7-AC7C-AE2BE78FBF98}" sibTransId="{44A542D2-E3F3-4473-B9CA-BEC02E5042AB}"/>
    <dgm:cxn modelId="{CEA5A581-1787-4090-9A13-9C789FFCB09B}" type="presOf" srcId="{8A367C43-D789-4E9C-87A7-1E17AC50B3A9}" destId="{9A1944DA-A587-4C59-AD08-F65187E27687}" srcOrd="0" destOrd="0" presId="urn:microsoft.com/office/officeart/2005/8/layout/hierarchy6"/>
    <dgm:cxn modelId="{27762682-9E65-42B8-A981-00291331E4BE}" type="presOf" srcId="{3A1F9A50-5D6B-4808-92B7-9D47F8A06FD2}" destId="{222685EC-9572-4FD3-AEF7-44D3667CB99A}" srcOrd="0" destOrd="0" presId="urn:microsoft.com/office/officeart/2005/8/layout/hierarchy6"/>
    <dgm:cxn modelId="{E3A55B87-883F-467D-B454-8EA7603A4A50}" type="presOf" srcId="{F2D1EBAC-D6BC-4F71-BD3A-3DB536B9966F}" destId="{AA310263-1E28-46FD-8B20-25A3C9BEA08B}" srcOrd="0" destOrd="0" presId="urn:microsoft.com/office/officeart/2005/8/layout/hierarchy6"/>
    <dgm:cxn modelId="{3C6C9C88-C670-4AFD-9831-B42C2DE2A0F8}" type="presOf" srcId="{D83371DE-0029-4AA7-AC7C-AE2BE78FBF98}" destId="{C8307761-8229-461A-80A0-D6BB63094201}" srcOrd="0" destOrd="0" presId="urn:microsoft.com/office/officeart/2005/8/layout/hierarchy6"/>
    <dgm:cxn modelId="{1DCB538A-6AF6-4F9E-9E06-F0B510C041FE}" type="presOf" srcId="{0FAF12E9-72D8-47C8-BCDF-032B93A47442}" destId="{CF52C465-4D74-43A3-8141-7B0587FC97C1}" srcOrd="0" destOrd="0" presId="urn:microsoft.com/office/officeart/2005/8/layout/hierarchy6"/>
    <dgm:cxn modelId="{7FE17291-4DE0-487C-8188-DEFBE3D4B778}" type="presOf" srcId="{0D148840-428D-4171-A620-82DFEC4294D3}" destId="{9207D7B1-F39F-4A9D-9020-CA916055184A}" srcOrd="0" destOrd="0" presId="urn:microsoft.com/office/officeart/2005/8/layout/hierarchy6"/>
    <dgm:cxn modelId="{4F6D12A2-78EE-4556-A3FB-9C257A4BEDA4}" type="presOf" srcId="{CCDA78DA-A933-4828-AD2F-35B70B741C2A}" destId="{CE5A118C-D662-476F-92ED-D3D6CCABAAA7}" srcOrd="0" destOrd="0" presId="urn:microsoft.com/office/officeart/2005/8/layout/hierarchy6"/>
    <dgm:cxn modelId="{66E919A2-2369-42F2-B743-0AD62CB3D7EA}" srcId="{4F2E6974-5D71-4B80-81EE-EBB18116DB23}" destId="{EC082FA2-3FC1-43D2-956B-4A076F71D232}" srcOrd="0" destOrd="0" parTransId="{7F4C7A02-9190-4E4F-86FA-4BA493B23FC2}" sibTransId="{E73D418B-F151-461F-888C-2DCCCBD927F7}"/>
    <dgm:cxn modelId="{DE39AFA8-C8C8-49BC-A605-B992A1584E8C}" srcId="{60306C65-3743-4CBD-ACC7-60FF21E1DBCF}" destId="{CCD2F3CF-2299-466D-B51B-359CC1124B0B}" srcOrd="0" destOrd="0" parTransId="{2C068422-4B3B-4AB8-9259-502B3C3E103E}" sibTransId="{94D5F6BB-17AF-4E55-99EA-71382A58D093}"/>
    <dgm:cxn modelId="{DDA26EC4-8494-4CD0-9A66-30BAF5AC6C9B}" type="presOf" srcId="{99308517-AD4A-4396-93AD-90CA1EAB6FB8}" destId="{2A696615-97E5-4C5A-8A12-52C161C6AB87}" srcOrd="0" destOrd="0" presId="urn:microsoft.com/office/officeart/2005/8/layout/hierarchy6"/>
    <dgm:cxn modelId="{AEBC84D0-65E2-4048-89B4-4E1B92FDFE75}" srcId="{96D53EFF-F65A-4349-B63B-E31613CB9619}" destId="{60306C65-3743-4CBD-ACC7-60FF21E1DBCF}" srcOrd="0" destOrd="0" parTransId="{DC6192FA-4F40-450F-8DA7-EE96BCF2B799}" sibTransId="{4C64035C-0FCB-4FF1-9FC1-5C75B44272CA}"/>
    <dgm:cxn modelId="{717CB3D7-C073-40B9-B1AA-167B56BC7A4B}" type="presOf" srcId="{936A8DA7-E9A7-4138-B913-7D52999333C0}" destId="{679B211B-4FAC-478E-8609-E9B8B32DE2B2}" srcOrd="0" destOrd="0" presId="urn:microsoft.com/office/officeart/2005/8/layout/hierarchy6"/>
    <dgm:cxn modelId="{3A8597DF-50D3-44FE-A4DD-9376ED474836}" type="presOf" srcId="{7D6C2AC5-9D93-4E6A-AA81-9FFC6D46EE81}" destId="{C08996B6-B970-4657-8CFD-A54597ACBD31}" srcOrd="0" destOrd="0" presId="urn:microsoft.com/office/officeart/2005/8/layout/hierarchy6"/>
    <dgm:cxn modelId="{E623A0EE-B1BA-4BAE-9088-D80569CC0F2A}" srcId="{EC082FA2-3FC1-43D2-956B-4A076F71D232}" destId="{1A8021C3-6EAF-4E66-913B-D665B7A1EB5E}" srcOrd="1" destOrd="0" parTransId="{8A367C43-D789-4E9C-87A7-1E17AC50B3A9}" sibTransId="{518710A0-98F9-4060-A5BB-23F1A9DC004F}"/>
    <dgm:cxn modelId="{4D406BEF-D1DA-4C1E-8876-86A563909CAA}" srcId="{4F2E6974-5D71-4B80-81EE-EBB18116DB23}" destId="{4E7367DE-A910-443B-9D0F-D41C79C614B4}" srcOrd="5" destOrd="0" parTransId="{BB25CFF0-5F7A-4AC6-8DF3-559E4E164230}" sibTransId="{C53A54A7-88B4-4BF0-8799-55C63F0ADD89}"/>
    <dgm:cxn modelId="{1727ADF6-C645-4EB8-81A4-ADEB8517D853}" type="presOf" srcId="{F2D1EBAC-D6BC-4F71-BD3A-3DB536B9966F}" destId="{E035F358-4C53-48A0-AD2A-5F6CADBA83FF}" srcOrd="1" destOrd="0" presId="urn:microsoft.com/office/officeart/2005/8/layout/hierarchy6"/>
    <dgm:cxn modelId="{2548C3F7-C796-479A-BC84-DE0B22D4CD7A}" type="presOf" srcId="{DE47BFF0-8198-4F8E-A51F-0FC2AE89FFD8}" destId="{630C07C1-E598-4076-B6E8-685EDCAC357A}" srcOrd="0" destOrd="0" presId="urn:microsoft.com/office/officeart/2005/8/layout/hierarchy6"/>
    <dgm:cxn modelId="{FC10BAFB-CC1D-4893-887D-97A295279F4C}" type="presOf" srcId="{60306C65-3743-4CBD-ACC7-60FF21E1DBCF}" destId="{E849D0C9-F148-473E-A2A1-2E0FFB9BC5A2}" srcOrd="0" destOrd="0" presId="urn:microsoft.com/office/officeart/2005/8/layout/hierarchy6"/>
    <dgm:cxn modelId="{42CF2BFE-1459-48C6-99CA-3108A9B30E82}" type="presOf" srcId="{96D53EFF-F65A-4349-B63B-E31613CB9619}" destId="{4A50B413-D7AB-42D0-8334-B69FA7363EAB}" srcOrd="0" destOrd="0" presId="urn:microsoft.com/office/officeart/2005/8/layout/hierarchy6"/>
    <dgm:cxn modelId="{641B82FF-FC94-4421-8FA9-7F9DE57571A3}" srcId="{4F2E6974-5D71-4B80-81EE-EBB18116DB23}" destId="{F2D1EBAC-D6BC-4F71-BD3A-3DB536B9966F}" srcOrd="2" destOrd="0" parTransId="{060BE61A-181B-4B76-99FD-389FC35F6152}" sibTransId="{78DE1B73-0535-4081-BD23-B4324B7C6DDF}"/>
    <dgm:cxn modelId="{3DFA32FC-B1EC-49C0-A4C9-F511930E091C}" type="presParOf" srcId="{30F53748-0184-48AD-BD20-78397291CF7B}" destId="{DD20E6E7-7B45-4AAE-9E41-E6D3C82E94F0}" srcOrd="0" destOrd="0" presId="urn:microsoft.com/office/officeart/2005/8/layout/hierarchy6"/>
    <dgm:cxn modelId="{27045059-E81A-49D0-8D1F-3CEF201EBAB1}" type="presParOf" srcId="{DD20E6E7-7B45-4AAE-9E41-E6D3C82E94F0}" destId="{83546F41-0D3A-4442-9B50-DB972AF8CFE2}" srcOrd="0" destOrd="0" presId="urn:microsoft.com/office/officeart/2005/8/layout/hierarchy6"/>
    <dgm:cxn modelId="{C8421315-7038-436D-962A-99DA4CB94B6E}" type="presParOf" srcId="{DD20E6E7-7B45-4AAE-9E41-E6D3C82E94F0}" destId="{236A109C-14CB-4F46-814A-D0004AD2C1B1}" srcOrd="1" destOrd="0" presId="urn:microsoft.com/office/officeart/2005/8/layout/hierarchy6"/>
    <dgm:cxn modelId="{CE663F0C-B9AE-4DC2-A002-5E422E892A1D}" type="presParOf" srcId="{236A109C-14CB-4F46-814A-D0004AD2C1B1}" destId="{825C4053-5102-4FB5-9EA8-6862B19470A8}" srcOrd="0" destOrd="0" presId="urn:microsoft.com/office/officeart/2005/8/layout/hierarchy6"/>
    <dgm:cxn modelId="{3BAD9815-23C7-41D1-8157-2610708EA9AA}" type="presParOf" srcId="{825C4053-5102-4FB5-9EA8-6862B19470A8}" destId="{F93078FE-CE5B-49C9-9CB6-4B5BD589EB0E}" srcOrd="0" destOrd="0" presId="urn:microsoft.com/office/officeart/2005/8/layout/hierarchy6"/>
    <dgm:cxn modelId="{F2BEB68A-E621-4396-A7AF-79A99992CC67}" type="presParOf" srcId="{825C4053-5102-4FB5-9EA8-6862B19470A8}" destId="{998C8E51-3239-4A6A-8F74-9481B250EFBB}" srcOrd="1" destOrd="0" presId="urn:microsoft.com/office/officeart/2005/8/layout/hierarchy6"/>
    <dgm:cxn modelId="{BE93F9F3-311B-41DB-9063-6AE7313C2BC6}" type="presParOf" srcId="{998C8E51-3239-4A6A-8F74-9481B250EFBB}" destId="{CF52C465-4D74-43A3-8141-7B0587FC97C1}" srcOrd="0" destOrd="0" presId="urn:microsoft.com/office/officeart/2005/8/layout/hierarchy6"/>
    <dgm:cxn modelId="{B83BDB0B-83A7-4374-82DF-ABE1076B7C25}" type="presParOf" srcId="{998C8E51-3239-4A6A-8F74-9481B250EFBB}" destId="{8352590B-0461-47C5-9F62-BA3F0907005B}" srcOrd="1" destOrd="0" presId="urn:microsoft.com/office/officeart/2005/8/layout/hierarchy6"/>
    <dgm:cxn modelId="{389E9C0E-7D00-4771-BD8F-20184A6A425C}" type="presParOf" srcId="{8352590B-0461-47C5-9F62-BA3F0907005B}" destId="{4A50B413-D7AB-42D0-8334-B69FA7363EAB}" srcOrd="0" destOrd="0" presId="urn:microsoft.com/office/officeart/2005/8/layout/hierarchy6"/>
    <dgm:cxn modelId="{E76E0115-DDE4-4F84-8D70-2517BB0864B1}" type="presParOf" srcId="{8352590B-0461-47C5-9F62-BA3F0907005B}" destId="{81595F48-F5B4-4D45-8475-6A6565F10433}" srcOrd="1" destOrd="0" presId="urn:microsoft.com/office/officeart/2005/8/layout/hierarchy6"/>
    <dgm:cxn modelId="{BB3B0B89-F792-4651-B737-92D2C1CD3E1D}" type="presParOf" srcId="{81595F48-F5B4-4D45-8475-6A6565F10433}" destId="{BEA5D30C-B42C-4E5E-93D5-ED1857BFF85E}" srcOrd="0" destOrd="0" presId="urn:microsoft.com/office/officeart/2005/8/layout/hierarchy6"/>
    <dgm:cxn modelId="{D4F8F22C-CAB8-48C4-BBE9-2E135EBEF597}" type="presParOf" srcId="{81595F48-F5B4-4D45-8475-6A6565F10433}" destId="{DDDA1256-0B72-4289-B5B5-6D84B547B4F3}" srcOrd="1" destOrd="0" presId="urn:microsoft.com/office/officeart/2005/8/layout/hierarchy6"/>
    <dgm:cxn modelId="{0CBE8087-C5A2-4267-A9CD-42F0B0E5701A}" type="presParOf" srcId="{DDDA1256-0B72-4289-B5B5-6D84B547B4F3}" destId="{E849D0C9-F148-473E-A2A1-2E0FFB9BC5A2}" srcOrd="0" destOrd="0" presId="urn:microsoft.com/office/officeart/2005/8/layout/hierarchy6"/>
    <dgm:cxn modelId="{73A9CF73-CF6A-41E0-900A-7C192D78E2B8}" type="presParOf" srcId="{DDDA1256-0B72-4289-B5B5-6D84B547B4F3}" destId="{74B87486-8393-4649-BA1F-97ADCEBBEDC7}" srcOrd="1" destOrd="0" presId="urn:microsoft.com/office/officeart/2005/8/layout/hierarchy6"/>
    <dgm:cxn modelId="{43A7131F-1F9A-45A9-8CCC-81951915E526}" type="presParOf" srcId="{74B87486-8393-4649-BA1F-97ADCEBBEDC7}" destId="{086F4322-76E2-4C49-A3EE-67DCE5FDC987}" srcOrd="0" destOrd="0" presId="urn:microsoft.com/office/officeart/2005/8/layout/hierarchy6"/>
    <dgm:cxn modelId="{F0706F7A-925C-48F1-B88A-3073AAF501E9}" type="presParOf" srcId="{74B87486-8393-4649-BA1F-97ADCEBBEDC7}" destId="{6AD16DE2-4A73-4F7A-A905-800869604BA7}" srcOrd="1" destOrd="0" presId="urn:microsoft.com/office/officeart/2005/8/layout/hierarchy6"/>
    <dgm:cxn modelId="{44FA50AC-72B5-4FF4-AD5F-A3347023015A}" type="presParOf" srcId="{6AD16DE2-4A73-4F7A-A905-800869604BA7}" destId="{DBF2DD49-50F0-4A46-9484-3D0328678D20}" srcOrd="0" destOrd="0" presId="urn:microsoft.com/office/officeart/2005/8/layout/hierarchy6"/>
    <dgm:cxn modelId="{8B1D628D-3DC6-4A35-A792-88E04589B783}" type="presParOf" srcId="{6AD16DE2-4A73-4F7A-A905-800869604BA7}" destId="{960F23DD-39BE-4EA9-9DB3-590AF3BEA6EF}" srcOrd="1" destOrd="0" presId="urn:microsoft.com/office/officeart/2005/8/layout/hierarchy6"/>
    <dgm:cxn modelId="{564BBD24-21CB-4EB4-A96A-E551FA6BBDC8}" type="presParOf" srcId="{960F23DD-39BE-4EA9-9DB3-590AF3BEA6EF}" destId="{679B211B-4FAC-478E-8609-E9B8B32DE2B2}" srcOrd="0" destOrd="0" presId="urn:microsoft.com/office/officeart/2005/8/layout/hierarchy6"/>
    <dgm:cxn modelId="{E3C64517-567E-4581-9EB4-8858508CAE5C}" type="presParOf" srcId="{960F23DD-39BE-4EA9-9DB3-590AF3BEA6EF}" destId="{477FE895-BF20-4BFC-AFC8-E35DC4B1BBFA}" srcOrd="1" destOrd="0" presId="urn:microsoft.com/office/officeart/2005/8/layout/hierarchy6"/>
    <dgm:cxn modelId="{F4661A43-D173-40A1-8D73-F0F43120D37F}" type="presParOf" srcId="{477FE895-BF20-4BFC-AFC8-E35DC4B1BBFA}" destId="{CE5A118C-D662-476F-92ED-D3D6CCABAAA7}" srcOrd="0" destOrd="0" presId="urn:microsoft.com/office/officeart/2005/8/layout/hierarchy6"/>
    <dgm:cxn modelId="{1F14BC6D-4DA6-4E4E-883F-CA8BAEF832BA}" type="presParOf" srcId="{477FE895-BF20-4BFC-AFC8-E35DC4B1BBFA}" destId="{45B424F8-6865-44CA-9D2B-8F0F6C150832}" srcOrd="1" destOrd="0" presId="urn:microsoft.com/office/officeart/2005/8/layout/hierarchy6"/>
    <dgm:cxn modelId="{B11BC5B7-F33E-4397-AA04-A81516476626}" type="presParOf" srcId="{960F23DD-39BE-4EA9-9DB3-590AF3BEA6EF}" destId="{2A696615-97E5-4C5A-8A12-52C161C6AB87}" srcOrd="2" destOrd="0" presId="urn:microsoft.com/office/officeart/2005/8/layout/hierarchy6"/>
    <dgm:cxn modelId="{B1A4A588-A3FB-4A2E-87BC-8FE0C54610BB}" type="presParOf" srcId="{960F23DD-39BE-4EA9-9DB3-590AF3BEA6EF}" destId="{C6230200-6EAA-4717-B689-E88CA804D4B2}" srcOrd="3" destOrd="0" presId="urn:microsoft.com/office/officeart/2005/8/layout/hierarchy6"/>
    <dgm:cxn modelId="{1AEC5439-C8F1-4D48-BBED-E6BB9BE42E5D}" type="presParOf" srcId="{C6230200-6EAA-4717-B689-E88CA804D4B2}" destId="{630C07C1-E598-4076-B6E8-685EDCAC357A}" srcOrd="0" destOrd="0" presId="urn:microsoft.com/office/officeart/2005/8/layout/hierarchy6"/>
    <dgm:cxn modelId="{520E618D-7D0F-40A3-897D-E2D6563A34B2}" type="presParOf" srcId="{C6230200-6EAA-4717-B689-E88CA804D4B2}" destId="{DED291EF-1D9B-4C4E-9EB9-80FA28784A18}" srcOrd="1" destOrd="0" presId="urn:microsoft.com/office/officeart/2005/8/layout/hierarchy6"/>
    <dgm:cxn modelId="{F6715193-C57D-4533-AEA4-5E7FCE9201AE}" type="presParOf" srcId="{74B87486-8393-4649-BA1F-97ADCEBBEDC7}" destId="{222685EC-9572-4FD3-AEF7-44D3667CB99A}" srcOrd="2" destOrd="0" presId="urn:microsoft.com/office/officeart/2005/8/layout/hierarchy6"/>
    <dgm:cxn modelId="{EA28D692-BF09-4D6D-A246-871433E5DAB2}" type="presParOf" srcId="{74B87486-8393-4649-BA1F-97ADCEBBEDC7}" destId="{F908B12E-1D64-481E-98E2-8281BA69EC6B}" srcOrd="3" destOrd="0" presId="urn:microsoft.com/office/officeart/2005/8/layout/hierarchy6"/>
    <dgm:cxn modelId="{389DC380-CC7E-46AE-A77F-6462F90D5A87}" type="presParOf" srcId="{F908B12E-1D64-481E-98E2-8281BA69EC6B}" destId="{9207D7B1-F39F-4A9D-9020-CA916055184A}" srcOrd="0" destOrd="0" presId="urn:microsoft.com/office/officeart/2005/8/layout/hierarchy6"/>
    <dgm:cxn modelId="{18DEF4B7-1CFE-4145-A787-36FD470310D7}" type="presParOf" srcId="{F908B12E-1D64-481E-98E2-8281BA69EC6B}" destId="{FCED9EDB-0463-48B4-9B4A-9AFA76F788BC}" srcOrd="1" destOrd="0" presId="urn:microsoft.com/office/officeart/2005/8/layout/hierarchy6"/>
    <dgm:cxn modelId="{5CF4E830-DC98-408B-885F-FD143D329F4E}" type="presParOf" srcId="{81595F48-F5B4-4D45-8475-6A6565F10433}" destId="{C8307761-8229-461A-80A0-D6BB63094201}" srcOrd="2" destOrd="0" presId="urn:microsoft.com/office/officeart/2005/8/layout/hierarchy6"/>
    <dgm:cxn modelId="{63513463-402D-46DD-8140-00640CEA6702}" type="presParOf" srcId="{81595F48-F5B4-4D45-8475-6A6565F10433}" destId="{E4EC2646-3C76-491C-8F87-DA3B6E56730A}" srcOrd="3" destOrd="0" presId="urn:microsoft.com/office/officeart/2005/8/layout/hierarchy6"/>
    <dgm:cxn modelId="{51215BAE-E8AB-4D9D-ABAC-60996C4FE8EE}" type="presParOf" srcId="{E4EC2646-3C76-491C-8F87-DA3B6E56730A}" destId="{F303FA8F-D256-46FC-AC13-4957F4E22662}" srcOrd="0" destOrd="0" presId="urn:microsoft.com/office/officeart/2005/8/layout/hierarchy6"/>
    <dgm:cxn modelId="{77F1D027-0229-435F-90A3-51C4F1283D73}" type="presParOf" srcId="{E4EC2646-3C76-491C-8F87-DA3B6E56730A}" destId="{B6DAD1DF-2310-4F9C-85E5-CBECDB935F7E}" srcOrd="1" destOrd="0" presId="urn:microsoft.com/office/officeart/2005/8/layout/hierarchy6"/>
    <dgm:cxn modelId="{26360185-B1FF-4245-8FB6-29930BD6DEA8}" type="presParOf" srcId="{998C8E51-3239-4A6A-8F74-9481B250EFBB}" destId="{9A1944DA-A587-4C59-AD08-F65187E27687}" srcOrd="2" destOrd="0" presId="urn:microsoft.com/office/officeart/2005/8/layout/hierarchy6"/>
    <dgm:cxn modelId="{61ABFF7F-DCA0-42B0-9C86-5CD8F90C8D1A}" type="presParOf" srcId="{998C8E51-3239-4A6A-8F74-9481B250EFBB}" destId="{FBC16E51-4C0B-4538-99DF-F4A3318C7575}" srcOrd="3" destOrd="0" presId="urn:microsoft.com/office/officeart/2005/8/layout/hierarchy6"/>
    <dgm:cxn modelId="{DB47D571-770B-4614-AF04-7E6A1D1BC415}" type="presParOf" srcId="{FBC16E51-4C0B-4538-99DF-F4A3318C7575}" destId="{B6532E23-C1BA-46E3-AB70-6C2868D36331}" srcOrd="0" destOrd="0" presId="urn:microsoft.com/office/officeart/2005/8/layout/hierarchy6"/>
    <dgm:cxn modelId="{D9197993-E86B-408A-AD02-C0C84BFADE9F}" type="presParOf" srcId="{FBC16E51-4C0B-4538-99DF-F4A3318C7575}" destId="{8FB33651-042A-4D94-B76E-307B7E4BBC37}" srcOrd="1" destOrd="0" presId="urn:microsoft.com/office/officeart/2005/8/layout/hierarchy6"/>
    <dgm:cxn modelId="{7CC6E45C-F5C4-4370-B060-8590E5443FC7}" type="presParOf" srcId="{30F53748-0184-48AD-BD20-78397291CF7B}" destId="{4FC90D5C-6743-4B35-BCAD-39F829B15154}" srcOrd="1" destOrd="0" presId="urn:microsoft.com/office/officeart/2005/8/layout/hierarchy6"/>
    <dgm:cxn modelId="{15CDBF00-4013-48C4-BE1B-8A421C25FC09}" type="presParOf" srcId="{4FC90D5C-6743-4B35-BCAD-39F829B15154}" destId="{189317DB-207D-4334-822A-5828D73C0D0F}" srcOrd="0" destOrd="0" presId="urn:microsoft.com/office/officeart/2005/8/layout/hierarchy6"/>
    <dgm:cxn modelId="{70C3DE26-BE14-4D2E-82DE-A8ABE8D59D59}" type="presParOf" srcId="{189317DB-207D-4334-822A-5828D73C0D0F}" destId="{F2D04A0C-754C-4DCF-BBD9-5E7448B448E7}" srcOrd="0" destOrd="0" presId="urn:microsoft.com/office/officeart/2005/8/layout/hierarchy6"/>
    <dgm:cxn modelId="{1FDD6232-3FF3-41EF-87C0-FE1F4B29B5E7}" type="presParOf" srcId="{189317DB-207D-4334-822A-5828D73C0D0F}" destId="{A69F3E82-8BBE-4D91-90C4-9707023A22B4}" srcOrd="1" destOrd="0" presId="urn:microsoft.com/office/officeart/2005/8/layout/hierarchy6"/>
    <dgm:cxn modelId="{E3C9F1C9-E8EA-469A-B62A-BA924F7768F4}" type="presParOf" srcId="{4FC90D5C-6743-4B35-BCAD-39F829B15154}" destId="{A33CE374-73B8-4FC6-AFAC-316E2B281D95}" srcOrd="1" destOrd="0" presId="urn:microsoft.com/office/officeart/2005/8/layout/hierarchy6"/>
    <dgm:cxn modelId="{7ED4161F-359C-43B9-A183-2EA1E6171FD0}" type="presParOf" srcId="{A33CE374-73B8-4FC6-AFAC-316E2B281D95}" destId="{D222766A-7F6F-42CF-B92D-18533290170E}" srcOrd="0" destOrd="0" presId="urn:microsoft.com/office/officeart/2005/8/layout/hierarchy6"/>
    <dgm:cxn modelId="{A63A8974-F49A-48AE-9A76-7D9F28F1276C}" type="presParOf" srcId="{4FC90D5C-6743-4B35-BCAD-39F829B15154}" destId="{D031F3A7-1DF7-448E-B646-180F48450D0E}" srcOrd="2" destOrd="0" presId="urn:microsoft.com/office/officeart/2005/8/layout/hierarchy6"/>
    <dgm:cxn modelId="{2DA0D370-72C9-4D6D-8AC2-698E42292953}" type="presParOf" srcId="{D031F3A7-1DF7-448E-B646-180F48450D0E}" destId="{AA310263-1E28-46FD-8B20-25A3C9BEA08B}" srcOrd="0" destOrd="0" presId="urn:microsoft.com/office/officeart/2005/8/layout/hierarchy6"/>
    <dgm:cxn modelId="{09095660-FE1A-42D5-9254-18B8D5F4FDC4}" type="presParOf" srcId="{D031F3A7-1DF7-448E-B646-180F48450D0E}" destId="{E035F358-4C53-48A0-AD2A-5F6CADBA83FF}" srcOrd="1" destOrd="0" presId="urn:microsoft.com/office/officeart/2005/8/layout/hierarchy6"/>
    <dgm:cxn modelId="{CB251D42-DB96-4483-91AF-47FD9FE603ED}" type="presParOf" srcId="{4FC90D5C-6743-4B35-BCAD-39F829B15154}" destId="{6E121A88-30AD-430B-BEF5-F974A3E2356C}" srcOrd="3" destOrd="0" presId="urn:microsoft.com/office/officeart/2005/8/layout/hierarchy6"/>
    <dgm:cxn modelId="{32A9831D-E10A-429A-94D5-33C0686AE62A}" type="presParOf" srcId="{6E121A88-30AD-430B-BEF5-F974A3E2356C}" destId="{EAD765C5-C517-453E-969C-DF12EA337195}" srcOrd="0" destOrd="0" presId="urn:microsoft.com/office/officeart/2005/8/layout/hierarchy6"/>
    <dgm:cxn modelId="{0F320744-8AA5-456E-B776-5ABD0A459F3C}" type="presParOf" srcId="{4FC90D5C-6743-4B35-BCAD-39F829B15154}" destId="{85FF7D38-0A3F-4D16-9ACE-24C35D4074B4}" srcOrd="4" destOrd="0" presId="urn:microsoft.com/office/officeart/2005/8/layout/hierarchy6"/>
    <dgm:cxn modelId="{871E160B-22BA-401B-9445-7535DC7A4731}" type="presParOf" srcId="{85FF7D38-0A3F-4D16-9ACE-24C35D4074B4}" destId="{F1FA6A39-17EE-4875-B963-82ADAB0CDD51}" srcOrd="0" destOrd="0" presId="urn:microsoft.com/office/officeart/2005/8/layout/hierarchy6"/>
    <dgm:cxn modelId="{0385113B-CD54-46C5-B320-C3377019FDC3}" type="presParOf" srcId="{85FF7D38-0A3F-4D16-9ACE-24C35D4074B4}" destId="{8D6E9095-E8ED-456E-B140-F7A36ED56080}" srcOrd="1" destOrd="0" presId="urn:microsoft.com/office/officeart/2005/8/layout/hierarchy6"/>
    <dgm:cxn modelId="{D476F583-5C9E-4337-8EBF-EE9ADF71500B}" type="presParOf" srcId="{4FC90D5C-6743-4B35-BCAD-39F829B15154}" destId="{3873A298-6064-4C9A-8AFB-3705D8227A71}" srcOrd="5" destOrd="0" presId="urn:microsoft.com/office/officeart/2005/8/layout/hierarchy6"/>
    <dgm:cxn modelId="{9C4A442B-24CB-46FA-9C62-3B62342BE81E}" type="presParOf" srcId="{3873A298-6064-4C9A-8AFB-3705D8227A71}" destId="{735093EB-E5D0-4E0E-A536-94657B5C4251}" srcOrd="0" destOrd="0" presId="urn:microsoft.com/office/officeart/2005/8/layout/hierarchy6"/>
    <dgm:cxn modelId="{36284B5E-BE7C-45FE-B7D4-E6C6BED7F90A}" type="presParOf" srcId="{4FC90D5C-6743-4B35-BCAD-39F829B15154}" destId="{A41CBADE-27F1-453E-80A2-5C794ABE5FBF}" srcOrd="6" destOrd="0" presId="urn:microsoft.com/office/officeart/2005/8/layout/hierarchy6"/>
    <dgm:cxn modelId="{AFF6A7E2-C6BA-4359-88E8-A1F46FDCE8E1}" type="presParOf" srcId="{A41CBADE-27F1-453E-80A2-5C794ABE5FBF}" destId="{C08996B6-B970-4657-8CFD-A54597ACBD31}" srcOrd="0" destOrd="0" presId="urn:microsoft.com/office/officeart/2005/8/layout/hierarchy6"/>
    <dgm:cxn modelId="{2820FDB2-2F43-4C07-9348-14D9B4F3F7AD}" type="presParOf" srcId="{A41CBADE-27F1-453E-80A2-5C794ABE5FBF}" destId="{ADAE82FE-C297-47E8-B1A8-0A80298D11BC}" srcOrd="1" destOrd="0" presId="urn:microsoft.com/office/officeart/2005/8/layout/hierarchy6"/>
    <dgm:cxn modelId="{787C3D4F-27B8-4823-A8DA-C90A95129BBB}" type="presParOf" srcId="{4FC90D5C-6743-4B35-BCAD-39F829B15154}" destId="{CF4C5CE5-4810-43D6-9B94-7B991079B4B3}" srcOrd="7" destOrd="0" presId="urn:microsoft.com/office/officeart/2005/8/layout/hierarchy6"/>
    <dgm:cxn modelId="{2E9D7C23-A31D-423F-AEF4-ABFF8C299567}" type="presParOf" srcId="{CF4C5CE5-4810-43D6-9B94-7B991079B4B3}" destId="{8B00D6D2-A3E2-4E05-95D3-28292D740D31}" srcOrd="0" destOrd="0" presId="urn:microsoft.com/office/officeart/2005/8/layout/hierarchy6"/>
    <dgm:cxn modelId="{68936928-403F-487E-89D9-20E372D54C0C}" type="presParOf" srcId="{4FC90D5C-6743-4B35-BCAD-39F829B15154}" destId="{A5BD8B7A-F503-4665-82F5-835A72271590}" srcOrd="8" destOrd="0" presId="urn:microsoft.com/office/officeart/2005/8/layout/hierarchy6"/>
    <dgm:cxn modelId="{6BF62C21-D641-46CB-BFBA-F2C5F98A28D6}" type="presParOf" srcId="{A5BD8B7A-F503-4665-82F5-835A72271590}" destId="{25CD05B1-D300-48B9-885B-57DE732EA75E}" srcOrd="0" destOrd="0" presId="urn:microsoft.com/office/officeart/2005/8/layout/hierarchy6"/>
    <dgm:cxn modelId="{4C3DD3D0-04A4-4A70-84AF-AD1B82127797}" type="presParOf" srcId="{A5BD8B7A-F503-4665-82F5-835A72271590}" destId="{C6818741-FCE5-46CF-B30D-F5DB24F0654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E5358D-8799-4656-9511-413719EA7C4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1E7C2A6-B349-4C61-9062-8867A743603F}">
      <dgm:prSet phldrT="[Testo]"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Divide Training and Test sets</a:t>
          </a:r>
        </a:p>
      </dgm:t>
    </dgm:pt>
    <dgm:pt modelId="{8038D6DF-C81B-487C-A149-6B6E9100B323}" type="parTrans" cxnId="{794C4C55-AF2E-4A8B-A411-BECE084BBFC2}">
      <dgm:prSet/>
      <dgm:spPr/>
    </dgm:pt>
    <dgm:pt modelId="{D1BA973D-E686-4BFF-88BF-A2E0DBFDF9E0}" type="sibTrans" cxnId="{794C4C55-AF2E-4A8B-A411-BECE084BBFC2}">
      <dgm:prSet/>
      <dgm:spPr/>
      <dgm:t>
        <a:bodyPr/>
        <a:lstStyle/>
        <a:p>
          <a:endParaRPr lang="it-IT"/>
        </a:p>
      </dgm:t>
    </dgm:pt>
    <dgm:pt modelId="{CDB35946-CA58-4254-9C16-845CD394066D}">
      <dgm:prSet phldrT="[Testo]"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Import sets </a:t>
          </a:r>
          <a:r>
            <a:rPr lang="it-IT" dirty="0" err="1">
              <a:solidFill>
                <a:schemeClr val="bg1"/>
              </a:solidFill>
            </a:rPr>
            <a:t>using</a:t>
          </a:r>
          <a:r>
            <a:rPr lang="it-IT" dirty="0">
              <a:solidFill>
                <a:schemeClr val="bg1"/>
              </a:solidFill>
            </a:rPr>
            <a:t> </a:t>
          </a:r>
          <a:r>
            <a:rPr lang="it-IT" dirty="0" err="1">
              <a:solidFill>
                <a:schemeClr val="bg1"/>
              </a:solidFill>
            </a:rPr>
            <a:t>ImageFolder</a:t>
          </a:r>
          <a:endParaRPr lang="it-IT" dirty="0">
            <a:solidFill>
              <a:schemeClr val="bg1"/>
            </a:solidFill>
          </a:endParaRPr>
        </a:p>
      </dgm:t>
    </dgm:pt>
    <dgm:pt modelId="{11414691-4CE3-456C-BFA8-A02A1288F454}" type="parTrans" cxnId="{E99C4065-502D-4134-93B3-9B1957C535A3}">
      <dgm:prSet/>
      <dgm:spPr/>
    </dgm:pt>
    <dgm:pt modelId="{3527CCB6-C5FC-499E-BC2D-DFA5EB72216A}" type="sibTrans" cxnId="{E99C4065-502D-4134-93B3-9B1957C535A3}">
      <dgm:prSet/>
      <dgm:spPr/>
      <dgm:t>
        <a:bodyPr/>
        <a:lstStyle/>
        <a:p>
          <a:endParaRPr lang="it-IT"/>
        </a:p>
      </dgm:t>
    </dgm:pt>
    <dgm:pt modelId="{40C8A84E-CA44-4040-AE26-2E988398B28B}">
      <dgm:prSet phldrT="[Testo]"/>
      <dgm:spPr/>
      <dgm:t>
        <a:bodyPr/>
        <a:lstStyle/>
        <a:p>
          <a:r>
            <a:rPr lang="it-IT" sz="3000" dirty="0" err="1">
              <a:solidFill>
                <a:schemeClr val="bg1"/>
              </a:solidFill>
              <a:latin typeface="Tw Cen MT"/>
            </a:rPr>
            <a:t>Transform</a:t>
          </a:r>
          <a:r>
            <a:rPr lang="it-IT" sz="3000" dirty="0">
              <a:solidFill>
                <a:schemeClr val="bg1"/>
              </a:solidFill>
              <a:latin typeface="Tw Cen MT"/>
            </a:rPr>
            <a:t> the </a:t>
          </a:r>
          <a:r>
            <a:rPr lang="it-IT" sz="3000" dirty="0" err="1">
              <a:solidFill>
                <a:schemeClr val="bg1"/>
              </a:solidFill>
              <a:latin typeface="Tw Cen MT"/>
            </a:rPr>
            <a:t>dataet</a:t>
          </a:r>
          <a:r>
            <a:rPr lang="it-IT" sz="3000" dirty="0">
              <a:solidFill>
                <a:schemeClr val="bg1"/>
              </a:solidFill>
              <a:latin typeface="Tw Cen MT"/>
            </a:rPr>
            <a:t> </a:t>
          </a:r>
          <a:r>
            <a:rPr lang="it-IT" sz="3000" dirty="0" err="1">
              <a:solidFill>
                <a:schemeClr val="bg1"/>
              </a:solidFill>
              <a:latin typeface="Tw Cen MT"/>
            </a:rPr>
            <a:t>into</a:t>
          </a:r>
          <a:r>
            <a:rPr lang="it-IT" sz="3000" dirty="0">
              <a:solidFill>
                <a:schemeClr val="bg1"/>
              </a:solidFill>
              <a:latin typeface="Tw Cen MT"/>
            </a:rPr>
            <a:t> a </a:t>
          </a:r>
          <a:r>
            <a:rPr lang="it-IT" sz="3000" dirty="0" err="1">
              <a:solidFill>
                <a:schemeClr val="bg1"/>
              </a:solidFill>
              <a:latin typeface="Tw Cen MT"/>
            </a:rPr>
            <a:t>readable</a:t>
          </a:r>
          <a:r>
            <a:rPr lang="it-IT" sz="3000" dirty="0">
              <a:solidFill>
                <a:schemeClr val="bg1"/>
              </a:solidFill>
              <a:latin typeface="Tw Cen MT"/>
            </a:rPr>
            <a:t> one for the </a:t>
          </a:r>
          <a:r>
            <a:rPr lang="it-IT" sz="3000" dirty="0" err="1">
              <a:solidFill>
                <a:schemeClr val="bg1"/>
              </a:solidFill>
              <a:latin typeface="Tw Cen MT"/>
            </a:rPr>
            <a:t>function</a:t>
          </a:r>
          <a:endParaRPr lang="it-IT" sz="3000" dirty="0">
            <a:solidFill>
              <a:schemeClr val="bg1"/>
            </a:solidFill>
            <a:latin typeface="Tw Cen MT"/>
          </a:endParaRPr>
        </a:p>
      </dgm:t>
    </dgm:pt>
    <dgm:pt modelId="{34C36BE2-9E46-47A5-8E06-DB3973D60552}" type="parTrans" cxnId="{AC053045-FB44-4F9C-990C-433CBB2B5CB8}">
      <dgm:prSet/>
      <dgm:spPr/>
    </dgm:pt>
    <dgm:pt modelId="{B07353B8-515E-468A-AF9B-63CED2DE8B4E}" type="sibTrans" cxnId="{AC053045-FB44-4F9C-990C-433CBB2B5CB8}">
      <dgm:prSet/>
      <dgm:spPr/>
      <dgm:t>
        <a:bodyPr/>
        <a:lstStyle/>
        <a:p>
          <a:endParaRPr lang="it-IT"/>
        </a:p>
      </dgm:t>
    </dgm:pt>
    <dgm:pt modelId="{2962BF53-00CF-4F01-AB5F-4C8C7596A43D}">
      <dgm:prSet phldrT="[Testo]"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Create the </a:t>
          </a:r>
          <a:r>
            <a:rPr lang="it-IT" dirty="0" err="1">
              <a:solidFill>
                <a:schemeClr val="bg1"/>
              </a:solidFill>
            </a:rPr>
            <a:t>tree</a:t>
          </a:r>
          <a:endParaRPr lang="it-IT" dirty="0">
            <a:solidFill>
              <a:schemeClr val="bg1"/>
            </a:solidFill>
          </a:endParaRPr>
        </a:p>
      </dgm:t>
    </dgm:pt>
    <dgm:pt modelId="{6615FF69-07F8-4C29-8627-4415E7A5B0A8}" type="parTrans" cxnId="{55B9337F-1101-4CD6-A2C9-C628DF19ED4A}">
      <dgm:prSet/>
      <dgm:spPr/>
    </dgm:pt>
    <dgm:pt modelId="{2239F275-6CFC-4A7A-A6B1-1DD4365206EE}" type="sibTrans" cxnId="{55B9337F-1101-4CD6-A2C9-C628DF19ED4A}">
      <dgm:prSet/>
      <dgm:spPr/>
      <dgm:t>
        <a:bodyPr/>
        <a:lstStyle/>
        <a:p>
          <a:endParaRPr lang="it-IT"/>
        </a:p>
      </dgm:t>
    </dgm:pt>
    <dgm:pt modelId="{48C26869-0EFF-4DBB-963C-6246584DD4F7}" type="pres">
      <dgm:prSet presAssocID="{77E5358D-8799-4656-9511-413719EA7C43}" presName="linearFlow" presStyleCnt="0">
        <dgm:presLayoutVars>
          <dgm:resizeHandles val="exact"/>
        </dgm:presLayoutVars>
      </dgm:prSet>
      <dgm:spPr/>
    </dgm:pt>
    <dgm:pt modelId="{649C003A-E2C9-482C-ACF1-EBE115B9A369}" type="pres">
      <dgm:prSet presAssocID="{40C8A84E-CA44-4040-AE26-2E988398B28B}" presName="node" presStyleLbl="node1" presStyleIdx="0" presStyleCnt="4">
        <dgm:presLayoutVars>
          <dgm:bulletEnabled val="1"/>
        </dgm:presLayoutVars>
      </dgm:prSet>
      <dgm:spPr/>
    </dgm:pt>
    <dgm:pt modelId="{B92CBB47-BC8C-43DE-9FC2-7F1995AA2B65}" type="pres">
      <dgm:prSet presAssocID="{B07353B8-515E-468A-AF9B-63CED2DE8B4E}" presName="sibTrans" presStyleLbl="sibTrans2D1" presStyleIdx="0" presStyleCnt="3"/>
      <dgm:spPr/>
    </dgm:pt>
    <dgm:pt modelId="{635A3D91-BE72-47A4-8A88-4E17DC269BA0}" type="pres">
      <dgm:prSet presAssocID="{B07353B8-515E-468A-AF9B-63CED2DE8B4E}" presName="connectorText" presStyleLbl="sibTrans2D1" presStyleIdx="0" presStyleCnt="3"/>
      <dgm:spPr/>
    </dgm:pt>
    <dgm:pt modelId="{DE2D9FBA-CE0C-4F45-950A-EC4B9739D0D5}" type="pres">
      <dgm:prSet presAssocID="{31E7C2A6-B349-4C61-9062-8867A743603F}" presName="node" presStyleLbl="node1" presStyleIdx="1" presStyleCnt="4">
        <dgm:presLayoutVars>
          <dgm:bulletEnabled val="1"/>
        </dgm:presLayoutVars>
      </dgm:prSet>
      <dgm:spPr/>
    </dgm:pt>
    <dgm:pt modelId="{632938A6-787D-4034-ADDE-6CA747EB8805}" type="pres">
      <dgm:prSet presAssocID="{D1BA973D-E686-4BFF-88BF-A2E0DBFDF9E0}" presName="sibTrans" presStyleLbl="sibTrans2D1" presStyleIdx="1" presStyleCnt="3"/>
      <dgm:spPr/>
    </dgm:pt>
    <dgm:pt modelId="{F1CB38A6-31E6-4E6D-BA69-0E26C802310E}" type="pres">
      <dgm:prSet presAssocID="{D1BA973D-E686-4BFF-88BF-A2E0DBFDF9E0}" presName="connectorText" presStyleLbl="sibTrans2D1" presStyleIdx="1" presStyleCnt="3"/>
      <dgm:spPr/>
    </dgm:pt>
    <dgm:pt modelId="{CB7591D6-CA1C-462A-B4C7-7DC14185B04E}" type="pres">
      <dgm:prSet presAssocID="{CDB35946-CA58-4254-9C16-845CD394066D}" presName="node" presStyleLbl="node1" presStyleIdx="2" presStyleCnt="4">
        <dgm:presLayoutVars>
          <dgm:bulletEnabled val="1"/>
        </dgm:presLayoutVars>
      </dgm:prSet>
      <dgm:spPr/>
    </dgm:pt>
    <dgm:pt modelId="{5006D751-5082-43E9-81F2-4A3D868804EF}" type="pres">
      <dgm:prSet presAssocID="{3527CCB6-C5FC-499E-BC2D-DFA5EB72216A}" presName="sibTrans" presStyleLbl="sibTrans2D1" presStyleIdx="2" presStyleCnt="3"/>
      <dgm:spPr/>
    </dgm:pt>
    <dgm:pt modelId="{88DB9ED5-6021-482C-849F-DFF86C7E80C5}" type="pres">
      <dgm:prSet presAssocID="{3527CCB6-C5FC-499E-BC2D-DFA5EB72216A}" presName="connectorText" presStyleLbl="sibTrans2D1" presStyleIdx="2" presStyleCnt="3"/>
      <dgm:spPr/>
    </dgm:pt>
    <dgm:pt modelId="{D212285E-0C2F-4F0D-9033-BECEE113C606}" type="pres">
      <dgm:prSet presAssocID="{2962BF53-00CF-4F01-AB5F-4C8C7596A43D}" presName="node" presStyleLbl="node1" presStyleIdx="3" presStyleCnt="4">
        <dgm:presLayoutVars>
          <dgm:bulletEnabled val="1"/>
        </dgm:presLayoutVars>
      </dgm:prSet>
      <dgm:spPr/>
    </dgm:pt>
  </dgm:ptLst>
  <dgm:cxnLst>
    <dgm:cxn modelId="{EC878401-9C54-4219-995F-CD0372D84704}" type="presOf" srcId="{D1BA973D-E686-4BFF-88BF-A2E0DBFDF9E0}" destId="{F1CB38A6-31E6-4E6D-BA69-0E26C802310E}" srcOrd="1" destOrd="0" presId="urn:microsoft.com/office/officeart/2005/8/layout/process2"/>
    <dgm:cxn modelId="{73FF1312-C157-4D36-8533-6225F2746A95}" type="presOf" srcId="{2962BF53-00CF-4F01-AB5F-4C8C7596A43D}" destId="{D212285E-0C2F-4F0D-9033-BECEE113C606}" srcOrd="0" destOrd="0" presId="urn:microsoft.com/office/officeart/2005/8/layout/process2"/>
    <dgm:cxn modelId="{9CE35213-C0F2-4957-97D0-47CE06BA2FAD}" type="presOf" srcId="{40C8A84E-CA44-4040-AE26-2E988398B28B}" destId="{649C003A-E2C9-482C-ACF1-EBE115B9A369}" srcOrd="0" destOrd="0" presId="urn:microsoft.com/office/officeart/2005/8/layout/process2"/>
    <dgm:cxn modelId="{AE5A7561-CCCC-47D6-A00F-B929538659BF}" type="presOf" srcId="{3527CCB6-C5FC-499E-BC2D-DFA5EB72216A}" destId="{88DB9ED5-6021-482C-849F-DFF86C7E80C5}" srcOrd="1" destOrd="0" presId="urn:microsoft.com/office/officeart/2005/8/layout/process2"/>
    <dgm:cxn modelId="{AC053045-FB44-4F9C-990C-433CBB2B5CB8}" srcId="{77E5358D-8799-4656-9511-413719EA7C43}" destId="{40C8A84E-CA44-4040-AE26-2E988398B28B}" srcOrd="0" destOrd="0" parTransId="{34C36BE2-9E46-47A5-8E06-DB3973D60552}" sibTransId="{B07353B8-515E-468A-AF9B-63CED2DE8B4E}"/>
    <dgm:cxn modelId="{E99C4065-502D-4134-93B3-9B1957C535A3}" srcId="{77E5358D-8799-4656-9511-413719EA7C43}" destId="{CDB35946-CA58-4254-9C16-845CD394066D}" srcOrd="2" destOrd="0" parTransId="{11414691-4CE3-456C-BFA8-A02A1288F454}" sibTransId="{3527CCB6-C5FC-499E-BC2D-DFA5EB72216A}"/>
    <dgm:cxn modelId="{F0C3954C-5143-4C2A-876E-4917833EC6E4}" type="presOf" srcId="{CDB35946-CA58-4254-9C16-845CD394066D}" destId="{CB7591D6-CA1C-462A-B4C7-7DC14185B04E}" srcOrd="0" destOrd="0" presId="urn:microsoft.com/office/officeart/2005/8/layout/process2"/>
    <dgm:cxn modelId="{AF08E674-7F11-4E94-8B7B-74A6EA111168}" type="presOf" srcId="{77E5358D-8799-4656-9511-413719EA7C43}" destId="{48C26869-0EFF-4DBB-963C-6246584DD4F7}" srcOrd="0" destOrd="0" presId="urn:microsoft.com/office/officeart/2005/8/layout/process2"/>
    <dgm:cxn modelId="{794C4C55-AF2E-4A8B-A411-BECE084BBFC2}" srcId="{77E5358D-8799-4656-9511-413719EA7C43}" destId="{31E7C2A6-B349-4C61-9062-8867A743603F}" srcOrd="1" destOrd="0" parTransId="{8038D6DF-C81B-487C-A149-6B6E9100B323}" sibTransId="{D1BA973D-E686-4BFF-88BF-A2E0DBFDF9E0}"/>
    <dgm:cxn modelId="{55B9337F-1101-4CD6-A2C9-C628DF19ED4A}" srcId="{77E5358D-8799-4656-9511-413719EA7C43}" destId="{2962BF53-00CF-4F01-AB5F-4C8C7596A43D}" srcOrd="3" destOrd="0" parTransId="{6615FF69-07F8-4C29-8627-4415E7A5B0A8}" sibTransId="{2239F275-6CFC-4A7A-A6B1-1DD4365206EE}"/>
    <dgm:cxn modelId="{56AF8889-DDC0-49E0-B17A-80F6BF3CB3BB}" type="presOf" srcId="{B07353B8-515E-468A-AF9B-63CED2DE8B4E}" destId="{635A3D91-BE72-47A4-8A88-4E17DC269BA0}" srcOrd="1" destOrd="0" presId="urn:microsoft.com/office/officeart/2005/8/layout/process2"/>
    <dgm:cxn modelId="{46CC7CC5-362B-411B-99F7-1704F2D640A8}" type="presOf" srcId="{31E7C2A6-B349-4C61-9062-8867A743603F}" destId="{DE2D9FBA-CE0C-4F45-950A-EC4B9739D0D5}" srcOrd="0" destOrd="0" presId="urn:microsoft.com/office/officeart/2005/8/layout/process2"/>
    <dgm:cxn modelId="{08D85ACD-4835-4F96-9324-10D410CC4A78}" type="presOf" srcId="{B07353B8-515E-468A-AF9B-63CED2DE8B4E}" destId="{B92CBB47-BC8C-43DE-9FC2-7F1995AA2B65}" srcOrd="0" destOrd="0" presId="urn:microsoft.com/office/officeart/2005/8/layout/process2"/>
    <dgm:cxn modelId="{DE33C7EA-E2A8-48C6-A6D2-450531650D1C}" type="presOf" srcId="{D1BA973D-E686-4BFF-88BF-A2E0DBFDF9E0}" destId="{632938A6-787D-4034-ADDE-6CA747EB8805}" srcOrd="0" destOrd="0" presId="urn:microsoft.com/office/officeart/2005/8/layout/process2"/>
    <dgm:cxn modelId="{830B1CFD-6CDA-40FB-B17F-BCCE1603C269}" type="presOf" srcId="{3527CCB6-C5FC-499E-BC2D-DFA5EB72216A}" destId="{5006D751-5082-43E9-81F2-4A3D868804EF}" srcOrd="0" destOrd="0" presId="urn:microsoft.com/office/officeart/2005/8/layout/process2"/>
    <dgm:cxn modelId="{89F7FE9F-7424-4288-AC87-34C7E956A4FC}" type="presParOf" srcId="{48C26869-0EFF-4DBB-963C-6246584DD4F7}" destId="{649C003A-E2C9-482C-ACF1-EBE115B9A369}" srcOrd="0" destOrd="0" presId="urn:microsoft.com/office/officeart/2005/8/layout/process2"/>
    <dgm:cxn modelId="{BF8871B3-8084-43A2-A739-C9B262966259}" type="presParOf" srcId="{48C26869-0EFF-4DBB-963C-6246584DD4F7}" destId="{B92CBB47-BC8C-43DE-9FC2-7F1995AA2B65}" srcOrd="1" destOrd="0" presId="urn:microsoft.com/office/officeart/2005/8/layout/process2"/>
    <dgm:cxn modelId="{C70C210F-9DAD-4CCB-A814-AC635996575A}" type="presParOf" srcId="{B92CBB47-BC8C-43DE-9FC2-7F1995AA2B65}" destId="{635A3D91-BE72-47A4-8A88-4E17DC269BA0}" srcOrd="0" destOrd="0" presId="urn:microsoft.com/office/officeart/2005/8/layout/process2"/>
    <dgm:cxn modelId="{00146864-7A50-4EBC-8B22-6A7339FD5DBD}" type="presParOf" srcId="{48C26869-0EFF-4DBB-963C-6246584DD4F7}" destId="{DE2D9FBA-CE0C-4F45-950A-EC4B9739D0D5}" srcOrd="2" destOrd="0" presId="urn:microsoft.com/office/officeart/2005/8/layout/process2"/>
    <dgm:cxn modelId="{5C5AB0AA-3F25-478C-A772-675D48A1972F}" type="presParOf" srcId="{48C26869-0EFF-4DBB-963C-6246584DD4F7}" destId="{632938A6-787D-4034-ADDE-6CA747EB8805}" srcOrd="3" destOrd="0" presId="urn:microsoft.com/office/officeart/2005/8/layout/process2"/>
    <dgm:cxn modelId="{1F38D17C-3A7D-4BDA-897E-22D199D4CF58}" type="presParOf" srcId="{632938A6-787D-4034-ADDE-6CA747EB8805}" destId="{F1CB38A6-31E6-4E6D-BA69-0E26C802310E}" srcOrd="0" destOrd="0" presId="urn:microsoft.com/office/officeart/2005/8/layout/process2"/>
    <dgm:cxn modelId="{2B72294B-C7E7-488D-A450-B3BDE815B172}" type="presParOf" srcId="{48C26869-0EFF-4DBB-963C-6246584DD4F7}" destId="{CB7591D6-CA1C-462A-B4C7-7DC14185B04E}" srcOrd="4" destOrd="0" presId="urn:microsoft.com/office/officeart/2005/8/layout/process2"/>
    <dgm:cxn modelId="{8881DF0E-ACB2-469B-BFF1-72127AD5B940}" type="presParOf" srcId="{48C26869-0EFF-4DBB-963C-6246584DD4F7}" destId="{5006D751-5082-43E9-81F2-4A3D868804EF}" srcOrd="5" destOrd="0" presId="urn:microsoft.com/office/officeart/2005/8/layout/process2"/>
    <dgm:cxn modelId="{E536FF1E-182F-4AC2-ADC7-F67EF77DA312}" type="presParOf" srcId="{5006D751-5082-43E9-81F2-4A3D868804EF}" destId="{88DB9ED5-6021-482C-849F-DFF86C7E80C5}" srcOrd="0" destOrd="0" presId="urn:microsoft.com/office/officeart/2005/8/layout/process2"/>
    <dgm:cxn modelId="{08742CC2-2868-4D29-9FAF-AECC6AB6DE7F}" type="presParOf" srcId="{48C26869-0EFF-4DBB-963C-6246584DD4F7}" destId="{D212285E-0C2F-4F0D-9033-BECEE113C60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5219892-30AB-43AD-A26C-B67CEF3FCB7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B5DAC8-B094-4920-8AD1-4210159504AF}">
      <dgm:prSet phldrT="[Testo]"/>
      <dgm:spPr/>
      <dgm:t>
        <a:bodyPr/>
        <a:lstStyle/>
        <a:p>
          <a:r>
            <a:rPr lang="it-IT">
              <a:solidFill>
                <a:schemeClr val="bg1"/>
              </a:solidFill>
            </a:rPr>
            <a:t>Add Class</a:t>
          </a:r>
          <a:endParaRPr lang="it-IT" sz="3000">
            <a:solidFill>
              <a:schemeClr val="bg1"/>
            </a:solidFill>
            <a:latin typeface="Tw Cen MT"/>
          </a:endParaRPr>
        </a:p>
      </dgm:t>
    </dgm:pt>
    <dgm:pt modelId="{C6A3FAB3-E325-4638-9749-329D0A626F40}" type="parTrans" cxnId="{D8156BA0-ACA2-4FD8-8B24-F90BB084C07A}">
      <dgm:prSet/>
      <dgm:spPr/>
    </dgm:pt>
    <dgm:pt modelId="{74C0927A-57C3-4C61-82F0-3571797F8FC6}" type="sibTrans" cxnId="{D8156BA0-ACA2-4FD8-8B24-F90BB084C07A}">
      <dgm:prSet/>
      <dgm:spPr/>
      <dgm:t>
        <a:bodyPr/>
        <a:lstStyle/>
        <a:p>
          <a:endParaRPr lang="it-IT"/>
        </a:p>
      </dgm:t>
    </dgm:pt>
    <dgm:pt modelId="{1333F9C6-AEBA-47C2-95F6-96DA868326B0}">
      <dgm:prSet phldrT="[Testo]"/>
      <dgm:spPr/>
      <dgm:t>
        <a:bodyPr/>
        <a:lstStyle/>
        <a:p>
          <a:r>
            <a:rPr lang="it-IT">
              <a:solidFill>
                <a:schemeClr val="bg1"/>
              </a:solidFill>
            </a:rPr>
            <a:t>Increase time </a:t>
          </a:r>
          <a:br>
            <a:rPr lang="it-IT" dirty="0">
              <a:solidFill>
                <a:schemeClr val="bg1"/>
              </a:solidFill>
            </a:rPr>
          </a:br>
          <a:r>
            <a:rPr lang="it-IT">
              <a:solidFill>
                <a:schemeClr val="bg1"/>
              </a:solidFill>
            </a:rPr>
            <a:t>+</a:t>
          </a:r>
          <a:br>
            <a:rPr lang="it-IT" dirty="0">
              <a:solidFill>
                <a:schemeClr val="bg1"/>
              </a:solidFill>
            </a:rPr>
          </a:br>
          <a:r>
            <a:rPr lang="it-IT">
              <a:solidFill>
                <a:schemeClr val="bg1"/>
              </a:solidFill>
            </a:rPr>
            <a:t>Decrase Accuracy</a:t>
          </a:r>
        </a:p>
      </dgm:t>
    </dgm:pt>
    <dgm:pt modelId="{569C6AEB-FFD2-456F-AE7C-87B629DF5A89}" type="parTrans" cxnId="{1101F904-6BB6-4B02-892B-AD2BADAD0649}">
      <dgm:prSet/>
      <dgm:spPr/>
    </dgm:pt>
    <dgm:pt modelId="{EE0C1EE4-4F59-46BD-A043-DED9C3D672BD}" type="sibTrans" cxnId="{1101F904-6BB6-4B02-892B-AD2BADAD0649}">
      <dgm:prSet/>
      <dgm:spPr/>
      <dgm:t>
        <a:bodyPr/>
        <a:lstStyle/>
        <a:p>
          <a:endParaRPr lang="it-IT"/>
        </a:p>
      </dgm:t>
    </dgm:pt>
    <dgm:pt modelId="{E55823FB-AFBE-4DE3-A0D8-C1B202ECE5A2}">
      <dgm:prSet phldrT="[Testo]"/>
      <dgm:spPr/>
      <dgm:t>
        <a:bodyPr/>
        <a:lstStyle/>
        <a:p>
          <a:r>
            <a:rPr lang="it-IT">
              <a:solidFill>
                <a:schemeClr val="bg1"/>
              </a:solidFill>
            </a:rPr>
            <a:t>Not training all tree again</a:t>
          </a:r>
        </a:p>
      </dgm:t>
    </dgm:pt>
    <dgm:pt modelId="{03DD8FEB-8B17-450F-9613-2AC0FDCE7507}" type="parTrans" cxnId="{2A4CB644-707A-41AF-8A5E-5C7A2ED361A3}">
      <dgm:prSet/>
      <dgm:spPr/>
    </dgm:pt>
    <dgm:pt modelId="{0CFC6431-996D-40A4-8944-5A12C5AEE22C}" type="sibTrans" cxnId="{2A4CB644-707A-41AF-8A5E-5C7A2ED361A3}">
      <dgm:prSet/>
      <dgm:spPr/>
      <dgm:t>
        <a:bodyPr/>
        <a:lstStyle/>
        <a:p>
          <a:endParaRPr lang="it-IT"/>
        </a:p>
      </dgm:t>
    </dgm:pt>
    <dgm:pt modelId="{B3636E5B-3087-4073-BA46-E70750A9BB15}" type="pres">
      <dgm:prSet presAssocID="{F5219892-30AB-43AD-A26C-B67CEF3FCB76}" presName="Name0" presStyleCnt="0">
        <dgm:presLayoutVars>
          <dgm:dir/>
          <dgm:resizeHandles val="exact"/>
        </dgm:presLayoutVars>
      </dgm:prSet>
      <dgm:spPr/>
    </dgm:pt>
    <dgm:pt modelId="{5243A5AD-CE60-4439-B67F-069FB215FFE4}" type="pres">
      <dgm:prSet presAssocID="{BFB5DAC8-B094-4920-8AD1-4210159504AF}" presName="node" presStyleLbl="node1" presStyleIdx="0" presStyleCnt="3">
        <dgm:presLayoutVars>
          <dgm:bulletEnabled val="1"/>
        </dgm:presLayoutVars>
      </dgm:prSet>
      <dgm:spPr/>
    </dgm:pt>
    <dgm:pt modelId="{C5C25FDB-F907-4F5D-8E5C-09E1A41295FE}" type="pres">
      <dgm:prSet presAssocID="{74C0927A-57C3-4C61-82F0-3571797F8FC6}" presName="sibTrans" presStyleLbl="sibTrans2D1" presStyleIdx="0" presStyleCnt="2"/>
      <dgm:spPr/>
    </dgm:pt>
    <dgm:pt modelId="{E6A41A6B-35CA-40EF-A5DB-E5947AF07108}" type="pres">
      <dgm:prSet presAssocID="{74C0927A-57C3-4C61-82F0-3571797F8FC6}" presName="connectorText" presStyleLbl="sibTrans2D1" presStyleIdx="0" presStyleCnt="2"/>
      <dgm:spPr/>
    </dgm:pt>
    <dgm:pt modelId="{C1208153-2290-441C-8F8B-6BBF768DD4FD}" type="pres">
      <dgm:prSet presAssocID="{E55823FB-AFBE-4DE3-A0D8-C1B202ECE5A2}" presName="node" presStyleLbl="node1" presStyleIdx="1" presStyleCnt="3">
        <dgm:presLayoutVars>
          <dgm:bulletEnabled val="1"/>
        </dgm:presLayoutVars>
      </dgm:prSet>
      <dgm:spPr/>
    </dgm:pt>
    <dgm:pt modelId="{E0AA8BD3-97E2-4846-8C95-22CD0557AA7A}" type="pres">
      <dgm:prSet presAssocID="{0CFC6431-996D-40A4-8944-5A12C5AEE22C}" presName="sibTrans" presStyleLbl="sibTrans2D1" presStyleIdx="1" presStyleCnt="2"/>
      <dgm:spPr/>
    </dgm:pt>
    <dgm:pt modelId="{2D468434-AE41-48F2-94E1-596530194393}" type="pres">
      <dgm:prSet presAssocID="{0CFC6431-996D-40A4-8944-5A12C5AEE22C}" presName="connectorText" presStyleLbl="sibTrans2D1" presStyleIdx="1" presStyleCnt="2"/>
      <dgm:spPr/>
    </dgm:pt>
    <dgm:pt modelId="{E162E45E-CD8F-46D7-9552-1D584C9C9814}" type="pres">
      <dgm:prSet presAssocID="{1333F9C6-AEBA-47C2-95F6-96DA868326B0}" presName="node" presStyleLbl="node1" presStyleIdx="2" presStyleCnt="3">
        <dgm:presLayoutVars>
          <dgm:bulletEnabled val="1"/>
        </dgm:presLayoutVars>
      </dgm:prSet>
      <dgm:spPr/>
    </dgm:pt>
  </dgm:ptLst>
  <dgm:cxnLst>
    <dgm:cxn modelId="{1101F904-6BB6-4B02-892B-AD2BADAD0649}" srcId="{F5219892-30AB-43AD-A26C-B67CEF3FCB76}" destId="{1333F9C6-AEBA-47C2-95F6-96DA868326B0}" srcOrd="2" destOrd="0" parTransId="{569C6AEB-FFD2-456F-AE7C-87B629DF5A89}" sibTransId="{EE0C1EE4-4F59-46BD-A043-DED9C3D672BD}"/>
    <dgm:cxn modelId="{74EF0E06-624F-47DB-ADC7-F7719797C162}" type="presOf" srcId="{BFB5DAC8-B094-4920-8AD1-4210159504AF}" destId="{5243A5AD-CE60-4439-B67F-069FB215FFE4}" srcOrd="0" destOrd="0" presId="urn:microsoft.com/office/officeart/2005/8/layout/process1"/>
    <dgm:cxn modelId="{B529260D-1230-47D0-AFB0-B29F3EB05DC0}" type="presOf" srcId="{74C0927A-57C3-4C61-82F0-3571797F8FC6}" destId="{E6A41A6B-35CA-40EF-A5DB-E5947AF07108}" srcOrd="1" destOrd="0" presId="urn:microsoft.com/office/officeart/2005/8/layout/process1"/>
    <dgm:cxn modelId="{159FF139-F2B9-4E73-97D5-E8EB9DD50D05}" type="presOf" srcId="{E55823FB-AFBE-4DE3-A0D8-C1B202ECE5A2}" destId="{C1208153-2290-441C-8F8B-6BBF768DD4FD}" srcOrd="0" destOrd="0" presId="urn:microsoft.com/office/officeart/2005/8/layout/process1"/>
    <dgm:cxn modelId="{2A4CB644-707A-41AF-8A5E-5C7A2ED361A3}" srcId="{F5219892-30AB-43AD-A26C-B67CEF3FCB76}" destId="{E55823FB-AFBE-4DE3-A0D8-C1B202ECE5A2}" srcOrd="1" destOrd="0" parTransId="{03DD8FEB-8B17-450F-9613-2AC0FDCE7507}" sibTransId="{0CFC6431-996D-40A4-8944-5A12C5AEE22C}"/>
    <dgm:cxn modelId="{7533998C-9242-4B15-A8F2-CC3DC5B490ED}" type="presOf" srcId="{0CFC6431-996D-40A4-8944-5A12C5AEE22C}" destId="{2D468434-AE41-48F2-94E1-596530194393}" srcOrd="1" destOrd="0" presId="urn:microsoft.com/office/officeart/2005/8/layout/process1"/>
    <dgm:cxn modelId="{4849D68D-0437-43D0-9CC9-4DA0658A8A5F}" type="presOf" srcId="{1333F9C6-AEBA-47C2-95F6-96DA868326B0}" destId="{E162E45E-CD8F-46D7-9552-1D584C9C9814}" srcOrd="0" destOrd="0" presId="urn:microsoft.com/office/officeart/2005/8/layout/process1"/>
    <dgm:cxn modelId="{D8156BA0-ACA2-4FD8-8B24-F90BB084C07A}" srcId="{F5219892-30AB-43AD-A26C-B67CEF3FCB76}" destId="{BFB5DAC8-B094-4920-8AD1-4210159504AF}" srcOrd="0" destOrd="0" parTransId="{C6A3FAB3-E325-4638-9749-329D0A626F40}" sibTransId="{74C0927A-57C3-4C61-82F0-3571797F8FC6}"/>
    <dgm:cxn modelId="{066935A3-3F47-4455-A1C8-0E2FC96F523D}" type="presOf" srcId="{0CFC6431-996D-40A4-8944-5A12C5AEE22C}" destId="{E0AA8BD3-97E2-4846-8C95-22CD0557AA7A}" srcOrd="0" destOrd="0" presId="urn:microsoft.com/office/officeart/2005/8/layout/process1"/>
    <dgm:cxn modelId="{F9AF21B4-875B-450E-9686-51D6C13926DC}" type="presOf" srcId="{74C0927A-57C3-4C61-82F0-3571797F8FC6}" destId="{C5C25FDB-F907-4F5D-8E5C-09E1A41295FE}" srcOrd="0" destOrd="0" presId="urn:microsoft.com/office/officeart/2005/8/layout/process1"/>
    <dgm:cxn modelId="{F57C7CF8-D3A0-483D-881F-091AD3B1E896}" type="presOf" srcId="{F5219892-30AB-43AD-A26C-B67CEF3FCB76}" destId="{B3636E5B-3087-4073-BA46-E70750A9BB15}" srcOrd="0" destOrd="0" presId="urn:microsoft.com/office/officeart/2005/8/layout/process1"/>
    <dgm:cxn modelId="{97DD46E9-06BE-45A8-BEB6-CC8EF073CA1E}" type="presParOf" srcId="{B3636E5B-3087-4073-BA46-E70750A9BB15}" destId="{5243A5AD-CE60-4439-B67F-069FB215FFE4}" srcOrd="0" destOrd="0" presId="urn:microsoft.com/office/officeart/2005/8/layout/process1"/>
    <dgm:cxn modelId="{CD5B43D9-CC04-4CE6-B3F0-3CDA295B56F2}" type="presParOf" srcId="{B3636E5B-3087-4073-BA46-E70750A9BB15}" destId="{C5C25FDB-F907-4F5D-8E5C-09E1A41295FE}" srcOrd="1" destOrd="0" presId="urn:microsoft.com/office/officeart/2005/8/layout/process1"/>
    <dgm:cxn modelId="{33520157-8CBF-41C7-9614-776A9093709A}" type="presParOf" srcId="{C5C25FDB-F907-4F5D-8E5C-09E1A41295FE}" destId="{E6A41A6B-35CA-40EF-A5DB-E5947AF07108}" srcOrd="0" destOrd="0" presId="urn:microsoft.com/office/officeart/2005/8/layout/process1"/>
    <dgm:cxn modelId="{C0D605E2-FB91-4AB0-AB3E-756D2A67F230}" type="presParOf" srcId="{B3636E5B-3087-4073-BA46-E70750A9BB15}" destId="{C1208153-2290-441C-8F8B-6BBF768DD4FD}" srcOrd="2" destOrd="0" presId="urn:microsoft.com/office/officeart/2005/8/layout/process1"/>
    <dgm:cxn modelId="{C9883328-6B93-4942-B575-AD056D3AC3D5}" type="presParOf" srcId="{B3636E5B-3087-4073-BA46-E70750A9BB15}" destId="{E0AA8BD3-97E2-4846-8C95-22CD0557AA7A}" srcOrd="3" destOrd="0" presId="urn:microsoft.com/office/officeart/2005/8/layout/process1"/>
    <dgm:cxn modelId="{0E1E2A9E-E869-4E06-A202-539F8B7C42C9}" type="presParOf" srcId="{E0AA8BD3-97E2-4846-8C95-22CD0557AA7A}" destId="{2D468434-AE41-48F2-94E1-596530194393}" srcOrd="0" destOrd="0" presId="urn:microsoft.com/office/officeart/2005/8/layout/process1"/>
    <dgm:cxn modelId="{867F993C-AE49-49C1-8BFD-2CD1CE7D7693}" type="presParOf" srcId="{B3636E5B-3087-4073-BA46-E70750A9BB15}" destId="{E162E45E-CD8F-46D7-9552-1D584C9C981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2DDD716-A5D5-43CC-98FA-9983EDC603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1D363B0-DFBB-4348-B76B-CFC97EA5DC8E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5D621CED-1231-4D38-A28B-EB6225D96F11}" type="parTrans" cxnId="{DEB4C11B-73EE-4ABB-BAC5-7A83D3F319F6}">
      <dgm:prSet/>
      <dgm:spPr/>
      <dgm:t>
        <a:bodyPr/>
        <a:lstStyle/>
        <a:p>
          <a:endParaRPr lang="it-IT"/>
        </a:p>
      </dgm:t>
    </dgm:pt>
    <dgm:pt modelId="{E9F2C585-3571-447D-9C67-198B6538CA4F}" type="sibTrans" cxnId="{DEB4C11B-73EE-4ABB-BAC5-7A83D3F319F6}">
      <dgm:prSet/>
      <dgm:spPr/>
      <dgm:t>
        <a:bodyPr/>
        <a:lstStyle/>
        <a:p>
          <a:endParaRPr lang="it-IT"/>
        </a:p>
      </dgm:t>
    </dgm:pt>
    <dgm:pt modelId="{57201CB9-3744-4158-AE29-63538FB34C09}">
      <dgm:prSet phldrT="[Testo]"/>
      <dgm:spPr/>
      <dgm:t>
        <a:bodyPr/>
        <a:lstStyle/>
        <a:p>
          <a:r>
            <a:rPr lang="it-IT"/>
            <a:t>Improve Learn Rate</a:t>
          </a:r>
        </a:p>
      </dgm:t>
    </dgm:pt>
    <dgm:pt modelId="{5BE9F463-8963-42A1-A465-6B93F519BC93}" type="parTrans" cxnId="{B28C3F5B-F228-4B56-B705-B1416A522808}">
      <dgm:prSet/>
      <dgm:spPr/>
      <dgm:t>
        <a:bodyPr/>
        <a:lstStyle/>
        <a:p>
          <a:endParaRPr lang="it-IT"/>
        </a:p>
      </dgm:t>
    </dgm:pt>
    <dgm:pt modelId="{FB32C05A-516A-45A4-8D1A-6DCD89D7F5F8}" type="sibTrans" cxnId="{B28C3F5B-F228-4B56-B705-B1416A522808}">
      <dgm:prSet/>
      <dgm:spPr/>
      <dgm:t>
        <a:bodyPr/>
        <a:lstStyle/>
        <a:p>
          <a:endParaRPr lang="it-IT"/>
        </a:p>
      </dgm:t>
    </dgm:pt>
    <dgm:pt modelId="{1A0667CF-51C6-4241-A6BF-7EAE2852F0A4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D068329-6C2A-4A0A-80C5-2F7198ADB9A8}" type="parTrans" cxnId="{25674D4D-61D7-4C36-B824-46B1BACA9476}">
      <dgm:prSet/>
      <dgm:spPr/>
      <dgm:t>
        <a:bodyPr/>
        <a:lstStyle/>
        <a:p>
          <a:endParaRPr lang="it-IT"/>
        </a:p>
      </dgm:t>
    </dgm:pt>
    <dgm:pt modelId="{C829563D-FEEB-4883-A120-D6154203583E}" type="sibTrans" cxnId="{25674D4D-61D7-4C36-B824-46B1BACA9476}">
      <dgm:prSet/>
      <dgm:spPr/>
      <dgm:t>
        <a:bodyPr/>
        <a:lstStyle/>
        <a:p>
          <a:endParaRPr lang="it-IT"/>
        </a:p>
      </dgm:t>
    </dgm:pt>
    <dgm:pt modelId="{48459F47-6FD6-4B37-B75F-4CD715DC4A90}">
      <dgm:prSet phldrT="[Testo]"/>
      <dgm:spPr/>
      <dgm:t>
        <a:bodyPr/>
        <a:lstStyle/>
        <a:p>
          <a:r>
            <a:rPr lang="it-IT"/>
            <a:t>Increase Filter dimension</a:t>
          </a:r>
        </a:p>
      </dgm:t>
    </dgm:pt>
    <dgm:pt modelId="{20559657-D116-4B59-866F-2DDAD7201C33}" type="parTrans" cxnId="{056794E8-F53F-4ED3-AB79-93B6075BEC4E}">
      <dgm:prSet/>
      <dgm:spPr/>
      <dgm:t>
        <a:bodyPr/>
        <a:lstStyle/>
        <a:p>
          <a:endParaRPr lang="it-IT"/>
        </a:p>
      </dgm:t>
    </dgm:pt>
    <dgm:pt modelId="{3FAF9ABA-F711-4C83-89A4-084E326C6E81}" type="sibTrans" cxnId="{056794E8-F53F-4ED3-AB79-93B6075BEC4E}">
      <dgm:prSet/>
      <dgm:spPr/>
      <dgm:t>
        <a:bodyPr/>
        <a:lstStyle/>
        <a:p>
          <a:endParaRPr lang="it-IT"/>
        </a:p>
      </dgm:t>
    </dgm:pt>
    <dgm:pt modelId="{7DA44DBD-0B26-430E-9A10-8BE0B090CF17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E576EA58-CF0E-417F-B4B3-80451842BE9A}" type="parTrans" cxnId="{CE9D1667-9BAF-4B7F-9B8F-D19AEE44C381}">
      <dgm:prSet/>
      <dgm:spPr/>
      <dgm:t>
        <a:bodyPr/>
        <a:lstStyle/>
        <a:p>
          <a:endParaRPr lang="it-IT"/>
        </a:p>
      </dgm:t>
    </dgm:pt>
    <dgm:pt modelId="{1E3FD08D-C72C-483F-AECD-E924D0978C42}" type="sibTrans" cxnId="{CE9D1667-9BAF-4B7F-9B8F-D19AEE44C381}">
      <dgm:prSet/>
      <dgm:spPr/>
      <dgm:t>
        <a:bodyPr/>
        <a:lstStyle/>
        <a:p>
          <a:endParaRPr lang="it-IT"/>
        </a:p>
      </dgm:t>
    </dgm:pt>
    <dgm:pt modelId="{FCF49C76-26D1-4CF3-BF0B-44BDD4233B7E}">
      <dgm:prSet phldrT="[Testo]"/>
      <dgm:spPr/>
      <dgm:t>
        <a:bodyPr/>
        <a:lstStyle/>
        <a:p>
          <a:r>
            <a:rPr lang="it-IT"/>
            <a:t>Add other block to the CNN</a:t>
          </a:r>
        </a:p>
      </dgm:t>
    </dgm:pt>
    <dgm:pt modelId="{2F2DBC7A-0AB3-44C2-9823-6E4FFAF38021}" type="parTrans" cxnId="{0AF521B7-DFE8-45D3-BE56-945BFA51DB92}">
      <dgm:prSet/>
      <dgm:spPr/>
      <dgm:t>
        <a:bodyPr/>
        <a:lstStyle/>
        <a:p>
          <a:endParaRPr lang="it-IT"/>
        </a:p>
      </dgm:t>
    </dgm:pt>
    <dgm:pt modelId="{52BF7D78-6B7D-4BDD-A217-566F90E3FA5F}" type="sibTrans" cxnId="{0AF521B7-DFE8-45D3-BE56-945BFA51DB92}">
      <dgm:prSet/>
      <dgm:spPr/>
      <dgm:t>
        <a:bodyPr/>
        <a:lstStyle/>
        <a:p>
          <a:endParaRPr lang="it-IT"/>
        </a:p>
      </dgm:t>
    </dgm:pt>
    <dgm:pt modelId="{00B0115E-24B7-4F47-A997-DC2BC9677792}" type="pres">
      <dgm:prSet presAssocID="{72DDD716-A5D5-43CC-98FA-9983EDC60315}" presName="linearFlow" presStyleCnt="0">
        <dgm:presLayoutVars>
          <dgm:dir/>
          <dgm:animLvl val="lvl"/>
          <dgm:resizeHandles val="exact"/>
        </dgm:presLayoutVars>
      </dgm:prSet>
      <dgm:spPr/>
    </dgm:pt>
    <dgm:pt modelId="{3F7BFCA0-8008-42FC-A16E-F5E5A461FC29}" type="pres">
      <dgm:prSet presAssocID="{51D363B0-DFBB-4348-B76B-CFC97EA5DC8E}" presName="composite" presStyleCnt="0"/>
      <dgm:spPr/>
    </dgm:pt>
    <dgm:pt modelId="{83622C00-3149-4CAC-8690-30FA76708535}" type="pres">
      <dgm:prSet presAssocID="{51D363B0-DFBB-4348-B76B-CFC97EA5DC8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B602627-8CD2-4479-ACB8-CF884CF8AE4C}" type="pres">
      <dgm:prSet presAssocID="{51D363B0-DFBB-4348-B76B-CFC97EA5DC8E}" presName="descendantText" presStyleLbl="alignAcc1" presStyleIdx="0" presStyleCnt="3">
        <dgm:presLayoutVars>
          <dgm:bulletEnabled val="1"/>
        </dgm:presLayoutVars>
      </dgm:prSet>
      <dgm:spPr/>
    </dgm:pt>
    <dgm:pt modelId="{71E3F02D-5C6F-4EA9-B00F-D516238DF9C5}" type="pres">
      <dgm:prSet presAssocID="{E9F2C585-3571-447D-9C67-198B6538CA4F}" presName="sp" presStyleCnt="0"/>
      <dgm:spPr/>
    </dgm:pt>
    <dgm:pt modelId="{0860A9B7-E71B-4663-BB90-7D751398AE0A}" type="pres">
      <dgm:prSet presAssocID="{1A0667CF-51C6-4241-A6BF-7EAE2852F0A4}" presName="composite" presStyleCnt="0"/>
      <dgm:spPr/>
    </dgm:pt>
    <dgm:pt modelId="{86DA2973-2D85-4BD2-890D-9FEAA23EA196}" type="pres">
      <dgm:prSet presAssocID="{1A0667CF-51C6-4241-A6BF-7EAE2852F0A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8CCA072-CBBA-40F7-84A8-4B98FE138E3F}" type="pres">
      <dgm:prSet presAssocID="{1A0667CF-51C6-4241-A6BF-7EAE2852F0A4}" presName="descendantText" presStyleLbl="alignAcc1" presStyleIdx="1" presStyleCnt="3">
        <dgm:presLayoutVars>
          <dgm:bulletEnabled val="1"/>
        </dgm:presLayoutVars>
      </dgm:prSet>
      <dgm:spPr/>
    </dgm:pt>
    <dgm:pt modelId="{14A7C419-EF8F-4783-9152-C0217F7407A8}" type="pres">
      <dgm:prSet presAssocID="{C829563D-FEEB-4883-A120-D6154203583E}" presName="sp" presStyleCnt="0"/>
      <dgm:spPr/>
    </dgm:pt>
    <dgm:pt modelId="{65C60673-F99F-4D77-BA81-6D544A674A24}" type="pres">
      <dgm:prSet presAssocID="{7DA44DBD-0B26-430E-9A10-8BE0B090CF17}" presName="composite" presStyleCnt="0"/>
      <dgm:spPr/>
    </dgm:pt>
    <dgm:pt modelId="{F799C021-5C8D-4514-8128-7E2BB1021227}" type="pres">
      <dgm:prSet presAssocID="{7DA44DBD-0B26-430E-9A10-8BE0B090CF1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F25FF2D-0192-4674-BA3B-159A0D01640A}" type="pres">
      <dgm:prSet presAssocID="{7DA44DBD-0B26-430E-9A10-8BE0B090CF1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EB4C11B-73EE-4ABB-BAC5-7A83D3F319F6}" srcId="{72DDD716-A5D5-43CC-98FA-9983EDC60315}" destId="{51D363B0-DFBB-4348-B76B-CFC97EA5DC8E}" srcOrd="0" destOrd="0" parTransId="{5D621CED-1231-4D38-A28B-EB6225D96F11}" sibTransId="{E9F2C585-3571-447D-9C67-198B6538CA4F}"/>
    <dgm:cxn modelId="{B20D063A-8CFD-4BC7-986A-97FC1242F57A}" type="presOf" srcId="{1A0667CF-51C6-4241-A6BF-7EAE2852F0A4}" destId="{86DA2973-2D85-4BD2-890D-9FEAA23EA196}" srcOrd="0" destOrd="0" presId="urn:microsoft.com/office/officeart/2005/8/layout/chevron2"/>
    <dgm:cxn modelId="{B28C3F5B-F228-4B56-B705-B1416A522808}" srcId="{51D363B0-DFBB-4348-B76B-CFC97EA5DC8E}" destId="{57201CB9-3744-4158-AE29-63538FB34C09}" srcOrd="0" destOrd="0" parTransId="{5BE9F463-8963-42A1-A465-6B93F519BC93}" sibTransId="{FB32C05A-516A-45A4-8D1A-6DCD89D7F5F8}"/>
    <dgm:cxn modelId="{E61AFB5C-E009-4901-A7BB-5B42E6FC9EE1}" type="presOf" srcId="{57201CB9-3744-4158-AE29-63538FB34C09}" destId="{5B602627-8CD2-4479-ACB8-CF884CF8AE4C}" srcOrd="0" destOrd="0" presId="urn:microsoft.com/office/officeart/2005/8/layout/chevron2"/>
    <dgm:cxn modelId="{CE9D1667-9BAF-4B7F-9B8F-D19AEE44C381}" srcId="{72DDD716-A5D5-43CC-98FA-9983EDC60315}" destId="{7DA44DBD-0B26-430E-9A10-8BE0B090CF17}" srcOrd="2" destOrd="0" parTransId="{E576EA58-CF0E-417F-B4B3-80451842BE9A}" sibTransId="{1E3FD08D-C72C-483F-AECD-E924D0978C42}"/>
    <dgm:cxn modelId="{25674D4D-61D7-4C36-B824-46B1BACA9476}" srcId="{72DDD716-A5D5-43CC-98FA-9983EDC60315}" destId="{1A0667CF-51C6-4241-A6BF-7EAE2852F0A4}" srcOrd="1" destOrd="0" parTransId="{FD068329-6C2A-4A0A-80C5-2F7198ADB9A8}" sibTransId="{C829563D-FEEB-4883-A120-D6154203583E}"/>
    <dgm:cxn modelId="{5DB9C6AA-A009-434D-A2B8-B09C04F61A69}" type="presOf" srcId="{7DA44DBD-0B26-430E-9A10-8BE0B090CF17}" destId="{F799C021-5C8D-4514-8128-7E2BB1021227}" srcOrd="0" destOrd="0" presId="urn:microsoft.com/office/officeart/2005/8/layout/chevron2"/>
    <dgm:cxn modelId="{1683FFB0-3965-49D9-BAF7-1826DCD5752D}" type="presOf" srcId="{51D363B0-DFBB-4348-B76B-CFC97EA5DC8E}" destId="{83622C00-3149-4CAC-8690-30FA76708535}" srcOrd="0" destOrd="0" presId="urn:microsoft.com/office/officeart/2005/8/layout/chevron2"/>
    <dgm:cxn modelId="{0AF521B7-DFE8-45D3-BE56-945BFA51DB92}" srcId="{7DA44DBD-0B26-430E-9A10-8BE0B090CF17}" destId="{FCF49C76-26D1-4CF3-BF0B-44BDD4233B7E}" srcOrd="0" destOrd="0" parTransId="{2F2DBC7A-0AB3-44C2-9823-6E4FFAF38021}" sibTransId="{52BF7D78-6B7D-4BDD-A217-566F90E3FA5F}"/>
    <dgm:cxn modelId="{29FF1AC7-9B39-4D07-8BE9-AC4D3E54E659}" type="presOf" srcId="{48459F47-6FD6-4B37-B75F-4CD715DC4A90}" destId="{78CCA072-CBBA-40F7-84A8-4B98FE138E3F}" srcOrd="0" destOrd="0" presId="urn:microsoft.com/office/officeart/2005/8/layout/chevron2"/>
    <dgm:cxn modelId="{056794E8-F53F-4ED3-AB79-93B6075BEC4E}" srcId="{1A0667CF-51C6-4241-A6BF-7EAE2852F0A4}" destId="{48459F47-6FD6-4B37-B75F-4CD715DC4A90}" srcOrd="0" destOrd="0" parTransId="{20559657-D116-4B59-866F-2DDAD7201C33}" sibTransId="{3FAF9ABA-F711-4C83-89A4-084E326C6E81}"/>
    <dgm:cxn modelId="{F643BCED-B39B-4FD1-889D-41EEC748CB1B}" type="presOf" srcId="{FCF49C76-26D1-4CF3-BF0B-44BDD4233B7E}" destId="{FF25FF2D-0192-4674-BA3B-159A0D01640A}" srcOrd="0" destOrd="0" presId="urn:microsoft.com/office/officeart/2005/8/layout/chevron2"/>
    <dgm:cxn modelId="{B70739FE-8CE8-4F87-A38A-FEA649EDE0BD}" type="presOf" srcId="{72DDD716-A5D5-43CC-98FA-9983EDC60315}" destId="{00B0115E-24B7-4F47-A997-DC2BC9677792}" srcOrd="0" destOrd="0" presId="urn:microsoft.com/office/officeart/2005/8/layout/chevron2"/>
    <dgm:cxn modelId="{1042E50D-7BB1-4372-91C5-A56F2709861D}" type="presParOf" srcId="{00B0115E-24B7-4F47-A997-DC2BC9677792}" destId="{3F7BFCA0-8008-42FC-A16E-F5E5A461FC29}" srcOrd="0" destOrd="0" presId="urn:microsoft.com/office/officeart/2005/8/layout/chevron2"/>
    <dgm:cxn modelId="{1F7A7CBF-5941-49BF-84B0-B30325C7DA0E}" type="presParOf" srcId="{3F7BFCA0-8008-42FC-A16E-F5E5A461FC29}" destId="{83622C00-3149-4CAC-8690-30FA76708535}" srcOrd="0" destOrd="0" presId="urn:microsoft.com/office/officeart/2005/8/layout/chevron2"/>
    <dgm:cxn modelId="{278FD339-FE18-437F-9DA4-267C0E47C950}" type="presParOf" srcId="{3F7BFCA0-8008-42FC-A16E-F5E5A461FC29}" destId="{5B602627-8CD2-4479-ACB8-CF884CF8AE4C}" srcOrd="1" destOrd="0" presId="urn:microsoft.com/office/officeart/2005/8/layout/chevron2"/>
    <dgm:cxn modelId="{ED36310C-4557-4F4D-A233-96A441E2FB87}" type="presParOf" srcId="{00B0115E-24B7-4F47-A997-DC2BC9677792}" destId="{71E3F02D-5C6F-4EA9-B00F-D516238DF9C5}" srcOrd="1" destOrd="0" presId="urn:microsoft.com/office/officeart/2005/8/layout/chevron2"/>
    <dgm:cxn modelId="{063D7124-EAF6-4A99-9175-2459212F7DFC}" type="presParOf" srcId="{00B0115E-24B7-4F47-A997-DC2BC9677792}" destId="{0860A9B7-E71B-4663-BB90-7D751398AE0A}" srcOrd="2" destOrd="0" presId="urn:microsoft.com/office/officeart/2005/8/layout/chevron2"/>
    <dgm:cxn modelId="{A680A464-F400-4561-B931-5A8636505DF5}" type="presParOf" srcId="{0860A9B7-E71B-4663-BB90-7D751398AE0A}" destId="{86DA2973-2D85-4BD2-890D-9FEAA23EA196}" srcOrd="0" destOrd="0" presId="urn:microsoft.com/office/officeart/2005/8/layout/chevron2"/>
    <dgm:cxn modelId="{DFCEFA8E-A540-4FEB-ABFB-3A3A30EC20F0}" type="presParOf" srcId="{0860A9B7-E71B-4663-BB90-7D751398AE0A}" destId="{78CCA072-CBBA-40F7-84A8-4B98FE138E3F}" srcOrd="1" destOrd="0" presId="urn:microsoft.com/office/officeart/2005/8/layout/chevron2"/>
    <dgm:cxn modelId="{55849D6A-C4C1-4178-8DE5-4E5931EA767B}" type="presParOf" srcId="{00B0115E-24B7-4F47-A997-DC2BC9677792}" destId="{14A7C419-EF8F-4783-9152-C0217F7407A8}" srcOrd="3" destOrd="0" presId="urn:microsoft.com/office/officeart/2005/8/layout/chevron2"/>
    <dgm:cxn modelId="{D4C38F3B-CD04-48A3-91DB-EC76EC697D77}" type="presParOf" srcId="{00B0115E-24B7-4F47-A997-DC2BC9677792}" destId="{65C60673-F99F-4D77-BA81-6D544A674A24}" srcOrd="4" destOrd="0" presId="urn:microsoft.com/office/officeart/2005/8/layout/chevron2"/>
    <dgm:cxn modelId="{8957BC3B-42BB-4FDA-99B0-A76733A41BA6}" type="presParOf" srcId="{65C60673-F99F-4D77-BA81-6D544A674A24}" destId="{F799C021-5C8D-4514-8128-7E2BB1021227}" srcOrd="0" destOrd="0" presId="urn:microsoft.com/office/officeart/2005/8/layout/chevron2"/>
    <dgm:cxn modelId="{D2540036-82E6-4673-8CB9-A483C908EEC4}" type="presParOf" srcId="{65C60673-F99F-4D77-BA81-6D544A674A24}" destId="{FF25FF2D-0192-4674-BA3B-159A0D0164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3338E-D7A1-4C96-899E-D9A60B314CC9}" type="doc">
      <dgm:prSet loTypeId="urn:microsoft.com/office/officeart/2005/8/layout/hierarchy6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it-IT"/>
        </a:p>
      </dgm:t>
    </dgm:pt>
    <dgm:pt modelId="{A7E97C73-E6CA-4F9F-BF46-CCAF2BC894A0}">
      <dgm:prSet phldrT="[Testo]" phldr="0"/>
      <dgm:spPr/>
      <dgm:t>
        <a:bodyPr/>
        <a:lstStyle/>
        <a:p>
          <a:r>
            <a:rPr lang="it-IT" dirty="0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Set</a:t>
          </a:r>
          <a:endParaRPr lang="it-IT" b="0" i="0" u="none" strike="noStrike" cap="none" baseline="0" noProof="0" dirty="0">
            <a:solidFill>
              <a:schemeClr val="accent2">
                <a:lumMod val="75000"/>
              </a:schemeClr>
            </a:solidFill>
            <a:latin typeface="Tw Cen MT"/>
          </a:endParaRPr>
        </a:p>
      </dgm:t>
    </dgm:pt>
    <dgm:pt modelId="{034CB3D1-5F17-4420-B035-D4F288EC4B5E}" type="parTrans" cxnId="{4215D893-12A4-460D-A5CF-44F9E03743BE}">
      <dgm:prSet/>
      <dgm:spPr/>
      <dgm:t>
        <a:bodyPr/>
        <a:lstStyle/>
        <a:p>
          <a:endParaRPr lang="it-IT"/>
        </a:p>
      </dgm:t>
    </dgm:pt>
    <dgm:pt modelId="{3BFCCE31-44C1-4F04-8885-BB914B87B428}" type="sibTrans" cxnId="{4215D893-12A4-460D-A5CF-44F9E03743BE}">
      <dgm:prSet/>
      <dgm:spPr/>
      <dgm:t>
        <a:bodyPr/>
        <a:lstStyle/>
        <a:p>
          <a:endParaRPr lang="it-IT"/>
        </a:p>
      </dgm:t>
    </dgm:pt>
    <dgm:pt modelId="{F4DA468E-FE74-43F4-8CD3-DA9FD089E2E9}">
      <dgm:prSet phldrT="[Testo]" phldr="0"/>
      <dgm:spPr/>
      <dgm:t>
        <a:bodyPr/>
        <a:lstStyle/>
        <a:p>
          <a:pPr rtl="0"/>
          <a:r>
            <a:rPr lang="it-IT" dirty="0" err="1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All</a:t>
          </a:r>
          <a:r>
            <a:rPr lang="it-IT" dirty="0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 Classes </a:t>
          </a:r>
          <a:r>
            <a:rPr lang="it-IT" dirty="0" err="1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minus</a:t>
          </a:r>
          <a:r>
            <a:rPr lang="it-IT" dirty="0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 AC</a:t>
          </a:r>
          <a:endParaRPr lang="it-IT" dirty="0">
            <a:solidFill>
              <a:schemeClr val="accent2">
                <a:lumMod val="75000"/>
              </a:schemeClr>
            </a:solidFill>
          </a:endParaRPr>
        </a:p>
      </dgm:t>
    </dgm:pt>
    <dgm:pt modelId="{DF5B192C-35B2-4918-9F58-FD2F9858A02C}" type="parTrans" cxnId="{49821501-EA20-4BC4-8CC8-6C50E0B1E19F}">
      <dgm:prSet/>
      <dgm:spPr/>
      <dgm:t>
        <a:bodyPr/>
        <a:lstStyle/>
        <a:p>
          <a:endParaRPr lang="it-IT"/>
        </a:p>
      </dgm:t>
    </dgm:pt>
    <dgm:pt modelId="{8F4A22E9-34A4-41D0-B28E-8B8E31E073D6}" type="sibTrans" cxnId="{49821501-EA20-4BC4-8CC8-6C50E0B1E19F}">
      <dgm:prSet/>
      <dgm:spPr/>
      <dgm:t>
        <a:bodyPr/>
        <a:lstStyle/>
        <a:p>
          <a:endParaRPr lang="it-IT"/>
        </a:p>
      </dgm:t>
    </dgm:pt>
    <dgm:pt modelId="{3072F8D1-824C-4EAA-A263-2F361A7C41E2}">
      <dgm:prSet phldrT="[Testo]" phldr="0"/>
      <dgm:spPr/>
      <dgm:t>
        <a:bodyPr/>
        <a:lstStyle/>
        <a:p>
          <a:r>
            <a:rPr lang="it-IT" dirty="0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AC</a:t>
          </a:r>
          <a:endParaRPr lang="it-IT" dirty="0">
            <a:solidFill>
              <a:schemeClr val="accent2">
                <a:lumMod val="75000"/>
              </a:schemeClr>
            </a:solidFill>
          </a:endParaRPr>
        </a:p>
      </dgm:t>
    </dgm:pt>
    <dgm:pt modelId="{1740B4C4-35ED-4C8D-B551-8D366485E847}" type="parTrans" cxnId="{17AD2DF2-B906-48A0-855C-51EE8A67C563}">
      <dgm:prSet/>
      <dgm:spPr/>
      <dgm:t>
        <a:bodyPr/>
        <a:lstStyle/>
        <a:p>
          <a:endParaRPr lang="it-IT"/>
        </a:p>
      </dgm:t>
    </dgm:pt>
    <dgm:pt modelId="{176B4DE7-92EC-4FB6-80CB-5276A890D481}" type="sibTrans" cxnId="{17AD2DF2-B906-48A0-855C-51EE8A67C563}">
      <dgm:prSet/>
      <dgm:spPr/>
      <dgm:t>
        <a:bodyPr/>
        <a:lstStyle/>
        <a:p>
          <a:endParaRPr lang="it-IT"/>
        </a:p>
      </dgm:t>
    </dgm:pt>
    <dgm:pt modelId="{FE7C74B6-BB86-4B17-A69A-DD86D47101F3}" type="pres">
      <dgm:prSet presAssocID="{3F53338E-D7A1-4C96-899E-D9A60B314CC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BC11773-FE36-41BB-B9AC-066A90572967}" type="pres">
      <dgm:prSet presAssocID="{3F53338E-D7A1-4C96-899E-D9A60B314CC9}" presName="hierFlow" presStyleCnt="0"/>
      <dgm:spPr/>
    </dgm:pt>
    <dgm:pt modelId="{853645A0-D27A-42EE-8B4C-628BF717C2BD}" type="pres">
      <dgm:prSet presAssocID="{3F53338E-D7A1-4C96-899E-D9A60B314CC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FDBACE5-7B9C-432A-B000-2DD81A61FF8D}" type="pres">
      <dgm:prSet presAssocID="{A7E97C73-E6CA-4F9F-BF46-CCAF2BC894A0}" presName="Name14" presStyleCnt="0"/>
      <dgm:spPr/>
    </dgm:pt>
    <dgm:pt modelId="{18879CAD-6584-4A7B-BD57-602BC4FC92FB}" type="pres">
      <dgm:prSet presAssocID="{A7E97C73-E6CA-4F9F-BF46-CCAF2BC894A0}" presName="level1Shape" presStyleLbl="node0" presStyleIdx="0" presStyleCnt="1">
        <dgm:presLayoutVars>
          <dgm:chPref val="3"/>
        </dgm:presLayoutVars>
      </dgm:prSet>
      <dgm:spPr/>
    </dgm:pt>
    <dgm:pt modelId="{8BEA7F2F-44D0-438C-8848-3447489A2A8B}" type="pres">
      <dgm:prSet presAssocID="{A7E97C73-E6CA-4F9F-BF46-CCAF2BC894A0}" presName="hierChild2" presStyleCnt="0"/>
      <dgm:spPr/>
    </dgm:pt>
    <dgm:pt modelId="{F1BF4538-72D1-4E76-9CDF-D63C935E5CD7}" type="pres">
      <dgm:prSet presAssocID="{DF5B192C-35B2-4918-9F58-FD2F9858A02C}" presName="Name19" presStyleLbl="parChTrans1D2" presStyleIdx="0" presStyleCnt="2"/>
      <dgm:spPr/>
    </dgm:pt>
    <dgm:pt modelId="{FC44ABB8-EE8E-4DF6-BA6E-9E7782A1BABA}" type="pres">
      <dgm:prSet presAssocID="{F4DA468E-FE74-43F4-8CD3-DA9FD089E2E9}" presName="Name21" presStyleCnt="0"/>
      <dgm:spPr/>
    </dgm:pt>
    <dgm:pt modelId="{E9134862-E00D-4139-9594-C9B12E207BF7}" type="pres">
      <dgm:prSet presAssocID="{F4DA468E-FE74-43F4-8CD3-DA9FD089E2E9}" presName="level2Shape" presStyleLbl="node2" presStyleIdx="0" presStyleCnt="2"/>
      <dgm:spPr/>
    </dgm:pt>
    <dgm:pt modelId="{AEA550BF-072B-4D58-8BF9-FB16D3FE5770}" type="pres">
      <dgm:prSet presAssocID="{F4DA468E-FE74-43F4-8CD3-DA9FD089E2E9}" presName="hierChild3" presStyleCnt="0"/>
      <dgm:spPr/>
    </dgm:pt>
    <dgm:pt modelId="{FD36AAEC-196F-4BEB-9D42-C14DE16A2FE1}" type="pres">
      <dgm:prSet presAssocID="{1740B4C4-35ED-4C8D-B551-8D366485E847}" presName="Name19" presStyleLbl="parChTrans1D2" presStyleIdx="1" presStyleCnt="2"/>
      <dgm:spPr/>
    </dgm:pt>
    <dgm:pt modelId="{50F0F4ED-B1FD-49A2-8017-DDFF52BE7775}" type="pres">
      <dgm:prSet presAssocID="{3072F8D1-824C-4EAA-A263-2F361A7C41E2}" presName="Name21" presStyleCnt="0"/>
      <dgm:spPr/>
    </dgm:pt>
    <dgm:pt modelId="{B2BEEA33-2102-4D45-94FE-B72DDC2B2FBA}" type="pres">
      <dgm:prSet presAssocID="{3072F8D1-824C-4EAA-A263-2F361A7C41E2}" presName="level2Shape" presStyleLbl="node2" presStyleIdx="1" presStyleCnt="2"/>
      <dgm:spPr/>
    </dgm:pt>
    <dgm:pt modelId="{86FA53BB-46A9-4035-B48A-F03CDAD3B4BB}" type="pres">
      <dgm:prSet presAssocID="{3072F8D1-824C-4EAA-A263-2F361A7C41E2}" presName="hierChild3" presStyleCnt="0"/>
      <dgm:spPr/>
    </dgm:pt>
    <dgm:pt modelId="{137E2ECF-D196-4723-8A68-6D6AD3F91B2F}" type="pres">
      <dgm:prSet presAssocID="{3F53338E-D7A1-4C96-899E-D9A60B314CC9}" presName="bgShapesFlow" presStyleCnt="0"/>
      <dgm:spPr/>
    </dgm:pt>
  </dgm:ptLst>
  <dgm:cxnLst>
    <dgm:cxn modelId="{49821501-EA20-4BC4-8CC8-6C50E0B1E19F}" srcId="{A7E97C73-E6CA-4F9F-BF46-CCAF2BC894A0}" destId="{F4DA468E-FE74-43F4-8CD3-DA9FD089E2E9}" srcOrd="0" destOrd="0" parTransId="{DF5B192C-35B2-4918-9F58-FD2F9858A02C}" sibTransId="{8F4A22E9-34A4-41D0-B28E-8B8E31E073D6}"/>
    <dgm:cxn modelId="{921F515B-B3C5-4B5D-9AA5-BFC00974DFED}" type="presOf" srcId="{F4DA468E-FE74-43F4-8CD3-DA9FD089E2E9}" destId="{E9134862-E00D-4139-9594-C9B12E207BF7}" srcOrd="0" destOrd="0" presId="urn:microsoft.com/office/officeart/2005/8/layout/hierarchy6"/>
    <dgm:cxn modelId="{4215D893-12A4-460D-A5CF-44F9E03743BE}" srcId="{3F53338E-D7A1-4C96-899E-D9A60B314CC9}" destId="{A7E97C73-E6CA-4F9F-BF46-CCAF2BC894A0}" srcOrd="0" destOrd="0" parTransId="{034CB3D1-5F17-4420-B035-D4F288EC4B5E}" sibTransId="{3BFCCE31-44C1-4F04-8885-BB914B87B428}"/>
    <dgm:cxn modelId="{EBDE67B2-166D-4D43-B777-ABA586250BE5}" type="presOf" srcId="{DF5B192C-35B2-4918-9F58-FD2F9858A02C}" destId="{F1BF4538-72D1-4E76-9CDF-D63C935E5CD7}" srcOrd="0" destOrd="0" presId="urn:microsoft.com/office/officeart/2005/8/layout/hierarchy6"/>
    <dgm:cxn modelId="{377AE1D8-7EC4-44EA-B587-3D7B0832C304}" type="presOf" srcId="{3072F8D1-824C-4EAA-A263-2F361A7C41E2}" destId="{B2BEEA33-2102-4D45-94FE-B72DDC2B2FBA}" srcOrd="0" destOrd="0" presId="urn:microsoft.com/office/officeart/2005/8/layout/hierarchy6"/>
    <dgm:cxn modelId="{FF2BC7E5-F045-41F2-B474-0C1E9EB83111}" type="presOf" srcId="{A7E97C73-E6CA-4F9F-BF46-CCAF2BC894A0}" destId="{18879CAD-6584-4A7B-BD57-602BC4FC92FB}" srcOrd="0" destOrd="0" presId="urn:microsoft.com/office/officeart/2005/8/layout/hierarchy6"/>
    <dgm:cxn modelId="{17AD2DF2-B906-48A0-855C-51EE8A67C563}" srcId="{A7E97C73-E6CA-4F9F-BF46-CCAF2BC894A0}" destId="{3072F8D1-824C-4EAA-A263-2F361A7C41E2}" srcOrd="1" destOrd="0" parTransId="{1740B4C4-35ED-4C8D-B551-8D366485E847}" sibTransId="{176B4DE7-92EC-4FB6-80CB-5276A890D481}"/>
    <dgm:cxn modelId="{FA41ACF4-09B2-4B0E-8BDB-3BFD0E65EB5B}" type="presOf" srcId="{1740B4C4-35ED-4C8D-B551-8D366485E847}" destId="{FD36AAEC-196F-4BEB-9D42-C14DE16A2FE1}" srcOrd="0" destOrd="0" presId="urn:microsoft.com/office/officeart/2005/8/layout/hierarchy6"/>
    <dgm:cxn modelId="{B06093FE-F011-4300-AAE2-1832DB1B8A0B}" type="presOf" srcId="{3F53338E-D7A1-4C96-899E-D9A60B314CC9}" destId="{FE7C74B6-BB86-4B17-A69A-DD86D47101F3}" srcOrd="0" destOrd="0" presId="urn:microsoft.com/office/officeart/2005/8/layout/hierarchy6"/>
    <dgm:cxn modelId="{9AD0D914-F251-47B2-A206-16400907B905}" type="presParOf" srcId="{FE7C74B6-BB86-4B17-A69A-DD86D47101F3}" destId="{1BC11773-FE36-41BB-B9AC-066A90572967}" srcOrd="0" destOrd="0" presId="urn:microsoft.com/office/officeart/2005/8/layout/hierarchy6"/>
    <dgm:cxn modelId="{6D4871D7-B7ED-460B-AFF4-98895693C7D0}" type="presParOf" srcId="{1BC11773-FE36-41BB-B9AC-066A90572967}" destId="{853645A0-D27A-42EE-8B4C-628BF717C2BD}" srcOrd="0" destOrd="0" presId="urn:microsoft.com/office/officeart/2005/8/layout/hierarchy6"/>
    <dgm:cxn modelId="{C9D9C221-D09E-4E27-8292-10814D03EDFF}" type="presParOf" srcId="{853645A0-D27A-42EE-8B4C-628BF717C2BD}" destId="{DFDBACE5-7B9C-432A-B000-2DD81A61FF8D}" srcOrd="0" destOrd="0" presId="urn:microsoft.com/office/officeart/2005/8/layout/hierarchy6"/>
    <dgm:cxn modelId="{75D627C4-619F-4ABA-9EB7-017392230E7E}" type="presParOf" srcId="{DFDBACE5-7B9C-432A-B000-2DD81A61FF8D}" destId="{18879CAD-6584-4A7B-BD57-602BC4FC92FB}" srcOrd="0" destOrd="0" presId="urn:microsoft.com/office/officeart/2005/8/layout/hierarchy6"/>
    <dgm:cxn modelId="{9B99E503-A089-4B06-8BDC-C9FB77EDDBE2}" type="presParOf" srcId="{DFDBACE5-7B9C-432A-B000-2DD81A61FF8D}" destId="{8BEA7F2F-44D0-438C-8848-3447489A2A8B}" srcOrd="1" destOrd="0" presId="urn:microsoft.com/office/officeart/2005/8/layout/hierarchy6"/>
    <dgm:cxn modelId="{D9349763-30FE-46DF-8F0C-8A01C72B7B44}" type="presParOf" srcId="{8BEA7F2F-44D0-438C-8848-3447489A2A8B}" destId="{F1BF4538-72D1-4E76-9CDF-D63C935E5CD7}" srcOrd="0" destOrd="0" presId="urn:microsoft.com/office/officeart/2005/8/layout/hierarchy6"/>
    <dgm:cxn modelId="{3F968033-5580-4874-BAE2-D1A2849FE325}" type="presParOf" srcId="{8BEA7F2F-44D0-438C-8848-3447489A2A8B}" destId="{FC44ABB8-EE8E-4DF6-BA6E-9E7782A1BABA}" srcOrd="1" destOrd="0" presId="urn:microsoft.com/office/officeart/2005/8/layout/hierarchy6"/>
    <dgm:cxn modelId="{5F8B345C-1D69-4862-B106-D630E4576E75}" type="presParOf" srcId="{FC44ABB8-EE8E-4DF6-BA6E-9E7782A1BABA}" destId="{E9134862-E00D-4139-9594-C9B12E207BF7}" srcOrd="0" destOrd="0" presId="urn:microsoft.com/office/officeart/2005/8/layout/hierarchy6"/>
    <dgm:cxn modelId="{85D076C4-0E6E-45FC-A59B-3642A093F89C}" type="presParOf" srcId="{FC44ABB8-EE8E-4DF6-BA6E-9E7782A1BABA}" destId="{AEA550BF-072B-4D58-8BF9-FB16D3FE5770}" srcOrd="1" destOrd="0" presId="urn:microsoft.com/office/officeart/2005/8/layout/hierarchy6"/>
    <dgm:cxn modelId="{91E303D2-E483-4330-A21B-29BF9AF013E9}" type="presParOf" srcId="{8BEA7F2F-44D0-438C-8848-3447489A2A8B}" destId="{FD36AAEC-196F-4BEB-9D42-C14DE16A2FE1}" srcOrd="2" destOrd="0" presId="urn:microsoft.com/office/officeart/2005/8/layout/hierarchy6"/>
    <dgm:cxn modelId="{ABC7E672-99FD-4FC3-9699-7AA3E14D5D59}" type="presParOf" srcId="{8BEA7F2F-44D0-438C-8848-3447489A2A8B}" destId="{50F0F4ED-B1FD-49A2-8017-DDFF52BE7775}" srcOrd="3" destOrd="0" presId="urn:microsoft.com/office/officeart/2005/8/layout/hierarchy6"/>
    <dgm:cxn modelId="{70C8250F-44E0-401F-B45C-B8EEAB7646F7}" type="presParOf" srcId="{50F0F4ED-B1FD-49A2-8017-DDFF52BE7775}" destId="{B2BEEA33-2102-4D45-94FE-B72DDC2B2FBA}" srcOrd="0" destOrd="0" presId="urn:microsoft.com/office/officeart/2005/8/layout/hierarchy6"/>
    <dgm:cxn modelId="{38CF8FD0-784A-4C29-8C55-3A4616B83D41}" type="presParOf" srcId="{50F0F4ED-B1FD-49A2-8017-DDFF52BE7775}" destId="{86FA53BB-46A9-4035-B48A-F03CDAD3B4BB}" srcOrd="1" destOrd="0" presId="urn:microsoft.com/office/officeart/2005/8/layout/hierarchy6"/>
    <dgm:cxn modelId="{118ED2B7-309D-401D-B5B2-E367540C8DA8}" type="presParOf" srcId="{FE7C74B6-BB86-4B17-A69A-DD86D47101F3}" destId="{137E2ECF-D196-4723-8A68-6D6AD3F91B2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606F98-D651-4AE2-B7BB-0B8ACC7ED28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30C82CB-093C-45BD-9352-075D7F7B5627}">
      <dgm:prSet phldrT="[Testo]" phldr="0"/>
      <dgm:spPr/>
      <dgm:t>
        <a:bodyPr/>
        <a:lstStyle/>
        <a:p>
          <a:pPr rtl="0"/>
          <a:r>
            <a:rPr lang="it-IT" b="1" i="0" u="none" strike="noStrike" cap="none" baseline="0" noProof="0" dirty="0">
              <a:solidFill>
                <a:schemeClr val="bg1"/>
              </a:solidFill>
              <a:latin typeface="Tw Cen MT"/>
            </a:rPr>
            <a:t>CNN 1</a:t>
          </a:r>
        </a:p>
      </dgm:t>
    </dgm:pt>
    <dgm:pt modelId="{47312737-1684-4D78-A4BC-FCD5DCE16322}" type="parTrans" cxnId="{C5F9BE01-2D2C-4F23-84EB-A60D38DBD4DE}">
      <dgm:prSet/>
      <dgm:spPr/>
    </dgm:pt>
    <dgm:pt modelId="{D26B47AB-0C8A-4136-A046-7CF0B0B173A2}" type="sibTrans" cxnId="{C5F9BE01-2D2C-4F23-84EB-A60D38DBD4DE}">
      <dgm:prSet/>
      <dgm:spPr/>
    </dgm:pt>
    <dgm:pt modelId="{18BC9F79-8B33-495B-9999-E675F06437BB}">
      <dgm:prSet phldrT="[Testo]" phldr="0"/>
      <dgm:spPr/>
      <dgm:t>
        <a:bodyPr/>
        <a:lstStyle/>
        <a:p>
          <a:pPr rtl="0"/>
          <a:r>
            <a:rPr lang="it-IT" b="1" dirty="0">
              <a:solidFill>
                <a:schemeClr val="bg1"/>
              </a:solidFill>
              <a:latin typeface="Tw Cen MT" panose="020B0602020104020603"/>
            </a:rPr>
            <a:t>CNN 2</a:t>
          </a:r>
          <a:endParaRPr lang="it-IT" b="1" dirty="0">
            <a:solidFill>
              <a:schemeClr val="bg1"/>
            </a:solidFill>
          </a:endParaRPr>
        </a:p>
      </dgm:t>
    </dgm:pt>
    <dgm:pt modelId="{FC0EE276-92CD-4C95-B461-772B6342D501}" type="parTrans" cxnId="{382F1D91-CB2B-4A33-B9BE-DD7C0E5C5C37}">
      <dgm:prSet/>
      <dgm:spPr/>
    </dgm:pt>
    <dgm:pt modelId="{40F2EB1B-1795-4862-B99E-BC47EFFA1E89}" type="sibTrans" cxnId="{382F1D91-CB2B-4A33-B9BE-DD7C0E5C5C37}">
      <dgm:prSet/>
      <dgm:spPr/>
    </dgm:pt>
    <dgm:pt modelId="{9E69E5BD-9F0E-45E6-865E-7692C587E632}">
      <dgm:prSet phldrT="[Testo]" phldr="0"/>
      <dgm:spPr/>
      <dgm:t>
        <a:bodyPr/>
        <a:lstStyle/>
        <a:p>
          <a:pPr rtl="0"/>
          <a:r>
            <a:rPr lang="it-IT" b="1" dirty="0">
              <a:solidFill>
                <a:schemeClr val="bg1"/>
              </a:solidFill>
              <a:latin typeface="Tw Cen MT" panose="020B0602020104020603"/>
            </a:rPr>
            <a:t>CNN 3</a:t>
          </a:r>
        </a:p>
      </dgm:t>
    </dgm:pt>
    <dgm:pt modelId="{55BB0E3A-7F4C-4466-A956-5C3980BFD8CC}" type="parTrans" cxnId="{0BF48D22-A721-4CAA-831C-C1625E14F692}">
      <dgm:prSet/>
      <dgm:spPr/>
    </dgm:pt>
    <dgm:pt modelId="{5C9ED100-AC33-4953-8B35-A7B8B5394775}" type="sibTrans" cxnId="{0BF48D22-A721-4CAA-831C-C1625E14F692}">
      <dgm:prSet/>
      <dgm:spPr/>
    </dgm:pt>
    <dgm:pt modelId="{83E8CE70-5A18-45BF-852D-DF302C0A0E78}">
      <dgm:prSet phldr="0"/>
      <dgm:spPr/>
      <dgm:t>
        <a:bodyPr/>
        <a:lstStyle/>
        <a:p>
          <a:r>
            <a:rPr lang="it-IT" b="1" dirty="0">
              <a:solidFill>
                <a:schemeClr val="bg1"/>
              </a:solidFill>
              <a:latin typeface="Tw Cen MT" panose="020B0602020104020603"/>
            </a:rPr>
            <a:t>CNN4</a:t>
          </a:r>
          <a:endParaRPr lang="it-IT" b="1" dirty="0">
            <a:solidFill>
              <a:schemeClr val="bg1"/>
            </a:solidFill>
          </a:endParaRPr>
        </a:p>
      </dgm:t>
    </dgm:pt>
    <dgm:pt modelId="{D86F1D7C-C95B-4705-8719-0B6A97CEF3DE}" type="parTrans" cxnId="{64FBD124-76DD-43A3-9185-AAB41458936F}">
      <dgm:prSet/>
      <dgm:spPr/>
    </dgm:pt>
    <dgm:pt modelId="{FF55FF4D-C471-4D58-82BC-841F0094FCDF}" type="sibTrans" cxnId="{64FBD124-76DD-43A3-9185-AAB41458936F}">
      <dgm:prSet/>
      <dgm:spPr/>
    </dgm:pt>
    <dgm:pt modelId="{4F4F00B6-2741-48C8-BBD3-29D978249001}" type="pres">
      <dgm:prSet presAssocID="{1A606F98-D651-4AE2-B7BB-0B8ACC7ED284}" presName="Name0" presStyleCnt="0">
        <dgm:presLayoutVars>
          <dgm:dir/>
          <dgm:resizeHandles val="exact"/>
        </dgm:presLayoutVars>
      </dgm:prSet>
      <dgm:spPr/>
    </dgm:pt>
    <dgm:pt modelId="{37C93354-2A69-429D-872A-5BD63395B80E}" type="pres">
      <dgm:prSet presAssocID="{430C82CB-093C-45BD-9352-075D7F7B5627}" presName="parTxOnly" presStyleLbl="node1" presStyleIdx="0" presStyleCnt="4">
        <dgm:presLayoutVars>
          <dgm:bulletEnabled val="1"/>
        </dgm:presLayoutVars>
      </dgm:prSet>
      <dgm:spPr/>
    </dgm:pt>
    <dgm:pt modelId="{6716309F-F5A3-4964-89AC-3C8783951C61}" type="pres">
      <dgm:prSet presAssocID="{D26B47AB-0C8A-4136-A046-7CF0B0B173A2}" presName="parSpace" presStyleCnt="0"/>
      <dgm:spPr/>
    </dgm:pt>
    <dgm:pt modelId="{7AB9125D-8B2A-4D03-A9D5-F081A0816395}" type="pres">
      <dgm:prSet presAssocID="{18BC9F79-8B33-495B-9999-E675F06437BB}" presName="parTxOnly" presStyleLbl="node1" presStyleIdx="1" presStyleCnt="4">
        <dgm:presLayoutVars>
          <dgm:bulletEnabled val="1"/>
        </dgm:presLayoutVars>
      </dgm:prSet>
      <dgm:spPr/>
    </dgm:pt>
    <dgm:pt modelId="{4936E8E2-F3C9-4402-9FFF-69D55BDC82E1}" type="pres">
      <dgm:prSet presAssocID="{40F2EB1B-1795-4862-B99E-BC47EFFA1E89}" presName="parSpace" presStyleCnt="0"/>
      <dgm:spPr/>
    </dgm:pt>
    <dgm:pt modelId="{8BB44D51-EDB4-44A8-95D6-06A61957FCA7}" type="pres">
      <dgm:prSet presAssocID="{9E69E5BD-9F0E-45E6-865E-7692C587E632}" presName="parTxOnly" presStyleLbl="node1" presStyleIdx="2" presStyleCnt="4">
        <dgm:presLayoutVars>
          <dgm:bulletEnabled val="1"/>
        </dgm:presLayoutVars>
      </dgm:prSet>
      <dgm:spPr/>
    </dgm:pt>
    <dgm:pt modelId="{A5B1DAFB-E084-4C8C-B01E-04F033CE28CB}" type="pres">
      <dgm:prSet presAssocID="{5C9ED100-AC33-4953-8B35-A7B8B5394775}" presName="parSpace" presStyleCnt="0"/>
      <dgm:spPr/>
    </dgm:pt>
    <dgm:pt modelId="{047F80A8-6438-4A30-BA8D-AD45EED3149B}" type="pres">
      <dgm:prSet presAssocID="{83E8CE70-5A18-45BF-852D-DF302C0A0E78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C5F9BE01-2D2C-4F23-84EB-A60D38DBD4DE}" srcId="{1A606F98-D651-4AE2-B7BB-0B8ACC7ED284}" destId="{430C82CB-093C-45BD-9352-075D7F7B5627}" srcOrd="0" destOrd="0" parTransId="{47312737-1684-4D78-A4BC-FCD5DCE16322}" sibTransId="{D26B47AB-0C8A-4136-A046-7CF0B0B173A2}"/>
    <dgm:cxn modelId="{763C2C15-661A-4E4E-9B45-D59ADC260754}" type="presOf" srcId="{18BC9F79-8B33-495B-9999-E675F06437BB}" destId="{7AB9125D-8B2A-4D03-A9D5-F081A0816395}" srcOrd="0" destOrd="0" presId="urn:microsoft.com/office/officeart/2005/8/layout/hChevron3"/>
    <dgm:cxn modelId="{9F75BA19-C27C-4B39-A7B2-1B78DF8CA48B}" type="presOf" srcId="{430C82CB-093C-45BD-9352-075D7F7B5627}" destId="{37C93354-2A69-429D-872A-5BD63395B80E}" srcOrd="0" destOrd="0" presId="urn:microsoft.com/office/officeart/2005/8/layout/hChevron3"/>
    <dgm:cxn modelId="{0BF48D22-A721-4CAA-831C-C1625E14F692}" srcId="{1A606F98-D651-4AE2-B7BB-0B8ACC7ED284}" destId="{9E69E5BD-9F0E-45E6-865E-7692C587E632}" srcOrd="2" destOrd="0" parTransId="{55BB0E3A-7F4C-4466-A956-5C3980BFD8CC}" sibTransId="{5C9ED100-AC33-4953-8B35-A7B8B5394775}"/>
    <dgm:cxn modelId="{64FBD124-76DD-43A3-9185-AAB41458936F}" srcId="{1A606F98-D651-4AE2-B7BB-0B8ACC7ED284}" destId="{83E8CE70-5A18-45BF-852D-DF302C0A0E78}" srcOrd="3" destOrd="0" parTransId="{D86F1D7C-C95B-4705-8719-0B6A97CEF3DE}" sibTransId="{FF55FF4D-C471-4D58-82BC-841F0094FCDF}"/>
    <dgm:cxn modelId="{628F2532-C96C-4D19-9892-566A15F24E2A}" type="presOf" srcId="{1A606F98-D651-4AE2-B7BB-0B8ACC7ED284}" destId="{4F4F00B6-2741-48C8-BBD3-29D978249001}" srcOrd="0" destOrd="0" presId="urn:microsoft.com/office/officeart/2005/8/layout/hChevron3"/>
    <dgm:cxn modelId="{BCD7AF45-3F68-41A7-9468-57EBACCA44CD}" type="presOf" srcId="{9E69E5BD-9F0E-45E6-865E-7692C587E632}" destId="{8BB44D51-EDB4-44A8-95D6-06A61957FCA7}" srcOrd="0" destOrd="0" presId="urn:microsoft.com/office/officeart/2005/8/layout/hChevron3"/>
    <dgm:cxn modelId="{382F1D91-CB2B-4A33-B9BE-DD7C0E5C5C37}" srcId="{1A606F98-D651-4AE2-B7BB-0B8ACC7ED284}" destId="{18BC9F79-8B33-495B-9999-E675F06437BB}" srcOrd="1" destOrd="0" parTransId="{FC0EE276-92CD-4C95-B461-772B6342D501}" sibTransId="{40F2EB1B-1795-4862-B99E-BC47EFFA1E89}"/>
    <dgm:cxn modelId="{CFD00BF7-2F1C-4E29-8CE1-DF9EB9E8DB39}" type="presOf" srcId="{83E8CE70-5A18-45BF-852D-DF302C0A0E78}" destId="{047F80A8-6438-4A30-BA8D-AD45EED3149B}" srcOrd="0" destOrd="0" presId="urn:microsoft.com/office/officeart/2005/8/layout/hChevron3"/>
    <dgm:cxn modelId="{6E7D929E-2F6E-44A2-82BF-A4C76382E42F}" type="presParOf" srcId="{4F4F00B6-2741-48C8-BBD3-29D978249001}" destId="{37C93354-2A69-429D-872A-5BD63395B80E}" srcOrd="0" destOrd="0" presId="urn:microsoft.com/office/officeart/2005/8/layout/hChevron3"/>
    <dgm:cxn modelId="{26F5917D-0695-459E-97CD-423CB26FBBDD}" type="presParOf" srcId="{4F4F00B6-2741-48C8-BBD3-29D978249001}" destId="{6716309F-F5A3-4964-89AC-3C8783951C61}" srcOrd="1" destOrd="0" presId="urn:microsoft.com/office/officeart/2005/8/layout/hChevron3"/>
    <dgm:cxn modelId="{464EF139-ACE3-4F05-B496-1189DBD19F4F}" type="presParOf" srcId="{4F4F00B6-2741-48C8-BBD3-29D978249001}" destId="{7AB9125D-8B2A-4D03-A9D5-F081A0816395}" srcOrd="2" destOrd="0" presId="urn:microsoft.com/office/officeart/2005/8/layout/hChevron3"/>
    <dgm:cxn modelId="{4EE6F9F0-2319-45FF-8BF9-10980AC097DE}" type="presParOf" srcId="{4F4F00B6-2741-48C8-BBD3-29D978249001}" destId="{4936E8E2-F3C9-4402-9FFF-69D55BDC82E1}" srcOrd="3" destOrd="0" presId="urn:microsoft.com/office/officeart/2005/8/layout/hChevron3"/>
    <dgm:cxn modelId="{E1208AC9-75ED-409E-A8CE-9C04338660F7}" type="presParOf" srcId="{4F4F00B6-2741-48C8-BBD3-29D978249001}" destId="{8BB44D51-EDB4-44A8-95D6-06A61957FCA7}" srcOrd="4" destOrd="0" presId="urn:microsoft.com/office/officeart/2005/8/layout/hChevron3"/>
    <dgm:cxn modelId="{737E5855-C4CA-4D36-B946-376F94900A4E}" type="presParOf" srcId="{4F4F00B6-2741-48C8-BBD3-29D978249001}" destId="{A5B1DAFB-E084-4C8C-B01E-04F033CE28CB}" srcOrd="5" destOrd="0" presId="urn:microsoft.com/office/officeart/2005/8/layout/hChevron3"/>
    <dgm:cxn modelId="{D3E8D92B-7D86-4068-9AF3-8EEB9077C934}" type="presParOf" srcId="{4F4F00B6-2741-48C8-BBD3-29D978249001}" destId="{047F80A8-6438-4A30-BA8D-AD45EED3149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8A43EF-8956-49C3-9DC0-7254E3876702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4CEA5E97-957C-48F0-BE96-620F099832F7}">
      <dgm:prSet phldrT="[Testo]"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OLD</a:t>
          </a:r>
          <a:r>
            <a:rPr lang="it-IT" b="0" i="0" u="none" strike="noStrike" cap="none" baseline="0" noProof="0" dirty="0">
              <a:latin typeface="Tw Cen MT"/>
            </a:rPr>
            <a:t> DATASET</a:t>
          </a:r>
          <a:br>
            <a:rPr lang="it-IT" b="0" i="0" u="none" strike="noStrike" cap="none" baseline="0" noProof="0" dirty="0">
              <a:latin typeface="Tw Cen MT"/>
            </a:rPr>
          </a:br>
          <a:r>
            <a:rPr lang="it-IT" b="0" i="0" u="none" strike="noStrike" cap="none" baseline="0" noProof="0" dirty="0">
              <a:latin typeface="Tw Cen MT"/>
            </a:rPr>
            <a:t>+</a:t>
          </a:r>
          <a:br>
            <a:rPr lang="it-IT" b="0" i="0" u="none" strike="noStrike" cap="none" baseline="0" noProof="0" dirty="0">
              <a:latin typeface="Tw Cen MT"/>
            </a:rPr>
          </a:br>
          <a:r>
            <a:rPr lang="it-IT" b="0" i="0" u="none" strike="noStrike" cap="none" baseline="0" noProof="0" dirty="0">
              <a:latin typeface="Tw Cen MT"/>
            </a:rPr>
            <a:t>EXTRA CLASS</a:t>
          </a:r>
        </a:p>
      </dgm:t>
    </dgm:pt>
    <dgm:pt modelId="{42A85D0D-D9A4-4407-ACDD-08CEF4A6BB3E}" type="parTrans" cxnId="{12CCAEFA-CE18-446E-8E7D-7A1C5B3645FD}">
      <dgm:prSet/>
      <dgm:spPr/>
      <dgm:t>
        <a:bodyPr/>
        <a:lstStyle/>
        <a:p>
          <a:endParaRPr lang="it-IT"/>
        </a:p>
      </dgm:t>
    </dgm:pt>
    <dgm:pt modelId="{2CE7CA1E-2BF9-472F-8630-F6326CC4586B}" type="sibTrans" cxnId="{12CCAEFA-CE18-446E-8E7D-7A1C5B3645FD}">
      <dgm:prSet/>
      <dgm:spPr/>
      <dgm:t>
        <a:bodyPr/>
        <a:lstStyle/>
        <a:p>
          <a:endParaRPr lang="it-IT"/>
        </a:p>
      </dgm:t>
    </dgm:pt>
    <dgm:pt modelId="{2E24FC72-5464-4780-A7D9-6C9044BBBDD0}">
      <dgm:prSet phldrT="[Testo]"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OLD DATASET</a:t>
          </a:r>
          <a:endParaRPr lang="it-IT" dirty="0"/>
        </a:p>
      </dgm:t>
    </dgm:pt>
    <dgm:pt modelId="{35C56DD6-55E6-49F7-8576-5ADC8A006595}" type="parTrans" cxnId="{D4D4814C-253A-4375-B2C6-6AD9F64DBC2C}">
      <dgm:prSet/>
      <dgm:spPr/>
      <dgm:t>
        <a:bodyPr/>
        <a:lstStyle/>
        <a:p>
          <a:endParaRPr lang="it-IT"/>
        </a:p>
      </dgm:t>
    </dgm:pt>
    <dgm:pt modelId="{631678DF-F9BB-486C-8CC9-25517D25D918}" type="sibTrans" cxnId="{D4D4814C-253A-4375-B2C6-6AD9F64DBC2C}">
      <dgm:prSet/>
      <dgm:spPr/>
      <dgm:t>
        <a:bodyPr/>
        <a:lstStyle/>
        <a:p>
          <a:endParaRPr lang="it-IT"/>
        </a:p>
      </dgm:t>
    </dgm:pt>
    <dgm:pt modelId="{7931E639-31FE-4C8B-9220-3D375B7F560A}">
      <dgm:prSet phldrT="[Testo]"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EXTRA CLASS</a:t>
          </a:r>
          <a:endParaRPr lang="it-IT" dirty="0"/>
        </a:p>
      </dgm:t>
    </dgm:pt>
    <dgm:pt modelId="{E2163D40-CD31-4676-A7AD-960280DA527B}" type="parTrans" cxnId="{4ED60FD9-B00E-4C3B-9965-0D2BECB26AB0}">
      <dgm:prSet/>
      <dgm:spPr/>
      <dgm:t>
        <a:bodyPr/>
        <a:lstStyle/>
        <a:p>
          <a:endParaRPr lang="it-IT"/>
        </a:p>
      </dgm:t>
    </dgm:pt>
    <dgm:pt modelId="{E400A585-C412-4039-B6A6-FF9A5957063D}" type="sibTrans" cxnId="{4ED60FD9-B00E-4C3B-9965-0D2BECB26AB0}">
      <dgm:prSet/>
      <dgm:spPr/>
      <dgm:t>
        <a:bodyPr/>
        <a:lstStyle/>
        <a:p>
          <a:endParaRPr lang="it-IT"/>
        </a:p>
      </dgm:t>
    </dgm:pt>
    <dgm:pt modelId="{E3BC67D2-172F-44F7-A567-A7AFB7FCDE9E}">
      <dgm:prSet phldrT="[Testo]" phldr="0"/>
      <dgm:spPr/>
      <dgm:t>
        <a:bodyPr/>
        <a:lstStyle/>
        <a:p>
          <a:pPr rtl="0"/>
          <a:endParaRPr lang="it-IT" dirty="0"/>
        </a:p>
      </dgm:t>
    </dgm:pt>
    <dgm:pt modelId="{6781AE74-0F68-4A22-9DE5-3EE121597B10}" type="parTrans" cxnId="{5D082E3F-5181-45D3-AD7B-0DCC9771D392}">
      <dgm:prSet/>
      <dgm:spPr/>
      <dgm:t>
        <a:bodyPr/>
        <a:lstStyle/>
        <a:p>
          <a:endParaRPr lang="it-IT"/>
        </a:p>
      </dgm:t>
    </dgm:pt>
    <dgm:pt modelId="{D3CFCD2B-D5BF-4047-8DEC-3DC4FFF5ED6E}" type="sibTrans" cxnId="{5D082E3F-5181-45D3-AD7B-0DCC9771D392}">
      <dgm:prSet/>
      <dgm:spPr/>
      <dgm:t>
        <a:bodyPr/>
        <a:lstStyle/>
        <a:p>
          <a:endParaRPr lang="it-IT"/>
        </a:p>
      </dgm:t>
    </dgm:pt>
    <dgm:pt modelId="{E98FE84A-07D6-40C1-A1A9-7A845F3365C9}">
      <dgm:prSet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LEVEL 0</a:t>
          </a:r>
        </a:p>
      </dgm:t>
    </dgm:pt>
    <dgm:pt modelId="{A9D7561E-DA14-459A-84CB-687B1671796A}" type="parTrans" cxnId="{67778EF4-E43D-4335-B49E-75487CEB68F3}">
      <dgm:prSet/>
      <dgm:spPr/>
    </dgm:pt>
    <dgm:pt modelId="{DA8BB760-4284-41F5-86F0-0874C621CB32}" type="sibTrans" cxnId="{67778EF4-E43D-4335-B49E-75487CEB68F3}">
      <dgm:prSet/>
      <dgm:spPr/>
    </dgm:pt>
    <dgm:pt modelId="{3C6FF7E0-F38D-4E4D-9771-B054DF914556}">
      <dgm:prSet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Dataset </a:t>
          </a:r>
          <a:br>
            <a:rPr lang="it-IT" dirty="0">
              <a:solidFill>
                <a:srgbClr val="010000"/>
              </a:solidFill>
              <a:latin typeface="Tw Cen MT" panose="020B0602020104020603"/>
            </a:rPr>
          </a:br>
          <a:r>
            <a:rPr lang="it-IT" dirty="0">
              <a:latin typeface="Tw Cen MT" panose="020B0602020104020603"/>
            </a:rPr>
            <a:t>– </a:t>
          </a:r>
          <a:br>
            <a:rPr lang="it-IT" dirty="0">
              <a:latin typeface="Tw Cen MT" panose="020B0602020104020603"/>
            </a:rPr>
          </a:br>
          <a:r>
            <a:rPr lang="it-IT" dirty="0">
              <a:latin typeface="Tw Cen MT" panose="020B0602020104020603"/>
            </a:rPr>
            <a:t>Class 0</a:t>
          </a:r>
        </a:p>
      </dgm:t>
    </dgm:pt>
    <dgm:pt modelId="{191CEB36-AD8F-45A9-B904-195E5A355E3C}" type="parTrans" cxnId="{0CC28044-C8D3-4CA5-851A-E7706C51BAF8}">
      <dgm:prSet/>
      <dgm:spPr/>
    </dgm:pt>
    <dgm:pt modelId="{383A28CD-56E7-484A-AC00-E8976302E4A4}" type="sibTrans" cxnId="{0CC28044-C8D3-4CA5-851A-E7706C51BAF8}">
      <dgm:prSet/>
      <dgm:spPr/>
    </dgm:pt>
    <dgm:pt modelId="{8F363BFB-A864-4537-9CC5-95B614109F06}">
      <dgm:prSet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Class 0</a:t>
          </a:r>
        </a:p>
      </dgm:t>
    </dgm:pt>
    <dgm:pt modelId="{10AA2B1B-D329-4F3B-8B0A-2B85D3A72F16}" type="parTrans" cxnId="{B97C54B7-6BE8-477E-8964-A87FFFCEEF40}">
      <dgm:prSet/>
      <dgm:spPr/>
    </dgm:pt>
    <dgm:pt modelId="{D3CB48F4-89FD-4F1A-8DDB-1825A55BC63F}" type="sibTrans" cxnId="{B97C54B7-6BE8-477E-8964-A87FFFCEEF40}">
      <dgm:prSet/>
      <dgm:spPr/>
    </dgm:pt>
    <dgm:pt modelId="{DA15F43D-869B-4D3B-9061-A0B0D3A303B5}">
      <dgm:prSet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LEVEL 1</a:t>
          </a:r>
        </a:p>
      </dgm:t>
    </dgm:pt>
    <dgm:pt modelId="{78AC178D-4B31-4A9F-9A75-B809E7A21B22}" type="parTrans" cxnId="{D142A80F-C436-4735-96A7-058D7859CABE}">
      <dgm:prSet/>
      <dgm:spPr/>
    </dgm:pt>
    <dgm:pt modelId="{79EABE98-D09D-4D7A-8A39-58AFE8AE6AAB}" type="sibTrans" cxnId="{D142A80F-C436-4735-96A7-058D7859CABE}">
      <dgm:prSet/>
      <dgm:spPr/>
    </dgm:pt>
    <dgm:pt modelId="{EB66E946-1584-467E-9B37-D9C830C751AE}" type="pres">
      <dgm:prSet presAssocID="{9B8A43EF-8956-49C3-9DC0-7254E38767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C9E94C-582C-4B68-A2C4-B4029985D7EE}" type="pres">
      <dgm:prSet presAssocID="{9B8A43EF-8956-49C3-9DC0-7254E3876702}" presName="hierFlow" presStyleCnt="0"/>
      <dgm:spPr/>
    </dgm:pt>
    <dgm:pt modelId="{772CA5EC-1C8B-475D-980F-A5E8E38BE677}" type="pres">
      <dgm:prSet presAssocID="{9B8A43EF-8956-49C3-9DC0-7254E3876702}" presName="firstBuf" presStyleCnt="0"/>
      <dgm:spPr/>
    </dgm:pt>
    <dgm:pt modelId="{2C52EA00-961D-417E-B56F-E357DA8E8A5F}" type="pres">
      <dgm:prSet presAssocID="{9B8A43EF-8956-49C3-9DC0-7254E38767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BCE40E6-2B24-4101-AAA3-D36D7C3B9466}" type="pres">
      <dgm:prSet presAssocID="{4CEA5E97-957C-48F0-BE96-620F099832F7}" presName="Name14" presStyleCnt="0"/>
      <dgm:spPr/>
    </dgm:pt>
    <dgm:pt modelId="{B37ADE1A-0826-423E-90AB-3C9833F7DBA3}" type="pres">
      <dgm:prSet presAssocID="{4CEA5E97-957C-48F0-BE96-620F099832F7}" presName="level1Shape" presStyleLbl="node0" presStyleIdx="0" presStyleCnt="1">
        <dgm:presLayoutVars>
          <dgm:chPref val="3"/>
        </dgm:presLayoutVars>
      </dgm:prSet>
      <dgm:spPr/>
    </dgm:pt>
    <dgm:pt modelId="{DCC9EC0D-AE38-4572-B510-607FFA4C7C1F}" type="pres">
      <dgm:prSet presAssocID="{4CEA5E97-957C-48F0-BE96-620F099832F7}" presName="hierChild2" presStyleCnt="0"/>
      <dgm:spPr/>
    </dgm:pt>
    <dgm:pt modelId="{2875DEC6-DB01-4A25-A76C-ABF7E5D7567E}" type="pres">
      <dgm:prSet presAssocID="{35C56DD6-55E6-49F7-8576-5ADC8A006595}" presName="Name19" presStyleLbl="parChTrans1D2" presStyleIdx="0" presStyleCnt="2"/>
      <dgm:spPr/>
    </dgm:pt>
    <dgm:pt modelId="{4FFC1FDB-C726-4A8C-BA70-972F85063F25}" type="pres">
      <dgm:prSet presAssocID="{2E24FC72-5464-4780-A7D9-6C9044BBBDD0}" presName="Name21" presStyleCnt="0"/>
      <dgm:spPr/>
    </dgm:pt>
    <dgm:pt modelId="{4BD26D83-D43E-43EE-AD94-796A27B775E7}" type="pres">
      <dgm:prSet presAssocID="{2E24FC72-5464-4780-A7D9-6C9044BBBDD0}" presName="level2Shape" presStyleLbl="node2" presStyleIdx="0" presStyleCnt="2"/>
      <dgm:spPr/>
    </dgm:pt>
    <dgm:pt modelId="{FA6C0396-EB66-44E6-8B3F-68F1DC8ECB5E}" type="pres">
      <dgm:prSet presAssocID="{2E24FC72-5464-4780-A7D9-6C9044BBBDD0}" presName="hierChild3" presStyleCnt="0"/>
      <dgm:spPr/>
    </dgm:pt>
    <dgm:pt modelId="{A4E6B393-E0A0-452B-9719-279B93B32499}" type="pres">
      <dgm:prSet presAssocID="{191CEB36-AD8F-45A9-B904-195E5A355E3C}" presName="Name19" presStyleLbl="parChTrans1D3" presStyleIdx="0" presStyleCnt="2"/>
      <dgm:spPr/>
    </dgm:pt>
    <dgm:pt modelId="{EE8ACF25-8E56-40C2-9425-48C103A77FE2}" type="pres">
      <dgm:prSet presAssocID="{3C6FF7E0-F38D-4E4D-9771-B054DF914556}" presName="Name21" presStyleCnt="0"/>
      <dgm:spPr/>
    </dgm:pt>
    <dgm:pt modelId="{F51B91C7-A686-404F-A9E8-08E0AE5B2F53}" type="pres">
      <dgm:prSet presAssocID="{3C6FF7E0-F38D-4E4D-9771-B054DF914556}" presName="level2Shape" presStyleLbl="node3" presStyleIdx="0" presStyleCnt="2"/>
      <dgm:spPr/>
    </dgm:pt>
    <dgm:pt modelId="{CC617709-3B56-45E7-9035-FF675E264669}" type="pres">
      <dgm:prSet presAssocID="{3C6FF7E0-F38D-4E4D-9771-B054DF914556}" presName="hierChild3" presStyleCnt="0"/>
      <dgm:spPr/>
    </dgm:pt>
    <dgm:pt modelId="{578766CD-931A-4DAD-938C-38EF4D11B5BC}" type="pres">
      <dgm:prSet presAssocID="{10AA2B1B-D329-4F3B-8B0A-2B85D3A72F16}" presName="Name19" presStyleLbl="parChTrans1D3" presStyleIdx="1" presStyleCnt="2"/>
      <dgm:spPr/>
    </dgm:pt>
    <dgm:pt modelId="{8FECC9B1-D341-4DC9-952B-4F0CE598DF0C}" type="pres">
      <dgm:prSet presAssocID="{8F363BFB-A864-4537-9CC5-95B614109F06}" presName="Name21" presStyleCnt="0"/>
      <dgm:spPr/>
    </dgm:pt>
    <dgm:pt modelId="{EF08E25C-384F-435F-A3AF-4C1929B234D3}" type="pres">
      <dgm:prSet presAssocID="{8F363BFB-A864-4537-9CC5-95B614109F06}" presName="level2Shape" presStyleLbl="node3" presStyleIdx="1" presStyleCnt="2"/>
      <dgm:spPr/>
    </dgm:pt>
    <dgm:pt modelId="{CEE5A650-6A72-4159-966A-D2BF544AF7EA}" type="pres">
      <dgm:prSet presAssocID="{8F363BFB-A864-4537-9CC5-95B614109F06}" presName="hierChild3" presStyleCnt="0"/>
      <dgm:spPr/>
    </dgm:pt>
    <dgm:pt modelId="{67DBF4D1-B206-4267-90D7-3B05F1B344F2}" type="pres">
      <dgm:prSet presAssocID="{E2163D40-CD31-4676-A7AD-960280DA527B}" presName="Name19" presStyleLbl="parChTrans1D2" presStyleIdx="1" presStyleCnt="2"/>
      <dgm:spPr/>
    </dgm:pt>
    <dgm:pt modelId="{A3121E12-013D-454D-BF22-4B818237247C}" type="pres">
      <dgm:prSet presAssocID="{7931E639-31FE-4C8B-9220-3D375B7F560A}" presName="Name21" presStyleCnt="0"/>
      <dgm:spPr/>
    </dgm:pt>
    <dgm:pt modelId="{CA7FFA35-82D5-4CE0-A116-18866E09E077}" type="pres">
      <dgm:prSet presAssocID="{7931E639-31FE-4C8B-9220-3D375B7F560A}" presName="level2Shape" presStyleLbl="node2" presStyleIdx="1" presStyleCnt="2"/>
      <dgm:spPr/>
    </dgm:pt>
    <dgm:pt modelId="{DB71C616-B9BE-4456-8FEE-425A523C32C4}" type="pres">
      <dgm:prSet presAssocID="{7931E639-31FE-4C8B-9220-3D375B7F560A}" presName="hierChild3" presStyleCnt="0"/>
      <dgm:spPr/>
    </dgm:pt>
    <dgm:pt modelId="{94183021-661B-4766-B667-0149A9D957AC}" type="pres">
      <dgm:prSet presAssocID="{9B8A43EF-8956-49C3-9DC0-7254E3876702}" presName="bgShapesFlow" presStyleCnt="0"/>
      <dgm:spPr/>
    </dgm:pt>
    <dgm:pt modelId="{3735C306-CC53-4ADA-8B88-16DD261FBFAC}" type="pres">
      <dgm:prSet presAssocID="{E3BC67D2-172F-44F7-A567-A7AFB7FCDE9E}" presName="rectComp" presStyleCnt="0"/>
      <dgm:spPr/>
    </dgm:pt>
    <dgm:pt modelId="{98596987-B809-46C5-AA00-60B2AE1F2356}" type="pres">
      <dgm:prSet presAssocID="{E3BC67D2-172F-44F7-A567-A7AFB7FCDE9E}" presName="bgRect" presStyleLbl="bgShp" presStyleIdx="0" presStyleCnt="3"/>
      <dgm:spPr/>
    </dgm:pt>
    <dgm:pt modelId="{E9F3EDDF-42FF-4F5E-90BD-E7D6369FDCE6}" type="pres">
      <dgm:prSet presAssocID="{E3BC67D2-172F-44F7-A567-A7AFB7FCDE9E}" presName="bgRectTx" presStyleLbl="bgShp" presStyleIdx="0" presStyleCnt="3">
        <dgm:presLayoutVars>
          <dgm:bulletEnabled val="1"/>
        </dgm:presLayoutVars>
      </dgm:prSet>
      <dgm:spPr/>
    </dgm:pt>
    <dgm:pt modelId="{A555AED6-56B8-4D44-8ED3-DB01E846621E}" type="pres">
      <dgm:prSet presAssocID="{E3BC67D2-172F-44F7-A567-A7AFB7FCDE9E}" presName="spComp" presStyleCnt="0"/>
      <dgm:spPr/>
    </dgm:pt>
    <dgm:pt modelId="{8395001B-414D-4DC8-89D2-98FE8813DB3A}" type="pres">
      <dgm:prSet presAssocID="{E3BC67D2-172F-44F7-A567-A7AFB7FCDE9E}" presName="vSp" presStyleCnt="0"/>
      <dgm:spPr/>
    </dgm:pt>
    <dgm:pt modelId="{E83C82EE-583C-4A16-A757-5AC77A37FCB7}" type="pres">
      <dgm:prSet presAssocID="{E98FE84A-07D6-40C1-A1A9-7A845F3365C9}" presName="rectComp" presStyleCnt="0"/>
      <dgm:spPr/>
    </dgm:pt>
    <dgm:pt modelId="{8F1A025C-83DF-43B9-B897-B69E530486F7}" type="pres">
      <dgm:prSet presAssocID="{E98FE84A-07D6-40C1-A1A9-7A845F3365C9}" presName="bgRect" presStyleLbl="bgShp" presStyleIdx="1" presStyleCnt="3"/>
      <dgm:spPr/>
    </dgm:pt>
    <dgm:pt modelId="{1FAD03D7-BCC4-47C3-8BD0-D8052DB61D8F}" type="pres">
      <dgm:prSet presAssocID="{E98FE84A-07D6-40C1-A1A9-7A845F3365C9}" presName="bgRectTx" presStyleLbl="bgShp" presStyleIdx="1" presStyleCnt="3">
        <dgm:presLayoutVars>
          <dgm:bulletEnabled val="1"/>
        </dgm:presLayoutVars>
      </dgm:prSet>
      <dgm:spPr/>
    </dgm:pt>
    <dgm:pt modelId="{C72E6515-8336-43B6-BD67-3F1E1BB94929}" type="pres">
      <dgm:prSet presAssocID="{E98FE84A-07D6-40C1-A1A9-7A845F3365C9}" presName="spComp" presStyleCnt="0"/>
      <dgm:spPr/>
    </dgm:pt>
    <dgm:pt modelId="{24305557-B94F-4E23-8CCF-51D744CE7360}" type="pres">
      <dgm:prSet presAssocID="{E98FE84A-07D6-40C1-A1A9-7A845F3365C9}" presName="vSp" presStyleCnt="0"/>
      <dgm:spPr/>
    </dgm:pt>
    <dgm:pt modelId="{AF52AE56-4002-496D-BD4A-B44C3ADE0CC1}" type="pres">
      <dgm:prSet presAssocID="{DA15F43D-869B-4D3B-9061-A0B0D3A303B5}" presName="rectComp" presStyleCnt="0"/>
      <dgm:spPr/>
    </dgm:pt>
    <dgm:pt modelId="{344BD151-73E1-40C8-A88B-F51BEFFBA6B3}" type="pres">
      <dgm:prSet presAssocID="{DA15F43D-869B-4D3B-9061-A0B0D3A303B5}" presName="bgRect" presStyleLbl="bgShp" presStyleIdx="2" presStyleCnt="3"/>
      <dgm:spPr/>
    </dgm:pt>
    <dgm:pt modelId="{2EF373F7-6FC1-4D6A-A81F-BF1C459926E7}" type="pres">
      <dgm:prSet presAssocID="{DA15F43D-869B-4D3B-9061-A0B0D3A303B5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3CE9005-4C8E-4FC4-B344-12D38BDCD6BA}" type="presOf" srcId="{E98FE84A-07D6-40C1-A1A9-7A845F3365C9}" destId="{8F1A025C-83DF-43B9-B897-B69E530486F7}" srcOrd="0" destOrd="0" presId="urn:microsoft.com/office/officeart/2005/8/layout/hierarchy6"/>
    <dgm:cxn modelId="{D142A80F-C436-4735-96A7-058D7859CABE}" srcId="{9B8A43EF-8956-49C3-9DC0-7254E3876702}" destId="{DA15F43D-869B-4D3B-9061-A0B0D3A303B5}" srcOrd="3" destOrd="0" parTransId="{78AC178D-4B31-4A9F-9A75-B809E7A21B22}" sibTransId="{79EABE98-D09D-4D7A-8A39-58AFE8AE6AAB}"/>
    <dgm:cxn modelId="{657EEB14-34AB-491C-B51E-EB18FE558ABA}" type="presOf" srcId="{E2163D40-CD31-4676-A7AD-960280DA527B}" destId="{67DBF4D1-B206-4267-90D7-3B05F1B344F2}" srcOrd="0" destOrd="0" presId="urn:microsoft.com/office/officeart/2005/8/layout/hierarchy6"/>
    <dgm:cxn modelId="{77E08315-FF85-400D-8860-FDAB96C6EEDF}" type="presOf" srcId="{191CEB36-AD8F-45A9-B904-195E5A355E3C}" destId="{A4E6B393-E0A0-452B-9719-279B93B32499}" srcOrd="0" destOrd="0" presId="urn:microsoft.com/office/officeart/2005/8/layout/hierarchy6"/>
    <dgm:cxn modelId="{109F3720-FDFC-45A1-9112-15C8A0420DC2}" type="presOf" srcId="{E3BC67D2-172F-44F7-A567-A7AFB7FCDE9E}" destId="{98596987-B809-46C5-AA00-60B2AE1F2356}" srcOrd="0" destOrd="0" presId="urn:microsoft.com/office/officeart/2005/8/layout/hierarchy6"/>
    <dgm:cxn modelId="{5D082E3F-5181-45D3-AD7B-0DCC9771D392}" srcId="{9B8A43EF-8956-49C3-9DC0-7254E3876702}" destId="{E3BC67D2-172F-44F7-A567-A7AFB7FCDE9E}" srcOrd="1" destOrd="0" parTransId="{6781AE74-0F68-4A22-9DE5-3EE121597B10}" sibTransId="{D3CFCD2B-D5BF-4047-8DEC-3DC4FFF5ED6E}"/>
    <dgm:cxn modelId="{D810125D-8D1B-4692-AD33-0B1FF95560A4}" type="presOf" srcId="{9B8A43EF-8956-49C3-9DC0-7254E3876702}" destId="{EB66E946-1584-467E-9B37-D9C830C751AE}" srcOrd="0" destOrd="0" presId="urn:microsoft.com/office/officeart/2005/8/layout/hierarchy6"/>
    <dgm:cxn modelId="{4F00D841-4C29-48B2-AB1D-D747F86F452D}" type="presOf" srcId="{4CEA5E97-957C-48F0-BE96-620F099832F7}" destId="{B37ADE1A-0826-423E-90AB-3C9833F7DBA3}" srcOrd="0" destOrd="0" presId="urn:microsoft.com/office/officeart/2005/8/layout/hierarchy6"/>
    <dgm:cxn modelId="{0CC28044-C8D3-4CA5-851A-E7706C51BAF8}" srcId="{2E24FC72-5464-4780-A7D9-6C9044BBBDD0}" destId="{3C6FF7E0-F38D-4E4D-9771-B054DF914556}" srcOrd="0" destOrd="0" parTransId="{191CEB36-AD8F-45A9-B904-195E5A355E3C}" sibTransId="{383A28CD-56E7-484A-AC00-E8976302E4A4}"/>
    <dgm:cxn modelId="{D4D4814C-253A-4375-B2C6-6AD9F64DBC2C}" srcId="{4CEA5E97-957C-48F0-BE96-620F099832F7}" destId="{2E24FC72-5464-4780-A7D9-6C9044BBBDD0}" srcOrd="0" destOrd="0" parTransId="{35C56DD6-55E6-49F7-8576-5ADC8A006595}" sibTransId="{631678DF-F9BB-486C-8CC9-25517D25D918}"/>
    <dgm:cxn modelId="{243DBE82-D70F-4D69-A323-5B0EA54EED6C}" type="presOf" srcId="{2E24FC72-5464-4780-A7D9-6C9044BBBDD0}" destId="{4BD26D83-D43E-43EE-AD94-796A27B775E7}" srcOrd="0" destOrd="0" presId="urn:microsoft.com/office/officeart/2005/8/layout/hierarchy6"/>
    <dgm:cxn modelId="{13B95E95-772E-4740-9639-ABF19A87DCD6}" type="presOf" srcId="{8F363BFB-A864-4537-9CC5-95B614109F06}" destId="{EF08E25C-384F-435F-A3AF-4C1929B234D3}" srcOrd="0" destOrd="0" presId="urn:microsoft.com/office/officeart/2005/8/layout/hierarchy6"/>
    <dgm:cxn modelId="{979FAB96-5D4C-404A-BACC-67CA02693A26}" type="presOf" srcId="{E98FE84A-07D6-40C1-A1A9-7A845F3365C9}" destId="{1FAD03D7-BCC4-47C3-8BD0-D8052DB61D8F}" srcOrd="1" destOrd="0" presId="urn:microsoft.com/office/officeart/2005/8/layout/hierarchy6"/>
    <dgm:cxn modelId="{03B3BAB4-B015-41ED-B0F4-9DFCD8FE4A3D}" type="presOf" srcId="{DA15F43D-869B-4D3B-9061-A0B0D3A303B5}" destId="{2EF373F7-6FC1-4D6A-A81F-BF1C459926E7}" srcOrd="1" destOrd="0" presId="urn:microsoft.com/office/officeart/2005/8/layout/hierarchy6"/>
    <dgm:cxn modelId="{B97C54B7-6BE8-477E-8964-A87FFFCEEF40}" srcId="{2E24FC72-5464-4780-A7D9-6C9044BBBDD0}" destId="{8F363BFB-A864-4537-9CC5-95B614109F06}" srcOrd="1" destOrd="0" parTransId="{10AA2B1B-D329-4F3B-8B0A-2B85D3A72F16}" sibTransId="{D3CB48F4-89FD-4F1A-8DDB-1825A55BC63F}"/>
    <dgm:cxn modelId="{9599A3BA-2089-4411-BD21-DCB116C080AA}" type="presOf" srcId="{E3BC67D2-172F-44F7-A567-A7AFB7FCDE9E}" destId="{E9F3EDDF-42FF-4F5E-90BD-E7D6369FDCE6}" srcOrd="1" destOrd="0" presId="urn:microsoft.com/office/officeart/2005/8/layout/hierarchy6"/>
    <dgm:cxn modelId="{E5842ABD-FB6F-46D5-A295-620A15403676}" type="presOf" srcId="{DA15F43D-869B-4D3B-9061-A0B0D3A303B5}" destId="{344BD151-73E1-40C8-A88B-F51BEFFBA6B3}" srcOrd="0" destOrd="0" presId="urn:microsoft.com/office/officeart/2005/8/layout/hierarchy6"/>
    <dgm:cxn modelId="{E3E44ECC-2AEA-4C86-B8EB-CAD38DBB24EE}" type="presOf" srcId="{7931E639-31FE-4C8B-9220-3D375B7F560A}" destId="{CA7FFA35-82D5-4CE0-A116-18866E09E077}" srcOrd="0" destOrd="0" presId="urn:microsoft.com/office/officeart/2005/8/layout/hierarchy6"/>
    <dgm:cxn modelId="{0FB1EFD0-B2D7-48CA-83E6-53248F3F859B}" type="presOf" srcId="{3C6FF7E0-F38D-4E4D-9771-B054DF914556}" destId="{F51B91C7-A686-404F-A9E8-08E0AE5B2F53}" srcOrd="0" destOrd="0" presId="urn:microsoft.com/office/officeart/2005/8/layout/hierarchy6"/>
    <dgm:cxn modelId="{4ED60FD9-B00E-4C3B-9965-0D2BECB26AB0}" srcId="{4CEA5E97-957C-48F0-BE96-620F099832F7}" destId="{7931E639-31FE-4C8B-9220-3D375B7F560A}" srcOrd="1" destOrd="0" parTransId="{E2163D40-CD31-4676-A7AD-960280DA527B}" sibTransId="{E400A585-C412-4039-B6A6-FF9A5957063D}"/>
    <dgm:cxn modelId="{86C80FE5-4489-4B2B-8213-FB1747F84827}" type="presOf" srcId="{10AA2B1B-D329-4F3B-8B0A-2B85D3A72F16}" destId="{578766CD-931A-4DAD-938C-38EF4D11B5BC}" srcOrd="0" destOrd="0" presId="urn:microsoft.com/office/officeart/2005/8/layout/hierarchy6"/>
    <dgm:cxn modelId="{6BEF34E9-6958-425F-BDDD-979EBE280453}" type="presOf" srcId="{35C56DD6-55E6-49F7-8576-5ADC8A006595}" destId="{2875DEC6-DB01-4A25-A76C-ABF7E5D7567E}" srcOrd="0" destOrd="0" presId="urn:microsoft.com/office/officeart/2005/8/layout/hierarchy6"/>
    <dgm:cxn modelId="{67778EF4-E43D-4335-B49E-75487CEB68F3}" srcId="{9B8A43EF-8956-49C3-9DC0-7254E3876702}" destId="{E98FE84A-07D6-40C1-A1A9-7A845F3365C9}" srcOrd="2" destOrd="0" parTransId="{A9D7561E-DA14-459A-84CB-687B1671796A}" sibTransId="{DA8BB760-4284-41F5-86F0-0874C621CB32}"/>
    <dgm:cxn modelId="{12CCAEFA-CE18-446E-8E7D-7A1C5B3645FD}" srcId="{9B8A43EF-8956-49C3-9DC0-7254E3876702}" destId="{4CEA5E97-957C-48F0-BE96-620F099832F7}" srcOrd="0" destOrd="0" parTransId="{42A85D0D-D9A4-4407-ACDD-08CEF4A6BB3E}" sibTransId="{2CE7CA1E-2BF9-472F-8630-F6326CC4586B}"/>
    <dgm:cxn modelId="{43EDE4DB-3578-4BE9-BCE9-2C7B867FAD3E}" type="presParOf" srcId="{EB66E946-1584-467E-9B37-D9C830C751AE}" destId="{7FC9E94C-582C-4B68-A2C4-B4029985D7EE}" srcOrd="0" destOrd="0" presId="urn:microsoft.com/office/officeart/2005/8/layout/hierarchy6"/>
    <dgm:cxn modelId="{F8520CDD-2B33-47E0-8759-0282631D8BD6}" type="presParOf" srcId="{7FC9E94C-582C-4B68-A2C4-B4029985D7EE}" destId="{772CA5EC-1C8B-475D-980F-A5E8E38BE677}" srcOrd="0" destOrd="0" presId="urn:microsoft.com/office/officeart/2005/8/layout/hierarchy6"/>
    <dgm:cxn modelId="{8AF9F966-5995-4503-8838-6DEBD39450CC}" type="presParOf" srcId="{7FC9E94C-582C-4B68-A2C4-B4029985D7EE}" destId="{2C52EA00-961D-417E-B56F-E357DA8E8A5F}" srcOrd="1" destOrd="0" presId="urn:microsoft.com/office/officeart/2005/8/layout/hierarchy6"/>
    <dgm:cxn modelId="{C0FF2532-5D86-4266-88A9-2266FA289365}" type="presParOf" srcId="{2C52EA00-961D-417E-B56F-E357DA8E8A5F}" destId="{6BCE40E6-2B24-4101-AAA3-D36D7C3B9466}" srcOrd="0" destOrd="0" presId="urn:microsoft.com/office/officeart/2005/8/layout/hierarchy6"/>
    <dgm:cxn modelId="{E4584517-014A-441F-A321-2C38433FA8F9}" type="presParOf" srcId="{6BCE40E6-2B24-4101-AAA3-D36D7C3B9466}" destId="{B37ADE1A-0826-423E-90AB-3C9833F7DBA3}" srcOrd="0" destOrd="0" presId="urn:microsoft.com/office/officeart/2005/8/layout/hierarchy6"/>
    <dgm:cxn modelId="{ADF00BFD-5B99-45C3-B04E-A433A21862DB}" type="presParOf" srcId="{6BCE40E6-2B24-4101-AAA3-D36D7C3B9466}" destId="{DCC9EC0D-AE38-4572-B510-607FFA4C7C1F}" srcOrd="1" destOrd="0" presId="urn:microsoft.com/office/officeart/2005/8/layout/hierarchy6"/>
    <dgm:cxn modelId="{03701DC8-BDB4-4335-A5B8-604FA3A03121}" type="presParOf" srcId="{DCC9EC0D-AE38-4572-B510-607FFA4C7C1F}" destId="{2875DEC6-DB01-4A25-A76C-ABF7E5D7567E}" srcOrd="0" destOrd="0" presId="urn:microsoft.com/office/officeart/2005/8/layout/hierarchy6"/>
    <dgm:cxn modelId="{685025A9-7501-4AD9-83D4-91A0F9FED6CA}" type="presParOf" srcId="{DCC9EC0D-AE38-4572-B510-607FFA4C7C1F}" destId="{4FFC1FDB-C726-4A8C-BA70-972F85063F25}" srcOrd="1" destOrd="0" presId="urn:microsoft.com/office/officeart/2005/8/layout/hierarchy6"/>
    <dgm:cxn modelId="{BC256E40-1EC7-48D7-AC10-81860EB967A1}" type="presParOf" srcId="{4FFC1FDB-C726-4A8C-BA70-972F85063F25}" destId="{4BD26D83-D43E-43EE-AD94-796A27B775E7}" srcOrd="0" destOrd="0" presId="urn:microsoft.com/office/officeart/2005/8/layout/hierarchy6"/>
    <dgm:cxn modelId="{12F57BF0-1228-4DF0-B401-868BB99C1E18}" type="presParOf" srcId="{4FFC1FDB-C726-4A8C-BA70-972F85063F25}" destId="{FA6C0396-EB66-44E6-8B3F-68F1DC8ECB5E}" srcOrd="1" destOrd="0" presId="urn:microsoft.com/office/officeart/2005/8/layout/hierarchy6"/>
    <dgm:cxn modelId="{0E3E9627-A94D-449E-AD05-2A16C468498B}" type="presParOf" srcId="{FA6C0396-EB66-44E6-8B3F-68F1DC8ECB5E}" destId="{A4E6B393-E0A0-452B-9719-279B93B32499}" srcOrd="0" destOrd="0" presId="urn:microsoft.com/office/officeart/2005/8/layout/hierarchy6"/>
    <dgm:cxn modelId="{FB858AD4-64D8-44BC-8D86-4AA64797DD37}" type="presParOf" srcId="{FA6C0396-EB66-44E6-8B3F-68F1DC8ECB5E}" destId="{EE8ACF25-8E56-40C2-9425-48C103A77FE2}" srcOrd="1" destOrd="0" presId="urn:microsoft.com/office/officeart/2005/8/layout/hierarchy6"/>
    <dgm:cxn modelId="{047EC22A-295C-484F-A525-D8AB2AC690F9}" type="presParOf" srcId="{EE8ACF25-8E56-40C2-9425-48C103A77FE2}" destId="{F51B91C7-A686-404F-A9E8-08E0AE5B2F53}" srcOrd="0" destOrd="0" presId="urn:microsoft.com/office/officeart/2005/8/layout/hierarchy6"/>
    <dgm:cxn modelId="{8C5B7C73-377D-4CD0-90AD-0EABD0480F53}" type="presParOf" srcId="{EE8ACF25-8E56-40C2-9425-48C103A77FE2}" destId="{CC617709-3B56-45E7-9035-FF675E264669}" srcOrd="1" destOrd="0" presId="urn:microsoft.com/office/officeart/2005/8/layout/hierarchy6"/>
    <dgm:cxn modelId="{051E1585-6B6C-4CD3-8EE1-EA38EDF37FB5}" type="presParOf" srcId="{FA6C0396-EB66-44E6-8B3F-68F1DC8ECB5E}" destId="{578766CD-931A-4DAD-938C-38EF4D11B5BC}" srcOrd="2" destOrd="0" presId="urn:microsoft.com/office/officeart/2005/8/layout/hierarchy6"/>
    <dgm:cxn modelId="{F175CFB0-40AB-4FEF-94F5-9E7F092D4EB5}" type="presParOf" srcId="{FA6C0396-EB66-44E6-8B3F-68F1DC8ECB5E}" destId="{8FECC9B1-D341-4DC9-952B-4F0CE598DF0C}" srcOrd="3" destOrd="0" presId="urn:microsoft.com/office/officeart/2005/8/layout/hierarchy6"/>
    <dgm:cxn modelId="{C4CE45A8-0A3A-4E18-AC8D-58F2B66E5512}" type="presParOf" srcId="{8FECC9B1-D341-4DC9-952B-4F0CE598DF0C}" destId="{EF08E25C-384F-435F-A3AF-4C1929B234D3}" srcOrd="0" destOrd="0" presId="urn:microsoft.com/office/officeart/2005/8/layout/hierarchy6"/>
    <dgm:cxn modelId="{8A278E28-5712-4072-93D1-991D78485131}" type="presParOf" srcId="{8FECC9B1-D341-4DC9-952B-4F0CE598DF0C}" destId="{CEE5A650-6A72-4159-966A-D2BF544AF7EA}" srcOrd="1" destOrd="0" presId="urn:microsoft.com/office/officeart/2005/8/layout/hierarchy6"/>
    <dgm:cxn modelId="{5214F91D-3FAD-4204-BB5A-02EE6A589134}" type="presParOf" srcId="{DCC9EC0D-AE38-4572-B510-607FFA4C7C1F}" destId="{67DBF4D1-B206-4267-90D7-3B05F1B344F2}" srcOrd="2" destOrd="0" presId="urn:microsoft.com/office/officeart/2005/8/layout/hierarchy6"/>
    <dgm:cxn modelId="{838AACE5-668B-46B9-B7B5-87E20019D810}" type="presParOf" srcId="{DCC9EC0D-AE38-4572-B510-607FFA4C7C1F}" destId="{A3121E12-013D-454D-BF22-4B818237247C}" srcOrd="3" destOrd="0" presId="urn:microsoft.com/office/officeart/2005/8/layout/hierarchy6"/>
    <dgm:cxn modelId="{7792D565-773E-48C4-9351-8241462C3A81}" type="presParOf" srcId="{A3121E12-013D-454D-BF22-4B818237247C}" destId="{CA7FFA35-82D5-4CE0-A116-18866E09E077}" srcOrd="0" destOrd="0" presId="urn:microsoft.com/office/officeart/2005/8/layout/hierarchy6"/>
    <dgm:cxn modelId="{47F5C6BF-F24E-4487-B61B-DDE6FB8623CD}" type="presParOf" srcId="{A3121E12-013D-454D-BF22-4B818237247C}" destId="{DB71C616-B9BE-4456-8FEE-425A523C32C4}" srcOrd="1" destOrd="0" presId="urn:microsoft.com/office/officeart/2005/8/layout/hierarchy6"/>
    <dgm:cxn modelId="{ED2FA82F-69B8-4C28-B7B7-ED0E54AD3ADC}" type="presParOf" srcId="{EB66E946-1584-467E-9B37-D9C830C751AE}" destId="{94183021-661B-4766-B667-0149A9D957AC}" srcOrd="1" destOrd="0" presId="urn:microsoft.com/office/officeart/2005/8/layout/hierarchy6"/>
    <dgm:cxn modelId="{BA34C3A2-E19C-41A9-9467-65C9178FA94D}" type="presParOf" srcId="{94183021-661B-4766-B667-0149A9D957AC}" destId="{3735C306-CC53-4ADA-8B88-16DD261FBFAC}" srcOrd="0" destOrd="0" presId="urn:microsoft.com/office/officeart/2005/8/layout/hierarchy6"/>
    <dgm:cxn modelId="{220C2678-55BB-4179-B57D-E767A6497543}" type="presParOf" srcId="{3735C306-CC53-4ADA-8B88-16DD261FBFAC}" destId="{98596987-B809-46C5-AA00-60B2AE1F2356}" srcOrd="0" destOrd="0" presId="urn:microsoft.com/office/officeart/2005/8/layout/hierarchy6"/>
    <dgm:cxn modelId="{9D5694E1-478D-4327-8E3B-ACCCCE3E3AA1}" type="presParOf" srcId="{3735C306-CC53-4ADA-8B88-16DD261FBFAC}" destId="{E9F3EDDF-42FF-4F5E-90BD-E7D6369FDCE6}" srcOrd="1" destOrd="0" presId="urn:microsoft.com/office/officeart/2005/8/layout/hierarchy6"/>
    <dgm:cxn modelId="{10A96FFB-2556-496F-8EAE-4CEB7997D0B0}" type="presParOf" srcId="{94183021-661B-4766-B667-0149A9D957AC}" destId="{A555AED6-56B8-4D44-8ED3-DB01E846621E}" srcOrd="1" destOrd="0" presId="urn:microsoft.com/office/officeart/2005/8/layout/hierarchy6"/>
    <dgm:cxn modelId="{6D5DFA55-5340-4B6E-B7E3-634DA06BBCC2}" type="presParOf" srcId="{A555AED6-56B8-4D44-8ED3-DB01E846621E}" destId="{8395001B-414D-4DC8-89D2-98FE8813DB3A}" srcOrd="0" destOrd="0" presId="urn:microsoft.com/office/officeart/2005/8/layout/hierarchy6"/>
    <dgm:cxn modelId="{3E656882-9C6B-48D7-91F1-B81778A43715}" type="presParOf" srcId="{94183021-661B-4766-B667-0149A9D957AC}" destId="{E83C82EE-583C-4A16-A757-5AC77A37FCB7}" srcOrd="2" destOrd="0" presId="urn:microsoft.com/office/officeart/2005/8/layout/hierarchy6"/>
    <dgm:cxn modelId="{4818E917-4405-449C-B80B-FA5FC15BA32E}" type="presParOf" srcId="{E83C82EE-583C-4A16-A757-5AC77A37FCB7}" destId="{8F1A025C-83DF-43B9-B897-B69E530486F7}" srcOrd="0" destOrd="0" presId="urn:microsoft.com/office/officeart/2005/8/layout/hierarchy6"/>
    <dgm:cxn modelId="{37929CC1-B34B-4B0F-926B-0FB8932D7303}" type="presParOf" srcId="{E83C82EE-583C-4A16-A757-5AC77A37FCB7}" destId="{1FAD03D7-BCC4-47C3-8BD0-D8052DB61D8F}" srcOrd="1" destOrd="0" presId="urn:microsoft.com/office/officeart/2005/8/layout/hierarchy6"/>
    <dgm:cxn modelId="{70021FE3-81CD-4BD8-9045-B897F354FEFF}" type="presParOf" srcId="{94183021-661B-4766-B667-0149A9D957AC}" destId="{C72E6515-8336-43B6-BD67-3F1E1BB94929}" srcOrd="3" destOrd="0" presId="urn:microsoft.com/office/officeart/2005/8/layout/hierarchy6"/>
    <dgm:cxn modelId="{3D4D575F-8614-436B-9E5D-EA9CF1A2FF08}" type="presParOf" srcId="{C72E6515-8336-43B6-BD67-3F1E1BB94929}" destId="{24305557-B94F-4E23-8CCF-51D744CE7360}" srcOrd="0" destOrd="0" presId="urn:microsoft.com/office/officeart/2005/8/layout/hierarchy6"/>
    <dgm:cxn modelId="{3AF0E3B6-0D28-4965-922F-B348D69C8CEB}" type="presParOf" srcId="{94183021-661B-4766-B667-0149A9D957AC}" destId="{AF52AE56-4002-496D-BD4A-B44C3ADE0CC1}" srcOrd="4" destOrd="0" presId="urn:microsoft.com/office/officeart/2005/8/layout/hierarchy6"/>
    <dgm:cxn modelId="{086D472D-A811-49BB-9D92-0912469D3EA1}" type="presParOf" srcId="{AF52AE56-4002-496D-BD4A-B44C3ADE0CC1}" destId="{344BD151-73E1-40C8-A88B-F51BEFFBA6B3}" srcOrd="0" destOrd="0" presId="urn:microsoft.com/office/officeart/2005/8/layout/hierarchy6"/>
    <dgm:cxn modelId="{C7859E86-008D-4F5A-9628-F45EAA1B1AAB}" type="presParOf" srcId="{AF52AE56-4002-496D-BD4A-B44C3ADE0CC1}" destId="{2EF373F7-6FC1-4D6A-A81F-BF1C459926E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740759-9B64-40AF-A107-8C77D4CFDA1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18CE09E-503C-4079-8493-1E9795692078}">
      <dgm:prSet phldrT="[Testo]" phldr="0"/>
      <dgm:spPr/>
      <dgm:t>
        <a:bodyPr/>
        <a:lstStyle/>
        <a:p>
          <a:pPr rtl="0"/>
          <a:r>
            <a:rPr lang="it-IT" dirty="0">
              <a:solidFill>
                <a:schemeClr val="bg1"/>
              </a:solidFill>
              <a:latin typeface="Tw Cen MT" panose="020B0602020104020603"/>
            </a:rPr>
            <a:t>EXTRA</a:t>
          </a:r>
          <a:r>
            <a:rPr lang="it-IT" b="0" i="0" u="none" strike="noStrike" cap="none" baseline="0" noProof="0" dirty="0">
              <a:solidFill>
                <a:schemeClr val="bg1"/>
              </a:solidFill>
              <a:latin typeface="Tw Cen MT"/>
            </a:rPr>
            <a:t> CNN</a:t>
          </a:r>
        </a:p>
      </dgm:t>
    </dgm:pt>
    <dgm:pt modelId="{65D71005-ABF3-449B-9967-763CA8AADD41}" type="parTrans" cxnId="{AE5A497E-A068-45EA-B3B8-408732C7CBEF}">
      <dgm:prSet/>
      <dgm:spPr/>
    </dgm:pt>
    <dgm:pt modelId="{45D3B3DC-52CB-4846-A3D1-37E6634F8D4D}" type="sibTrans" cxnId="{AE5A497E-A068-45EA-B3B8-408732C7CBEF}">
      <dgm:prSet/>
      <dgm:spPr/>
    </dgm:pt>
    <dgm:pt modelId="{FC2B097C-BED7-41DD-A434-6B0E2B27B758}">
      <dgm:prSet phldrT="[Testo]" phldr="0"/>
      <dgm:spPr/>
      <dgm:t>
        <a:bodyPr/>
        <a:lstStyle/>
        <a:p>
          <a:r>
            <a:rPr lang="it-IT" dirty="0">
              <a:solidFill>
                <a:schemeClr val="bg1"/>
              </a:solidFill>
              <a:latin typeface="Tw Cen MT" panose="020B0602020104020603"/>
            </a:rPr>
            <a:t>CNN1</a:t>
          </a:r>
          <a:endParaRPr lang="it-IT" dirty="0">
            <a:solidFill>
              <a:schemeClr val="bg1"/>
            </a:solidFill>
          </a:endParaRPr>
        </a:p>
      </dgm:t>
    </dgm:pt>
    <dgm:pt modelId="{E8EF65C1-C9EF-404F-8045-A0CFC5AAF9C2}" type="parTrans" cxnId="{FFF6A3B5-DD53-455D-A22B-F20E083F7711}">
      <dgm:prSet/>
      <dgm:spPr/>
    </dgm:pt>
    <dgm:pt modelId="{24D3D8AE-FD34-4F7E-A01A-3916C72C213C}" type="sibTrans" cxnId="{FFF6A3B5-DD53-455D-A22B-F20E083F7711}">
      <dgm:prSet/>
      <dgm:spPr/>
    </dgm:pt>
    <dgm:pt modelId="{52C4ECB0-5E0A-4F3F-AE63-3B09987BD09A}">
      <dgm:prSet phldrT="[Testo]" phldr="0"/>
      <dgm:spPr/>
      <dgm:t>
        <a:bodyPr/>
        <a:lstStyle/>
        <a:p>
          <a:r>
            <a:rPr lang="it-IT" dirty="0">
              <a:solidFill>
                <a:schemeClr val="bg1"/>
              </a:solidFill>
              <a:latin typeface="Tw Cen MT" panose="020B0602020104020603"/>
            </a:rPr>
            <a:t>CNN2</a:t>
          </a:r>
          <a:endParaRPr lang="it-IT" dirty="0">
            <a:solidFill>
              <a:schemeClr val="bg1"/>
            </a:solidFill>
          </a:endParaRPr>
        </a:p>
      </dgm:t>
    </dgm:pt>
    <dgm:pt modelId="{FBDF7411-A8E8-4919-B5A0-3246B154A3CA}" type="parTrans" cxnId="{B9B55B13-6B1E-4BBD-A16F-A959FDAF6466}">
      <dgm:prSet/>
      <dgm:spPr/>
    </dgm:pt>
    <dgm:pt modelId="{033C0C19-4CCF-4BA6-B6ED-58B03749F851}" type="sibTrans" cxnId="{B9B55B13-6B1E-4BBD-A16F-A959FDAF6466}">
      <dgm:prSet/>
      <dgm:spPr/>
    </dgm:pt>
    <dgm:pt modelId="{1C088AF1-1366-483A-8DC5-A6E1B4E2486A}">
      <dgm:prSet phldr="0"/>
      <dgm:spPr/>
      <dgm:t>
        <a:bodyPr/>
        <a:lstStyle/>
        <a:p>
          <a:r>
            <a:rPr lang="it-IT" dirty="0">
              <a:solidFill>
                <a:schemeClr val="bg1"/>
              </a:solidFill>
              <a:latin typeface="Tw Cen MT" panose="020B0602020104020603"/>
            </a:rPr>
            <a:t>CNN3</a:t>
          </a:r>
        </a:p>
      </dgm:t>
    </dgm:pt>
    <dgm:pt modelId="{2DA5A96C-B82A-42CC-8279-B1BB35EAB748}" type="parTrans" cxnId="{FE308AA1-C573-4C20-B7B9-D220228E1D59}">
      <dgm:prSet/>
      <dgm:spPr/>
    </dgm:pt>
    <dgm:pt modelId="{93F92997-932E-4959-A93D-9A8B13D9F968}" type="sibTrans" cxnId="{FE308AA1-C573-4C20-B7B9-D220228E1D59}">
      <dgm:prSet/>
      <dgm:spPr/>
    </dgm:pt>
    <dgm:pt modelId="{3674F83F-25C9-401D-BF6E-973C8A3DD6A4}">
      <dgm:prSet phldr="0"/>
      <dgm:spPr/>
      <dgm:t>
        <a:bodyPr/>
        <a:lstStyle/>
        <a:p>
          <a:r>
            <a:rPr lang="it-IT" dirty="0">
              <a:solidFill>
                <a:schemeClr val="bg1"/>
              </a:solidFill>
              <a:latin typeface="Tw Cen MT" panose="020B0602020104020603"/>
            </a:rPr>
            <a:t>CNN4</a:t>
          </a:r>
        </a:p>
      </dgm:t>
    </dgm:pt>
    <dgm:pt modelId="{A097DA5F-F81B-4E85-9383-AC4697CE1B94}" type="parTrans" cxnId="{EE7F191B-1FCA-4338-AAC2-294F6B3AB7EF}">
      <dgm:prSet/>
      <dgm:spPr/>
    </dgm:pt>
    <dgm:pt modelId="{1888BAA6-2704-45C9-BACD-6990C22CAC97}" type="sibTrans" cxnId="{EE7F191B-1FCA-4338-AAC2-294F6B3AB7EF}">
      <dgm:prSet/>
      <dgm:spPr/>
    </dgm:pt>
    <dgm:pt modelId="{7BBC7BBC-B0F4-48BC-BF2D-2ACA550CE7CE}" type="pres">
      <dgm:prSet presAssocID="{C3740759-9B64-40AF-A107-8C77D4CFDA1B}" presName="Name0" presStyleCnt="0">
        <dgm:presLayoutVars>
          <dgm:dir/>
          <dgm:resizeHandles val="exact"/>
        </dgm:presLayoutVars>
      </dgm:prSet>
      <dgm:spPr/>
    </dgm:pt>
    <dgm:pt modelId="{182A67E4-658F-4D19-92EE-45AA4D8E2A29}" type="pres">
      <dgm:prSet presAssocID="{A18CE09E-503C-4079-8493-1E9795692078}" presName="parTxOnly" presStyleLbl="node1" presStyleIdx="0" presStyleCnt="5">
        <dgm:presLayoutVars>
          <dgm:bulletEnabled val="1"/>
        </dgm:presLayoutVars>
      </dgm:prSet>
      <dgm:spPr/>
    </dgm:pt>
    <dgm:pt modelId="{9CE825C8-4292-4614-A7EC-ADAA3C463C4F}" type="pres">
      <dgm:prSet presAssocID="{45D3B3DC-52CB-4846-A3D1-37E6634F8D4D}" presName="parSpace" presStyleCnt="0"/>
      <dgm:spPr/>
    </dgm:pt>
    <dgm:pt modelId="{682DBC8C-22AF-45AD-9198-751E28203B36}" type="pres">
      <dgm:prSet presAssocID="{FC2B097C-BED7-41DD-A434-6B0E2B27B758}" presName="parTxOnly" presStyleLbl="node1" presStyleIdx="1" presStyleCnt="5">
        <dgm:presLayoutVars>
          <dgm:bulletEnabled val="1"/>
        </dgm:presLayoutVars>
      </dgm:prSet>
      <dgm:spPr/>
    </dgm:pt>
    <dgm:pt modelId="{B855B4B7-D922-4F40-8B54-C66F8D84C70D}" type="pres">
      <dgm:prSet presAssocID="{24D3D8AE-FD34-4F7E-A01A-3916C72C213C}" presName="parSpace" presStyleCnt="0"/>
      <dgm:spPr/>
    </dgm:pt>
    <dgm:pt modelId="{7585EA3D-1173-493F-91CA-C207434772FF}" type="pres">
      <dgm:prSet presAssocID="{52C4ECB0-5E0A-4F3F-AE63-3B09987BD09A}" presName="parTxOnly" presStyleLbl="node1" presStyleIdx="2" presStyleCnt="5">
        <dgm:presLayoutVars>
          <dgm:bulletEnabled val="1"/>
        </dgm:presLayoutVars>
      </dgm:prSet>
      <dgm:spPr/>
    </dgm:pt>
    <dgm:pt modelId="{2BAFCCEC-4B31-4AF5-AB13-083D060DAA08}" type="pres">
      <dgm:prSet presAssocID="{033C0C19-4CCF-4BA6-B6ED-58B03749F851}" presName="parSpace" presStyleCnt="0"/>
      <dgm:spPr/>
    </dgm:pt>
    <dgm:pt modelId="{D1E7396D-F3E6-45A6-AC2E-69CD457CE498}" type="pres">
      <dgm:prSet presAssocID="{1C088AF1-1366-483A-8DC5-A6E1B4E2486A}" presName="parTxOnly" presStyleLbl="node1" presStyleIdx="3" presStyleCnt="5">
        <dgm:presLayoutVars>
          <dgm:bulletEnabled val="1"/>
        </dgm:presLayoutVars>
      </dgm:prSet>
      <dgm:spPr/>
    </dgm:pt>
    <dgm:pt modelId="{BB94B15D-356A-4310-AE08-F4C0F1E8E9AC}" type="pres">
      <dgm:prSet presAssocID="{93F92997-932E-4959-A93D-9A8B13D9F968}" presName="parSpace" presStyleCnt="0"/>
      <dgm:spPr/>
    </dgm:pt>
    <dgm:pt modelId="{E2F172DA-BD6A-47D4-8363-067F5338534B}" type="pres">
      <dgm:prSet presAssocID="{3674F83F-25C9-401D-BF6E-973C8A3DD6A4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9B55B13-6B1E-4BBD-A16F-A959FDAF6466}" srcId="{C3740759-9B64-40AF-A107-8C77D4CFDA1B}" destId="{52C4ECB0-5E0A-4F3F-AE63-3B09987BD09A}" srcOrd="2" destOrd="0" parTransId="{FBDF7411-A8E8-4919-B5A0-3246B154A3CA}" sibTransId="{033C0C19-4CCF-4BA6-B6ED-58B03749F851}"/>
    <dgm:cxn modelId="{EE7F191B-1FCA-4338-AAC2-294F6B3AB7EF}" srcId="{C3740759-9B64-40AF-A107-8C77D4CFDA1B}" destId="{3674F83F-25C9-401D-BF6E-973C8A3DD6A4}" srcOrd="4" destOrd="0" parTransId="{A097DA5F-F81B-4E85-9383-AC4697CE1B94}" sibTransId="{1888BAA6-2704-45C9-BACD-6990C22CAC97}"/>
    <dgm:cxn modelId="{594FFC26-4E34-4D3A-BD66-400665A446BB}" type="presOf" srcId="{3674F83F-25C9-401D-BF6E-973C8A3DD6A4}" destId="{E2F172DA-BD6A-47D4-8363-067F5338534B}" srcOrd="0" destOrd="0" presId="urn:microsoft.com/office/officeart/2005/8/layout/hChevron3"/>
    <dgm:cxn modelId="{C8689846-BDAF-4D67-8546-A6B170AC632F}" type="presOf" srcId="{FC2B097C-BED7-41DD-A434-6B0E2B27B758}" destId="{682DBC8C-22AF-45AD-9198-751E28203B36}" srcOrd="0" destOrd="0" presId="urn:microsoft.com/office/officeart/2005/8/layout/hChevron3"/>
    <dgm:cxn modelId="{127B4D68-8E3F-45B2-9A56-B615D9C4EB8F}" type="presOf" srcId="{A18CE09E-503C-4079-8493-1E9795692078}" destId="{182A67E4-658F-4D19-92EE-45AA4D8E2A29}" srcOrd="0" destOrd="0" presId="urn:microsoft.com/office/officeart/2005/8/layout/hChevron3"/>
    <dgm:cxn modelId="{AE5A497E-A068-45EA-B3B8-408732C7CBEF}" srcId="{C3740759-9B64-40AF-A107-8C77D4CFDA1B}" destId="{A18CE09E-503C-4079-8493-1E9795692078}" srcOrd="0" destOrd="0" parTransId="{65D71005-ABF3-449B-9967-763CA8AADD41}" sibTransId="{45D3B3DC-52CB-4846-A3D1-37E6634F8D4D}"/>
    <dgm:cxn modelId="{81839094-C42D-4F5C-A7EF-F18AFDCCFD8A}" type="presOf" srcId="{1C088AF1-1366-483A-8DC5-A6E1B4E2486A}" destId="{D1E7396D-F3E6-45A6-AC2E-69CD457CE498}" srcOrd="0" destOrd="0" presId="urn:microsoft.com/office/officeart/2005/8/layout/hChevron3"/>
    <dgm:cxn modelId="{FE308AA1-C573-4C20-B7B9-D220228E1D59}" srcId="{C3740759-9B64-40AF-A107-8C77D4CFDA1B}" destId="{1C088AF1-1366-483A-8DC5-A6E1B4E2486A}" srcOrd="3" destOrd="0" parTransId="{2DA5A96C-B82A-42CC-8279-B1BB35EAB748}" sibTransId="{93F92997-932E-4959-A93D-9A8B13D9F968}"/>
    <dgm:cxn modelId="{D68F26A9-CAB5-49A2-8462-1BA0E712066D}" type="presOf" srcId="{52C4ECB0-5E0A-4F3F-AE63-3B09987BD09A}" destId="{7585EA3D-1173-493F-91CA-C207434772FF}" srcOrd="0" destOrd="0" presId="urn:microsoft.com/office/officeart/2005/8/layout/hChevron3"/>
    <dgm:cxn modelId="{FFF6A3B5-DD53-455D-A22B-F20E083F7711}" srcId="{C3740759-9B64-40AF-A107-8C77D4CFDA1B}" destId="{FC2B097C-BED7-41DD-A434-6B0E2B27B758}" srcOrd="1" destOrd="0" parTransId="{E8EF65C1-C9EF-404F-8045-A0CFC5AAF9C2}" sibTransId="{24D3D8AE-FD34-4F7E-A01A-3916C72C213C}"/>
    <dgm:cxn modelId="{3329B0FD-2C16-4B96-8042-78C26E25B4C5}" type="presOf" srcId="{C3740759-9B64-40AF-A107-8C77D4CFDA1B}" destId="{7BBC7BBC-B0F4-48BC-BF2D-2ACA550CE7CE}" srcOrd="0" destOrd="0" presId="urn:microsoft.com/office/officeart/2005/8/layout/hChevron3"/>
    <dgm:cxn modelId="{6DC08B7E-39E4-4EF1-B4EF-A702204116F7}" type="presParOf" srcId="{7BBC7BBC-B0F4-48BC-BF2D-2ACA550CE7CE}" destId="{182A67E4-658F-4D19-92EE-45AA4D8E2A29}" srcOrd="0" destOrd="0" presId="urn:microsoft.com/office/officeart/2005/8/layout/hChevron3"/>
    <dgm:cxn modelId="{D2CDC882-5416-4E25-B7E8-0DD6ABE38789}" type="presParOf" srcId="{7BBC7BBC-B0F4-48BC-BF2D-2ACA550CE7CE}" destId="{9CE825C8-4292-4614-A7EC-ADAA3C463C4F}" srcOrd="1" destOrd="0" presId="urn:microsoft.com/office/officeart/2005/8/layout/hChevron3"/>
    <dgm:cxn modelId="{DC51588A-0A39-43ED-9FF8-05A09128FF2D}" type="presParOf" srcId="{7BBC7BBC-B0F4-48BC-BF2D-2ACA550CE7CE}" destId="{682DBC8C-22AF-45AD-9198-751E28203B36}" srcOrd="2" destOrd="0" presId="urn:microsoft.com/office/officeart/2005/8/layout/hChevron3"/>
    <dgm:cxn modelId="{0237B3E9-DB16-4F34-AB77-3630556EF8DA}" type="presParOf" srcId="{7BBC7BBC-B0F4-48BC-BF2D-2ACA550CE7CE}" destId="{B855B4B7-D922-4F40-8B54-C66F8D84C70D}" srcOrd="3" destOrd="0" presId="urn:microsoft.com/office/officeart/2005/8/layout/hChevron3"/>
    <dgm:cxn modelId="{E5D5E688-C9E8-4F93-B92D-4B654C51CC8A}" type="presParOf" srcId="{7BBC7BBC-B0F4-48BC-BF2D-2ACA550CE7CE}" destId="{7585EA3D-1173-493F-91CA-C207434772FF}" srcOrd="4" destOrd="0" presId="urn:microsoft.com/office/officeart/2005/8/layout/hChevron3"/>
    <dgm:cxn modelId="{184B41FD-B1BF-4EB5-88AF-E56923BE1500}" type="presParOf" srcId="{7BBC7BBC-B0F4-48BC-BF2D-2ACA550CE7CE}" destId="{2BAFCCEC-4B31-4AF5-AB13-083D060DAA08}" srcOrd="5" destOrd="0" presId="urn:microsoft.com/office/officeart/2005/8/layout/hChevron3"/>
    <dgm:cxn modelId="{F3DF1EF8-A6C5-4F6A-BA2D-3683C8212194}" type="presParOf" srcId="{7BBC7BBC-B0F4-48BC-BF2D-2ACA550CE7CE}" destId="{D1E7396D-F3E6-45A6-AC2E-69CD457CE498}" srcOrd="6" destOrd="0" presId="urn:microsoft.com/office/officeart/2005/8/layout/hChevron3"/>
    <dgm:cxn modelId="{336BB0B8-FE9D-40E2-8513-1A7B8A63B9A9}" type="presParOf" srcId="{7BBC7BBC-B0F4-48BC-BF2D-2ACA550CE7CE}" destId="{BB94B15D-356A-4310-AE08-F4C0F1E8E9AC}" srcOrd="7" destOrd="0" presId="urn:microsoft.com/office/officeart/2005/8/layout/hChevron3"/>
    <dgm:cxn modelId="{717B6BEE-EFA9-4501-A486-6EC9A5C22CB2}" type="presParOf" srcId="{7BBC7BBC-B0F4-48BC-BF2D-2ACA550CE7CE}" destId="{E2F172DA-BD6A-47D4-8363-067F5338534B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3B6A08-6C85-4A6C-9C31-B8D8DE52812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A9AF4BB-9738-4B37-A8CB-CA0F9146F5F4}">
      <dgm:prSet phldrT="[Testo]"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TRAINING CIFAR10</a:t>
          </a:r>
          <a:endParaRPr lang="it-IT" dirty="0"/>
        </a:p>
      </dgm:t>
    </dgm:pt>
    <dgm:pt modelId="{E311AB1D-C386-46D7-B0E3-035F67EA04DA}" type="parTrans" cxnId="{EDED4C13-5FF5-4B70-B35D-29F5E9849C1B}">
      <dgm:prSet/>
      <dgm:spPr/>
      <dgm:t>
        <a:bodyPr/>
        <a:lstStyle/>
        <a:p>
          <a:endParaRPr lang="it-IT"/>
        </a:p>
      </dgm:t>
    </dgm:pt>
    <dgm:pt modelId="{ABA20554-51CD-420A-9515-244F260D9B01}" type="sibTrans" cxnId="{EDED4C13-5FF5-4B70-B35D-29F5E9849C1B}">
      <dgm:prSet/>
      <dgm:spPr/>
      <dgm:t>
        <a:bodyPr/>
        <a:lstStyle/>
        <a:p>
          <a:endParaRPr lang="it-IT"/>
        </a:p>
      </dgm:t>
    </dgm:pt>
    <dgm:pt modelId="{A187D553-D4B1-423F-B3D7-2AFC5EB56DD3}">
      <dgm:prSet phldrT="[Testo]"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TEST WITH CIFAR10</a:t>
          </a:r>
          <a:endParaRPr lang="it-IT" dirty="0"/>
        </a:p>
      </dgm:t>
    </dgm:pt>
    <dgm:pt modelId="{78B5E812-DB34-49C5-AC30-5282FED66817}" type="parTrans" cxnId="{A530FE00-F334-4301-AB16-F497C32B08EF}">
      <dgm:prSet/>
      <dgm:spPr/>
      <dgm:t>
        <a:bodyPr/>
        <a:lstStyle/>
        <a:p>
          <a:endParaRPr lang="it-IT"/>
        </a:p>
      </dgm:t>
    </dgm:pt>
    <dgm:pt modelId="{41B6FB7D-E67C-4F02-9CCB-7B082D938204}" type="sibTrans" cxnId="{A530FE00-F334-4301-AB16-F497C32B08EF}">
      <dgm:prSet/>
      <dgm:spPr/>
      <dgm:t>
        <a:bodyPr/>
        <a:lstStyle/>
        <a:p>
          <a:endParaRPr lang="it-IT"/>
        </a:p>
      </dgm:t>
    </dgm:pt>
    <dgm:pt modelId="{FB709BCF-30F4-462F-9744-676ED9F4E229}">
      <dgm:prSet phldrT="[Testo]"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TRAINING NEW DATASET</a:t>
          </a:r>
          <a:endParaRPr lang="it-IT" dirty="0"/>
        </a:p>
      </dgm:t>
    </dgm:pt>
    <dgm:pt modelId="{15023B71-4E4E-4598-9B72-1A7D15143CD8}" type="parTrans" cxnId="{B6A44A07-FD5B-4238-BCF8-06723D3AB537}">
      <dgm:prSet/>
      <dgm:spPr/>
      <dgm:t>
        <a:bodyPr/>
        <a:lstStyle/>
        <a:p>
          <a:endParaRPr lang="it-IT"/>
        </a:p>
      </dgm:t>
    </dgm:pt>
    <dgm:pt modelId="{31CF263C-CA08-430B-944E-86CCF18CD9CD}" type="sibTrans" cxnId="{B6A44A07-FD5B-4238-BCF8-06723D3AB537}">
      <dgm:prSet/>
      <dgm:spPr/>
      <dgm:t>
        <a:bodyPr/>
        <a:lstStyle/>
        <a:p>
          <a:endParaRPr lang="it-IT"/>
        </a:p>
      </dgm:t>
    </dgm:pt>
    <dgm:pt modelId="{79F5AF97-9435-4462-8EFA-38A2AD1A6D04}">
      <dgm:prSet phldrT="[Testo]" phldr="0"/>
      <dgm:spPr/>
      <dgm:t>
        <a:bodyPr/>
        <a:lstStyle/>
        <a:p>
          <a:pPr rtl="0"/>
          <a:r>
            <a:rPr lang="it-IT" dirty="0">
              <a:latin typeface="Tw Cen MT" panose="020B0602020104020603"/>
            </a:rPr>
            <a:t>TEST NEW DATASET</a:t>
          </a:r>
          <a:endParaRPr lang="it-IT" dirty="0"/>
        </a:p>
      </dgm:t>
    </dgm:pt>
    <dgm:pt modelId="{478FD900-4FE9-4396-BB0A-4CE35ED8066A}" type="parTrans" cxnId="{0EC84B5A-01EB-49B9-9827-12829DC9B5A0}">
      <dgm:prSet/>
      <dgm:spPr/>
      <dgm:t>
        <a:bodyPr/>
        <a:lstStyle/>
        <a:p>
          <a:endParaRPr lang="it-IT"/>
        </a:p>
      </dgm:t>
    </dgm:pt>
    <dgm:pt modelId="{EF62B744-CD84-4D17-B4FE-67959A0F03C8}" type="sibTrans" cxnId="{0EC84B5A-01EB-49B9-9827-12829DC9B5A0}">
      <dgm:prSet/>
      <dgm:spPr/>
      <dgm:t>
        <a:bodyPr/>
        <a:lstStyle/>
        <a:p>
          <a:endParaRPr lang="it-IT"/>
        </a:p>
      </dgm:t>
    </dgm:pt>
    <dgm:pt modelId="{166BD6D5-1414-485E-84EF-97008C2872F7}" type="pres">
      <dgm:prSet presAssocID="{DA3B6A08-6C85-4A6C-9C31-B8D8DE52812B}" presName="diagram" presStyleCnt="0">
        <dgm:presLayoutVars>
          <dgm:dir/>
          <dgm:resizeHandles val="exact"/>
        </dgm:presLayoutVars>
      </dgm:prSet>
      <dgm:spPr/>
    </dgm:pt>
    <dgm:pt modelId="{0DC01CD0-AEB1-4F92-828E-173E464918FD}" type="pres">
      <dgm:prSet presAssocID="{5A9AF4BB-9738-4B37-A8CB-CA0F9146F5F4}" presName="node" presStyleLbl="node1" presStyleIdx="0" presStyleCnt="4">
        <dgm:presLayoutVars>
          <dgm:bulletEnabled val="1"/>
        </dgm:presLayoutVars>
      </dgm:prSet>
      <dgm:spPr/>
    </dgm:pt>
    <dgm:pt modelId="{EEB33708-F0BB-428A-86E9-26299B3FC72A}" type="pres">
      <dgm:prSet presAssocID="{ABA20554-51CD-420A-9515-244F260D9B01}" presName="sibTrans" presStyleLbl="sibTrans2D1" presStyleIdx="0" presStyleCnt="3"/>
      <dgm:spPr/>
    </dgm:pt>
    <dgm:pt modelId="{8CB4A09A-8C77-4409-B2F3-3902A51E9B01}" type="pres">
      <dgm:prSet presAssocID="{ABA20554-51CD-420A-9515-244F260D9B01}" presName="connectorText" presStyleLbl="sibTrans2D1" presStyleIdx="0" presStyleCnt="3"/>
      <dgm:spPr/>
    </dgm:pt>
    <dgm:pt modelId="{CFE42D4D-64D2-451B-BBDF-32C6F5BF13CE}" type="pres">
      <dgm:prSet presAssocID="{A187D553-D4B1-423F-B3D7-2AFC5EB56DD3}" presName="node" presStyleLbl="node1" presStyleIdx="1" presStyleCnt="4">
        <dgm:presLayoutVars>
          <dgm:bulletEnabled val="1"/>
        </dgm:presLayoutVars>
      </dgm:prSet>
      <dgm:spPr/>
    </dgm:pt>
    <dgm:pt modelId="{EFBB43A7-162D-40E1-B110-68D6F0157BEE}" type="pres">
      <dgm:prSet presAssocID="{41B6FB7D-E67C-4F02-9CCB-7B082D938204}" presName="sibTrans" presStyleLbl="sibTrans2D1" presStyleIdx="1" presStyleCnt="3"/>
      <dgm:spPr/>
    </dgm:pt>
    <dgm:pt modelId="{1F42BEF4-9DE6-481D-8544-C07F5B443935}" type="pres">
      <dgm:prSet presAssocID="{41B6FB7D-E67C-4F02-9CCB-7B082D938204}" presName="connectorText" presStyleLbl="sibTrans2D1" presStyleIdx="1" presStyleCnt="3"/>
      <dgm:spPr/>
    </dgm:pt>
    <dgm:pt modelId="{10F196A9-14A7-4B89-B6AA-E760880E628D}" type="pres">
      <dgm:prSet presAssocID="{FB709BCF-30F4-462F-9744-676ED9F4E229}" presName="node" presStyleLbl="node1" presStyleIdx="2" presStyleCnt="4">
        <dgm:presLayoutVars>
          <dgm:bulletEnabled val="1"/>
        </dgm:presLayoutVars>
      </dgm:prSet>
      <dgm:spPr/>
    </dgm:pt>
    <dgm:pt modelId="{A0159A8B-8B42-4CC1-8329-A945C0537B1D}" type="pres">
      <dgm:prSet presAssocID="{31CF263C-CA08-430B-944E-86CCF18CD9CD}" presName="sibTrans" presStyleLbl="sibTrans2D1" presStyleIdx="2" presStyleCnt="3"/>
      <dgm:spPr/>
    </dgm:pt>
    <dgm:pt modelId="{F57F1CEF-ABD0-4EBC-A977-467ABE2912FA}" type="pres">
      <dgm:prSet presAssocID="{31CF263C-CA08-430B-944E-86CCF18CD9CD}" presName="connectorText" presStyleLbl="sibTrans2D1" presStyleIdx="2" presStyleCnt="3"/>
      <dgm:spPr/>
    </dgm:pt>
    <dgm:pt modelId="{CEA6E6E0-D69A-4165-AC8D-C6EFEDEA50A9}" type="pres">
      <dgm:prSet presAssocID="{79F5AF97-9435-4462-8EFA-38A2AD1A6D04}" presName="node" presStyleLbl="node1" presStyleIdx="3" presStyleCnt="4">
        <dgm:presLayoutVars>
          <dgm:bulletEnabled val="1"/>
        </dgm:presLayoutVars>
      </dgm:prSet>
      <dgm:spPr/>
    </dgm:pt>
  </dgm:ptLst>
  <dgm:cxnLst>
    <dgm:cxn modelId="{A530FE00-F334-4301-AB16-F497C32B08EF}" srcId="{DA3B6A08-6C85-4A6C-9C31-B8D8DE52812B}" destId="{A187D553-D4B1-423F-B3D7-2AFC5EB56DD3}" srcOrd="1" destOrd="0" parTransId="{78B5E812-DB34-49C5-AC30-5282FED66817}" sibTransId="{41B6FB7D-E67C-4F02-9CCB-7B082D938204}"/>
    <dgm:cxn modelId="{B6A44A07-FD5B-4238-BCF8-06723D3AB537}" srcId="{DA3B6A08-6C85-4A6C-9C31-B8D8DE52812B}" destId="{FB709BCF-30F4-462F-9744-676ED9F4E229}" srcOrd="2" destOrd="0" parTransId="{15023B71-4E4E-4598-9B72-1A7D15143CD8}" sibTransId="{31CF263C-CA08-430B-944E-86CCF18CD9CD}"/>
    <dgm:cxn modelId="{EDED4C13-5FF5-4B70-B35D-29F5E9849C1B}" srcId="{DA3B6A08-6C85-4A6C-9C31-B8D8DE52812B}" destId="{5A9AF4BB-9738-4B37-A8CB-CA0F9146F5F4}" srcOrd="0" destOrd="0" parTransId="{E311AB1D-C386-46D7-B0E3-035F67EA04DA}" sibTransId="{ABA20554-51CD-420A-9515-244F260D9B01}"/>
    <dgm:cxn modelId="{B5D62C15-B680-49FD-8545-5FADD237FDA9}" type="presOf" srcId="{DA3B6A08-6C85-4A6C-9C31-B8D8DE52812B}" destId="{166BD6D5-1414-485E-84EF-97008C2872F7}" srcOrd="0" destOrd="0" presId="urn:microsoft.com/office/officeart/2005/8/layout/process5"/>
    <dgm:cxn modelId="{6E256834-1BA7-420A-A54F-1FE22B8B2EC0}" type="presOf" srcId="{FB709BCF-30F4-462F-9744-676ED9F4E229}" destId="{10F196A9-14A7-4B89-B6AA-E760880E628D}" srcOrd="0" destOrd="0" presId="urn:microsoft.com/office/officeart/2005/8/layout/process5"/>
    <dgm:cxn modelId="{9D9B4361-20BB-4C46-A79A-5C1B439DF8CA}" type="presOf" srcId="{41B6FB7D-E67C-4F02-9CCB-7B082D938204}" destId="{EFBB43A7-162D-40E1-B110-68D6F0157BEE}" srcOrd="0" destOrd="0" presId="urn:microsoft.com/office/officeart/2005/8/layout/process5"/>
    <dgm:cxn modelId="{4DE39C41-47C6-4161-9A72-588B80099608}" type="presOf" srcId="{31CF263C-CA08-430B-944E-86CCF18CD9CD}" destId="{F57F1CEF-ABD0-4EBC-A977-467ABE2912FA}" srcOrd="1" destOrd="0" presId="urn:microsoft.com/office/officeart/2005/8/layout/process5"/>
    <dgm:cxn modelId="{56DEB74C-9038-4695-8FA2-8FCB0B45759F}" type="presOf" srcId="{ABA20554-51CD-420A-9515-244F260D9B01}" destId="{EEB33708-F0BB-428A-86E9-26299B3FC72A}" srcOrd="0" destOrd="0" presId="urn:microsoft.com/office/officeart/2005/8/layout/process5"/>
    <dgm:cxn modelId="{3AE30F53-5EA2-4A1B-989B-F8AABB0728E8}" type="presOf" srcId="{ABA20554-51CD-420A-9515-244F260D9B01}" destId="{8CB4A09A-8C77-4409-B2F3-3902A51E9B01}" srcOrd="1" destOrd="0" presId="urn:microsoft.com/office/officeart/2005/8/layout/process5"/>
    <dgm:cxn modelId="{C8D50657-24D1-4F79-8117-402A685EF351}" type="presOf" srcId="{41B6FB7D-E67C-4F02-9CCB-7B082D938204}" destId="{1F42BEF4-9DE6-481D-8544-C07F5B443935}" srcOrd="1" destOrd="0" presId="urn:microsoft.com/office/officeart/2005/8/layout/process5"/>
    <dgm:cxn modelId="{0EC84B5A-01EB-49B9-9827-12829DC9B5A0}" srcId="{DA3B6A08-6C85-4A6C-9C31-B8D8DE52812B}" destId="{79F5AF97-9435-4462-8EFA-38A2AD1A6D04}" srcOrd="3" destOrd="0" parTransId="{478FD900-4FE9-4396-BB0A-4CE35ED8066A}" sibTransId="{EF62B744-CD84-4D17-B4FE-67959A0F03C8}"/>
    <dgm:cxn modelId="{72295CC3-503A-453F-B4FD-ED5DA22983C9}" type="presOf" srcId="{5A9AF4BB-9738-4B37-A8CB-CA0F9146F5F4}" destId="{0DC01CD0-AEB1-4F92-828E-173E464918FD}" srcOrd="0" destOrd="0" presId="urn:microsoft.com/office/officeart/2005/8/layout/process5"/>
    <dgm:cxn modelId="{707B82CA-30B3-4D52-A92B-360283802B39}" type="presOf" srcId="{79F5AF97-9435-4462-8EFA-38A2AD1A6D04}" destId="{CEA6E6E0-D69A-4165-AC8D-C6EFEDEA50A9}" srcOrd="0" destOrd="0" presId="urn:microsoft.com/office/officeart/2005/8/layout/process5"/>
    <dgm:cxn modelId="{1E0925D0-E734-40B0-8482-1779EDAA76E4}" type="presOf" srcId="{31CF263C-CA08-430B-944E-86CCF18CD9CD}" destId="{A0159A8B-8B42-4CC1-8329-A945C0537B1D}" srcOrd="0" destOrd="0" presId="urn:microsoft.com/office/officeart/2005/8/layout/process5"/>
    <dgm:cxn modelId="{73E1F7DC-9D96-42D3-BBBC-8F3A979FE8CD}" type="presOf" srcId="{A187D553-D4B1-423F-B3D7-2AFC5EB56DD3}" destId="{CFE42D4D-64D2-451B-BBDF-32C6F5BF13CE}" srcOrd="0" destOrd="0" presId="urn:microsoft.com/office/officeart/2005/8/layout/process5"/>
    <dgm:cxn modelId="{FD8ACFF0-E02F-4200-9863-A176B14BA883}" type="presParOf" srcId="{166BD6D5-1414-485E-84EF-97008C2872F7}" destId="{0DC01CD0-AEB1-4F92-828E-173E464918FD}" srcOrd="0" destOrd="0" presId="urn:microsoft.com/office/officeart/2005/8/layout/process5"/>
    <dgm:cxn modelId="{ED27AEBB-B05D-4CD2-ACF2-1525392F21C8}" type="presParOf" srcId="{166BD6D5-1414-485E-84EF-97008C2872F7}" destId="{EEB33708-F0BB-428A-86E9-26299B3FC72A}" srcOrd="1" destOrd="0" presId="urn:microsoft.com/office/officeart/2005/8/layout/process5"/>
    <dgm:cxn modelId="{98010F02-D262-408D-A6A7-17D48C149C64}" type="presParOf" srcId="{EEB33708-F0BB-428A-86E9-26299B3FC72A}" destId="{8CB4A09A-8C77-4409-B2F3-3902A51E9B01}" srcOrd="0" destOrd="0" presId="urn:microsoft.com/office/officeart/2005/8/layout/process5"/>
    <dgm:cxn modelId="{47BF0BE3-9B74-4089-A5FC-08A6F9394408}" type="presParOf" srcId="{166BD6D5-1414-485E-84EF-97008C2872F7}" destId="{CFE42D4D-64D2-451B-BBDF-32C6F5BF13CE}" srcOrd="2" destOrd="0" presId="urn:microsoft.com/office/officeart/2005/8/layout/process5"/>
    <dgm:cxn modelId="{D6287E9C-DC61-420F-9EFF-8C8B33CCBC4A}" type="presParOf" srcId="{166BD6D5-1414-485E-84EF-97008C2872F7}" destId="{EFBB43A7-162D-40E1-B110-68D6F0157BEE}" srcOrd="3" destOrd="0" presId="urn:microsoft.com/office/officeart/2005/8/layout/process5"/>
    <dgm:cxn modelId="{E97F723C-37D0-4669-BBFD-DA30731CD99C}" type="presParOf" srcId="{EFBB43A7-162D-40E1-B110-68D6F0157BEE}" destId="{1F42BEF4-9DE6-481D-8544-C07F5B443935}" srcOrd="0" destOrd="0" presId="urn:microsoft.com/office/officeart/2005/8/layout/process5"/>
    <dgm:cxn modelId="{6F3EC276-4645-4E0C-9670-46F456E1AAB5}" type="presParOf" srcId="{166BD6D5-1414-485E-84EF-97008C2872F7}" destId="{10F196A9-14A7-4B89-B6AA-E760880E628D}" srcOrd="4" destOrd="0" presId="urn:microsoft.com/office/officeart/2005/8/layout/process5"/>
    <dgm:cxn modelId="{4221587D-6F6F-4F2D-96C8-9AA66ED05914}" type="presParOf" srcId="{166BD6D5-1414-485E-84EF-97008C2872F7}" destId="{A0159A8B-8B42-4CC1-8329-A945C0537B1D}" srcOrd="5" destOrd="0" presId="urn:microsoft.com/office/officeart/2005/8/layout/process5"/>
    <dgm:cxn modelId="{122A262F-2E48-49AF-88CA-E1F61211444B}" type="presParOf" srcId="{A0159A8B-8B42-4CC1-8329-A945C0537B1D}" destId="{F57F1CEF-ABD0-4EBC-A977-467ABE2912FA}" srcOrd="0" destOrd="0" presId="urn:microsoft.com/office/officeart/2005/8/layout/process5"/>
    <dgm:cxn modelId="{32B1490D-4842-4591-8CAA-FA834CEDCB52}" type="presParOf" srcId="{166BD6D5-1414-485E-84EF-97008C2872F7}" destId="{CEA6E6E0-D69A-4165-AC8D-C6EFEDEA50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4EAC0E-2D26-4617-AB54-813DEA238D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C95420D-EE35-4923-990B-A23A77900A7E}">
      <dgm:prSet phldrT="[Testo]" phldr="0"/>
      <dgm:spPr/>
      <dgm:t>
        <a:bodyPr/>
        <a:lstStyle/>
        <a:p>
          <a:r>
            <a:rPr lang="it-IT" dirty="0" err="1">
              <a:solidFill>
                <a:srgbClr val="010000"/>
              </a:solidFill>
              <a:latin typeface="Tw Cen MT"/>
            </a:rPr>
            <a:t>DatasetBalancing</a:t>
          </a:r>
          <a:r>
            <a:rPr lang="it-IT" dirty="0">
              <a:solidFill>
                <a:srgbClr val="010000"/>
              </a:solidFill>
              <a:latin typeface="Tw Cen MT"/>
            </a:rPr>
            <a:t>()</a:t>
          </a:r>
          <a:endParaRPr lang="it-IT" b="0" i="0" u="none" strike="noStrike" cap="none" baseline="0" noProof="0" dirty="0">
            <a:solidFill>
              <a:srgbClr val="010000"/>
            </a:solidFill>
            <a:latin typeface="Tw Cen MT"/>
          </a:endParaRPr>
        </a:p>
      </dgm:t>
    </dgm:pt>
    <dgm:pt modelId="{7C2F98D6-073F-4306-A6F0-6646DF943B72}" type="parTrans" cxnId="{9E340C2F-B19F-41B8-89D5-90CE1DC1A49C}">
      <dgm:prSet/>
      <dgm:spPr/>
      <dgm:t>
        <a:bodyPr/>
        <a:lstStyle/>
        <a:p>
          <a:endParaRPr lang="it-IT"/>
        </a:p>
      </dgm:t>
    </dgm:pt>
    <dgm:pt modelId="{0729C5DD-31BC-4653-B4A1-007C8B0C4C04}" type="sibTrans" cxnId="{9E340C2F-B19F-41B8-89D5-90CE1DC1A49C}">
      <dgm:prSet/>
      <dgm:spPr/>
      <dgm:t>
        <a:bodyPr/>
        <a:lstStyle/>
        <a:p>
          <a:endParaRPr lang="it-IT"/>
        </a:p>
      </dgm:t>
    </dgm:pt>
    <dgm:pt modelId="{9CFE73C7-E388-45CF-9FD1-FC46A124C38F}">
      <dgm:prSet phldrT="[Testo]" phldr="0"/>
      <dgm:spPr/>
      <dgm:t>
        <a:bodyPr/>
        <a:lstStyle/>
        <a:p>
          <a:pPr rtl="0"/>
          <a:r>
            <a:rPr lang="it-IT" dirty="0">
              <a:solidFill>
                <a:schemeClr val="bg1"/>
              </a:solidFill>
              <a:latin typeface="Tw Cen MT" panose="020B0602020104020603"/>
            </a:rPr>
            <a:t>At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each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cycle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 class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that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are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already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analyzed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are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dropped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from the set.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It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selects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a class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that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will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be the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leaf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, the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other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 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will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become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a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unique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class.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This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 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function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also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balacing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the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two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classes.</a:t>
          </a:r>
          <a:endParaRPr lang="it-IT" dirty="0">
            <a:solidFill>
              <a:schemeClr val="bg1"/>
            </a:solidFill>
          </a:endParaRPr>
        </a:p>
      </dgm:t>
    </dgm:pt>
    <dgm:pt modelId="{281079B7-AF1B-4FAE-86BC-42B7AAC644D1}" type="parTrans" cxnId="{79D4D7BD-D66C-40F6-B49C-D042F11F7B43}">
      <dgm:prSet/>
      <dgm:spPr/>
      <dgm:t>
        <a:bodyPr/>
        <a:lstStyle/>
        <a:p>
          <a:endParaRPr lang="it-IT"/>
        </a:p>
      </dgm:t>
    </dgm:pt>
    <dgm:pt modelId="{829239D2-EE00-4538-817D-447AF923639D}" type="sibTrans" cxnId="{79D4D7BD-D66C-40F6-B49C-D042F11F7B43}">
      <dgm:prSet/>
      <dgm:spPr/>
      <dgm:t>
        <a:bodyPr/>
        <a:lstStyle/>
        <a:p>
          <a:endParaRPr lang="it-IT"/>
        </a:p>
      </dgm:t>
    </dgm:pt>
    <dgm:pt modelId="{97F423DE-A74E-42DD-A16B-AA3CD612B4DA}">
      <dgm:prSet phldrT="[Testo]" phldr="0"/>
      <dgm:spPr/>
      <dgm:t>
        <a:bodyPr/>
        <a:lstStyle/>
        <a:p>
          <a:r>
            <a:rPr lang="it-IT" dirty="0">
              <a:solidFill>
                <a:schemeClr val="bg1"/>
              </a:solidFill>
              <a:latin typeface="Tw Cen MT" panose="020B0602020104020603"/>
            </a:rPr>
            <a:t>ToDict()</a:t>
          </a:r>
          <a:endParaRPr lang="it-IT" dirty="0">
            <a:solidFill>
              <a:schemeClr val="bg1"/>
            </a:solidFill>
          </a:endParaRPr>
        </a:p>
      </dgm:t>
    </dgm:pt>
    <dgm:pt modelId="{6AFD995D-B8D4-40AD-B73A-9EBE5200BBEC}" type="parTrans" cxnId="{03170AE4-079B-454A-B1E6-F1FD025754DD}">
      <dgm:prSet/>
      <dgm:spPr/>
      <dgm:t>
        <a:bodyPr/>
        <a:lstStyle/>
        <a:p>
          <a:endParaRPr lang="it-IT"/>
        </a:p>
      </dgm:t>
    </dgm:pt>
    <dgm:pt modelId="{B7551BA0-DEDD-4920-8C60-8895C90219CC}" type="sibTrans" cxnId="{03170AE4-079B-454A-B1E6-F1FD025754DD}">
      <dgm:prSet/>
      <dgm:spPr/>
      <dgm:t>
        <a:bodyPr/>
        <a:lstStyle/>
        <a:p>
          <a:endParaRPr lang="it-IT"/>
        </a:p>
      </dgm:t>
    </dgm:pt>
    <dgm:pt modelId="{EC72AF4E-7C2F-44EC-87D6-DD37C110037F}">
      <dgm:prSet phldrT="[Testo]" phldr="0"/>
      <dgm:spPr/>
      <dgm:t>
        <a:bodyPr/>
        <a:lstStyle/>
        <a:p>
          <a:pPr rtl="0"/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This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function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take the cifar10 set and reduce the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number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of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elemnts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from 10 to 4. The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four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elements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are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transformed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in a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dictionary</a:t>
          </a:r>
          <a:endParaRPr lang="it-IT" dirty="0">
            <a:solidFill>
              <a:schemeClr val="bg1"/>
            </a:solidFill>
          </a:endParaRPr>
        </a:p>
      </dgm:t>
    </dgm:pt>
    <dgm:pt modelId="{079E6B1D-1E47-4B7D-AC38-964007E8FE14}" type="parTrans" cxnId="{DB759A6B-07B2-4A61-9347-D0338391EC05}">
      <dgm:prSet/>
      <dgm:spPr/>
      <dgm:t>
        <a:bodyPr/>
        <a:lstStyle/>
        <a:p>
          <a:endParaRPr lang="it-IT"/>
        </a:p>
      </dgm:t>
    </dgm:pt>
    <dgm:pt modelId="{6F4BA002-69BC-4494-A2D7-0C0EDCFC1C0E}" type="sibTrans" cxnId="{DB759A6B-07B2-4A61-9347-D0338391EC05}">
      <dgm:prSet/>
      <dgm:spPr/>
      <dgm:t>
        <a:bodyPr/>
        <a:lstStyle/>
        <a:p>
          <a:endParaRPr lang="it-IT"/>
        </a:p>
      </dgm:t>
    </dgm:pt>
    <dgm:pt modelId="{013454E6-8904-4ED4-BD9D-4734172EFF62}" type="pres">
      <dgm:prSet presAssocID="{484EAC0E-2D26-4617-AB54-813DEA238DD9}" presName="linear" presStyleCnt="0">
        <dgm:presLayoutVars>
          <dgm:animLvl val="lvl"/>
          <dgm:resizeHandles val="exact"/>
        </dgm:presLayoutVars>
      </dgm:prSet>
      <dgm:spPr/>
    </dgm:pt>
    <dgm:pt modelId="{99B1F3B2-15D4-433C-B0A9-87F1AA2A1EAD}" type="pres">
      <dgm:prSet presAssocID="{0C95420D-EE35-4923-990B-A23A77900A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D8C70E-987D-4836-8A47-C5B2B579306B}" type="pres">
      <dgm:prSet presAssocID="{0C95420D-EE35-4923-990B-A23A77900A7E}" presName="childText" presStyleLbl="revTx" presStyleIdx="0" presStyleCnt="2">
        <dgm:presLayoutVars>
          <dgm:bulletEnabled val="1"/>
        </dgm:presLayoutVars>
      </dgm:prSet>
      <dgm:spPr/>
    </dgm:pt>
    <dgm:pt modelId="{EC02932C-93DF-43E7-A605-F11E26B5248D}" type="pres">
      <dgm:prSet presAssocID="{97F423DE-A74E-42DD-A16B-AA3CD612B4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39A94B-6BF8-4429-8C63-BD14DD14614F}" type="pres">
      <dgm:prSet presAssocID="{97F423DE-A74E-42DD-A16B-AA3CD612B4D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FF93021-D71B-43EE-8650-3F94D552E419}" type="presOf" srcId="{EC72AF4E-7C2F-44EC-87D6-DD37C110037F}" destId="{4A39A94B-6BF8-4429-8C63-BD14DD14614F}" srcOrd="0" destOrd="0" presId="urn:microsoft.com/office/officeart/2005/8/layout/vList2"/>
    <dgm:cxn modelId="{9E340C2F-B19F-41B8-89D5-90CE1DC1A49C}" srcId="{484EAC0E-2D26-4617-AB54-813DEA238DD9}" destId="{0C95420D-EE35-4923-990B-A23A77900A7E}" srcOrd="0" destOrd="0" parTransId="{7C2F98D6-073F-4306-A6F0-6646DF943B72}" sibTransId="{0729C5DD-31BC-4653-B4A1-007C8B0C4C04}"/>
    <dgm:cxn modelId="{DB759A6B-07B2-4A61-9347-D0338391EC05}" srcId="{97F423DE-A74E-42DD-A16B-AA3CD612B4DA}" destId="{EC72AF4E-7C2F-44EC-87D6-DD37C110037F}" srcOrd="0" destOrd="0" parTransId="{079E6B1D-1E47-4B7D-AC38-964007E8FE14}" sibTransId="{6F4BA002-69BC-4494-A2D7-0C0EDCFC1C0E}"/>
    <dgm:cxn modelId="{85466A6C-A54D-4CE5-B857-20FA3CBC2C52}" type="presOf" srcId="{97F423DE-A74E-42DD-A16B-AA3CD612B4DA}" destId="{EC02932C-93DF-43E7-A605-F11E26B5248D}" srcOrd="0" destOrd="0" presId="urn:microsoft.com/office/officeart/2005/8/layout/vList2"/>
    <dgm:cxn modelId="{EF0B3D71-369D-4E76-85EB-AB6AA3A3C42A}" type="presOf" srcId="{0C95420D-EE35-4923-990B-A23A77900A7E}" destId="{99B1F3B2-15D4-433C-B0A9-87F1AA2A1EAD}" srcOrd="0" destOrd="0" presId="urn:microsoft.com/office/officeart/2005/8/layout/vList2"/>
    <dgm:cxn modelId="{29C9A27D-FAB9-478C-AABA-B5C641435FA5}" type="presOf" srcId="{9CFE73C7-E388-45CF-9FD1-FC46A124C38F}" destId="{C9D8C70E-987D-4836-8A47-C5B2B579306B}" srcOrd="0" destOrd="0" presId="urn:microsoft.com/office/officeart/2005/8/layout/vList2"/>
    <dgm:cxn modelId="{79D4D7BD-D66C-40F6-B49C-D042F11F7B43}" srcId="{0C95420D-EE35-4923-990B-A23A77900A7E}" destId="{9CFE73C7-E388-45CF-9FD1-FC46A124C38F}" srcOrd="0" destOrd="0" parTransId="{281079B7-AF1B-4FAE-86BC-42B7AAC644D1}" sibTransId="{829239D2-EE00-4538-817D-447AF923639D}"/>
    <dgm:cxn modelId="{03170AE4-079B-454A-B1E6-F1FD025754DD}" srcId="{484EAC0E-2D26-4617-AB54-813DEA238DD9}" destId="{97F423DE-A74E-42DD-A16B-AA3CD612B4DA}" srcOrd="1" destOrd="0" parTransId="{6AFD995D-B8D4-40AD-B73A-9EBE5200BBEC}" sibTransId="{B7551BA0-DEDD-4920-8C60-8895C90219CC}"/>
    <dgm:cxn modelId="{E818E3FA-E5F8-48F8-B9DA-52F887011E54}" type="presOf" srcId="{484EAC0E-2D26-4617-AB54-813DEA238DD9}" destId="{013454E6-8904-4ED4-BD9D-4734172EFF62}" srcOrd="0" destOrd="0" presId="urn:microsoft.com/office/officeart/2005/8/layout/vList2"/>
    <dgm:cxn modelId="{E8AE91FF-5ECE-474F-B68B-695367411BF5}" type="presParOf" srcId="{013454E6-8904-4ED4-BD9D-4734172EFF62}" destId="{99B1F3B2-15D4-433C-B0A9-87F1AA2A1EAD}" srcOrd="0" destOrd="0" presId="urn:microsoft.com/office/officeart/2005/8/layout/vList2"/>
    <dgm:cxn modelId="{E47F5C47-86BB-402B-8101-F4873E2C0B7E}" type="presParOf" srcId="{013454E6-8904-4ED4-BD9D-4734172EFF62}" destId="{C9D8C70E-987D-4836-8A47-C5B2B579306B}" srcOrd="1" destOrd="0" presId="urn:microsoft.com/office/officeart/2005/8/layout/vList2"/>
    <dgm:cxn modelId="{3705C79C-1024-4020-B21C-185AFB77BC0A}" type="presParOf" srcId="{013454E6-8904-4ED4-BD9D-4734172EFF62}" destId="{EC02932C-93DF-43E7-A605-F11E26B5248D}" srcOrd="2" destOrd="0" presId="urn:microsoft.com/office/officeart/2005/8/layout/vList2"/>
    <dgm:cxn modelId="{C2797242-81D2-4898-A4F5-069AD7D4E575}" type="presParOf" srcId="{013454E6-8904-4ED4-BD9D-4734172EFF62}" destId="{4A39A94B-6BF8-4429-8C63-BD14DD14614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ABCA57-D5B9-4E76-913B-9DAF9A513CA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83FF035-4E9E-4BFC-A1E6-75FD8C4C3747}">
      <dgm:prSet phldrT="[Testo]" phldr="0"/>
      <dgm:spPr/>
      <dgm:t>
        <a:bodyPr/>
        <a:lstStyle/>
        <a:p>
          <a:pPr algn="l"/>
          <a:r>
            <a:rPr lang="it-IT" dirty="0" err="1">
              <a:solidFill>
                <a:schemeClr val="bg1"/>
              </a:solidFill>
            </a:rPr>
            <a:t>Each</a:t>
          </a:r>
          <a:r>
            <a:rPr lang="it-IT" dirty="0">
              <a:solidFill>
                <a:schemeClr val="bg1"/>
              </a:solidFill>
            </a:rPr>
            <a:t> image </a:t>
          </a:r>
          <a:r>
            <a:rPr lang="it-IT" dirty="0" err="1">
              <a:solidFill>
                <a:schemeClr val="bg1"/>
              </a:solidFill>
            </a:rPr>
            <a:t>passes</a:t>
          </a:r>
          <a:r>
            <a:rPr lang="it-IT" dirty="0">
              <a:solidFill>
                <a:schemeClr val="bg1"/>
              </a:solidFill>
            </a:rPr>
            <a:t> in the </a:t>
          </a:r>
          <a:r>
            <a:rPr lang="it-IT" dirty="0" err="1">
              <a:solidFill>
                <a:schemeClr val="bg1"/>
              </a:solidFill>
            </a:rPr>
            <a:t>tree</a:t>
          </a:r>
          <a:r>
            <a:rPr lang="it-IT" dirty="0">
              <a:solidFill>
                <a:schemeClr val="bg1"/>
              </a:solidFill>
            </a:rPr>
            <a:t>.</a:t>
          </a:r>
        </a:p>
      </dgm:t>
    </dgm:pt>
    <dgm:pt modelId="{283D5CD1-FACC-4D4D-ACC9-F3203257DBD9}" type="parTrans" cxnId="{943FF8F1-0755-4CC5-B2D5-096A5A550952}">
      <dgm:prSet/>
      <dgm:spPr/>
    </dgm:pt>
    <dgm:pt modelId="{3135C56C-A586-4D70-A35D-BE46BC74B69F}" type="sibTrans" cxnId="{943FF8F1-0755-4CC5-B2D5-096A5A550952}">
      <dgm:prSet/>
      <dgm:spPr/>
      <dgm:t>
        <a:bodyPr/>
        <a:lstStyle/>
        <a:p>
          <a:endParaRPr lang="it-IT"/>
        </a:p>
      </dgm:t>
    </dgm:pt>
    <dgm:pt modelId="{D30A1E67-E699-4FA9-935F-33464945BD46}">
      <dgm:prSet phldr="0"/>
      <dgm:spPr/>
      <dgm:t>
        <a:bodyPr/>
        <a:lstStyle/>
        <a:p>
          <a:pPr rtl="0"/>
          <a:r>
            <a:rPr lang="it-IT" dirty="0">
              <a:solidFill>
                <a:schemeClr val="bg1"/>
              </a:solidFill>
            </a:rPr>
            <a:t> The net gives 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its</a:t>
          </a:r>
          <a:r>
            <a:rPr lang="it-IT" dirty="0">
              <a:solidFill>
                <a:schemeClr val="bg1"/>
              </a:solidFill>
            </a:rPr>
            <a:t> 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output. </a:t>
          </a:r>
          <a:r>
            <a:rPr lang="it-IT" dirty="0">
              <a:solidFill>
                <a:schemeClr val="bg1"/>
              </a:solidFill>
            </a:rPr>
            <a:t>0, if it decides that is other, 1 if it is equal to the leaf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 </a:t>
          </a:r>
        </a:p>
      </dgm:t>
    </dgm:pt>
    <dgm:pt modelId="{0A850549-2FB2-4350-893D-C90240C320C9}" type="parTrans" cxnId="{5BBC5F36-145F-4040-A12F-1239B75E4482}">
      <dgm:prSet/>
      <dgm:spPr/>
    </dgm:pt>
    <dgm:pt modelId="{24534C25-0458-4D65-A047-3C0F2B07457A}" type="sibTrans" cxnId="{5BBC5F36-145F-4040-A12F-1239B75E4482}">
      <dgm:prSet/>
      <dgm:spPr/>
      <dgm:t>
        <a:bodyPr/>
        <a:lstStyle/>
        <a:p>
          <a:endParaRPr lang="it-IT"/>
        </a:p>
      </dgm:t>
    </dgm:pt>
    <dgm:pt modelId="{32B80DB3-F2A5-4B93-BEE1-A0BAD9A4B714}">
      <dgm:prSet phldr="0"/>
      <dgm:spPr/>
      <dgm:t>
        <a:bodyPr/>
        <a:lstStyle/>
        <a:p>
          <a:pPr algn="l" rtl="0"/>
          <a:r>
            <a:rPr lang="it-IT" dirty="0">
              <a:solidFill>
                <a:schemeClr val="bg1"/>
              </a:solidFill>
            </a:rPr>
            <a:t>The </a:t>
          </a:r>
          <a:r>
            <a:rPr lang="it-IT" dirty="0" err="1">
              <a:solidFill>
                <a:schemeClr val="bg1"/>
              </a:solidFill>
            </a:rPr>
            <a:t>if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statements</a:t>
          </a:r>
          <a:r>
            <a:rPr lang="it-IT" dirty="0">
              <a:solidFill>
                <a:schemeClr val="bg1"/>
              </a:solidFill>
            </a:rPr>
            <a:t> drop the classes </a:t>
          </a:r>
          <a:r>
            <a:rPr lang="it-IT" dirty="0" err="1">
              <a:solidFill>
                <a:schemeClr val="bg1"/>
              </a:solidFill>
            </a:rPr>
            <a:t>not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used</a:t>
          </a:r>
          <a:r>
            <a:rPr lang="it-IT" dirty="0">
              <a:solidFill>
                <a:schemeClr val="bg1"/>
              </a:solidFill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C81F5031-4E6E-4CFC-9A6A-2433A7BA09DB}" type="parTrans" cxnId="{FA5D7880-DE57-43A8-8C59-D2D952DFE94C}">
      <dgm:prSet/>
      <dgm:spPr/>
    </dgm:pt>
    <dgm:pt modelId="{43E6E119-18E2-4609-9E5E-16E69797EE00}" type="sibTrans" cxnId="{FA5D7880-DE57-43A8-8C59-D2D952DFE94C}">
      <dgm:prSet/>
      <dgm:spPr/>
      <dgm:t>
        <a:bodyPr/>
        <a:lstStyle/>
        <a:p>
          <a:endParaRPr lang="it-IT"/>
        </a:p>
      </dgm:t>
    </dgm:pt>
    <dgm:pt modelId="{66A5869D-4169-4936-8179-CFAEFF4F3A00}">
      <dgm:prSet phldr="0"/>
      <dgm:spPr/>
      <dgm:t>
        <a:bodyPr/>
        <a:lstStyle/>
        <a:p>
          <a:pPr rtl="0"/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If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 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it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dirty="0" err="1">
              <a:solidFill>
                <a:schemeClr val="bg1"/>
              </a:solidFill>
              <a:latin typeface="Tw Cen MT" panose="020B0602020104020603"/>
            </a:rPr>
            <a:t>is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not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equal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to the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leaf</a:t>
          </a:r>
          <a:r>
            <a:rPr lang="it-IT" dirty="0">
              <a:solidFill>
                <a:schemeClr val="bg1"/>
              </a:solidFill>
            </a:rPr>
            <a:t> of </a:t>
          </a:r>
          <a:r>
            <a:rPr lang="it-IT" dirty="0" err="1">
              <a:solidFill>
                <a:schemeClr val="bg1"/>
              </a:solidFill>
            </a:rPr>
            <a:t>that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branch</a:t>
          </a:r>
          <a:r>
            <a:rPr lang="it-IT" dirty="0">
              <a:solidFill>
                <a:schemeClr val="bg1"/>
              </a:solidFill>
            </a:rPr>
            <a:t>, </a:t>
          </a:r>
          <a:r>
            <a:rPr lang="it-IT" dirty="0" err="1">
              <a:solidFill>
                <a:schemeClr val="bg1"/>
              </a:solidFill>
            </a:rPr>
            <a:t>it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is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passed</a:t>
          </a:r>
          <a:r>
            <a:rPr lang="it-IT" dirty="0">
              <a:solidFill>
                <a:schemeClr val="bg1"/>
              </a:solidFill>
            </a:rPr>
            <a:t> to the </a:t>
          </a:r>
          <a:r>
            <a:rPr lang="it-IT" dirty="0" err="1">
              <a:solidFill>
                <a:schemeClr val="bg1"/>
              </a:solidFill>
            </a:rPr>
            <a:t>next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level</a:t>
          </a:r>
          <a:r>
            <a:rPr lang="it-IT" dirty="0">
              <a:solidFill>
                <a:schemeClr val="bg1"/>
              </a:solidFill>
            </a:rPr>
            <a:t>.</a:t>
          </a:r>
          <a:r>
            <a:rPr lang="it-IT" dirty="0">
              <a:solidFill>
                <a:schemeClr val="bg1"/>
              </a:solidFill>
              <a:latin typeface="Tw Cen MT" panose="020B0602020104020603"/>
            </a:rPr>
            <a:t> </a:t>
          </a:r>
          <a:endParaRPr lang="it-IT" dirty="0">
            <a:solidFill>
              <a:schemeClr val="bg1"/>
            </a:solidFill>
          </a:endParaRPr>
        </a:p>
      </dgm:t>
    </dgm:pt>
    <dgm:pt modelId="{A0AD98AA-48AC-420B-B762-FCAEA968F44A}" type="parTrans" cxnId="{A2B31C62-0777-47CF-B6C5-5917521EF617}">
      <dgm:prSet/>
      <dgm:spPr/>
    </dgm:pt>
    <dgm:pt modelId="{8223C687-DD82-435A-AA5C-DE4C7E4519F6}" type="sibTrans" cxnId="{A2B31C62-0777-47CF-B6C5-5917521EF617}">
      <dgm:prSet/>
      <dgm:spPr/>
      <dgm:t>
        <a:bodyPr/>
        <a:lstStyle/>
        <a:p>
          <a:endParaRPr lang="it-IT"/>
        </a:p>
      </dgm:t>
    </dgm:pt>
    <dgm:pt modelId="{281B24C1-0027-478A-908D-1EB93E44E054}" type="pres">
      <dgm:prSet presAssocID="{4AABCA57-D5B9-4E76-913B-9DAF9A513CAE}" presName="linearFlow" presStyleCnt="0">
        <dgm:presLayoutVars>
          <dgm:resizeHandles val="exact"/>
        </dgm:presLayoutVars>
      </dgm:prSet>
      <dgm:spPr/>
    </dgm:pt>
    <dgm:pt modelId="{4D6CF104-ABD0-4711-826E-E6ACBC129128}" type="pres">
      <dgm:prSet presAssocID="{32B80DB3-F2A5-4B93-BEE1-A0BAD9A4B714}" presName="node" presStyleLbl="node1" presStyleIdx="0" presStyleCnt="4">
        <dgm:presLayoutVars>
          <dgm:bulletEnabled val="1"/>
        </dgm:presLayoutVars>
      </dgm:prSet>
      <dgm:spPr/>
    </dgm:pt>
    <dgm:pt modelId="{6754F2D7-DE17-4255-BA93-E6BE3A77EB47}" type="pres">
      <dgm:prSet presAssocID="{43E6E119-18E2-4609-9E5E-16E69797EE00}" presName="sibTrans" presStyleLbl="sibTrans2D1" presStyleIdx="0" presStyleCnt="3"/>
      <dgm:spPr/>
    </dgm:pt>
    <dgm:pt modelId="{82810737-C8F6-4863-9A69-55F6455EDC89}" type="pres">
      <dgm:prSet presAssocID="{43E6E119-18E2-4609-9E5E-16E69797EE00}" presName="connectorText" presStyleLbl="sibTrans2D1" presStyleIdx="0" presStyleCnt="3"/>
      <dgm:spPr/>
    </dgm:pt>
    <dgm:pt modelId="{B75A33B8-6D61-4421-A583-D2E8CA24D115}" type="pres">
      <dgm:prSet presAssocID="{B83FF035-4E9E-4BFC-A1E6-75FD8C4C3747}" presName="node" presStyleLbl="node1" presStyleIdx="1" presStyleCnt="4">
        <dgm:presLayoutVars>
          <dgm:bulletEnabled val="1"/>
        </dgm:presLayoutVars>
      </dgm:prSet>
      <dgm:spPr/>
    </dgm:pt>
    <dgm:pt modelId="{64A4CD12-A9A9-4D7E-88F8-3D11F83E4B37}" type="pres">
      <dgm:prSet presAssocID="{3135C56C-A586-4D70-A35D-BE46BC74B69F}" presName="sibTrans" presStyleLbl="sibTrans2D1" presStyleIdx="1" presStyleCnt="3"/>
      <dgm:spPr/>
    </dgm:pt>
    <dgm:pt modelId="{721DE906-EB97-4B35-9448-BFE6C44143FB}" type="pres">
      <dgm:prSet presAssocID="{3135C56C-A586-4D70-A35D-BE46BC74B69F}" presName="connectorText" presStyleLbl="sibTrans2D1" presStyleIdx="1" presStyleCnt="3"/>
      <dgm:spPr/>
    </dgm:pt>
    <dgm:pt modelId="{71F213BA-73FA-48F1-BBFD-6FF92647CF03}" type="pres">
      <dgm:prSet presAssocID="{D30A1E67-E699-4FA9-935F-33464945BD46}" presName="node" presStyleLbl="node1" presStyleIdx="2" presStyleCnt="4">
        <dgm:presLayoutVars>
          <dgm:bulletEnabled val="1"/>
        </dgm:presLayoutVars>
      </dgm:prSet>
      <dgm:spPr/>
    </dgm:pt>
    <dgm:pt modelId="{54D97920-7435-4734-B7CB-B033EEFA3047}" type="pres">
      <dgm:prSet presAssocID="{24534C25-0458-4D65-A047-3C0F2B07457A}" presName="sibTrans" presStyleLbl="sibTrans2D1" presStyleIdx="2" presStyleCnt="3"/>
      <dgm:spPr/>
    </dgm:pt>
    <dgm:pt modelId="{3951512F-8535-48D5-8DF7-4A31D4CB3BAE}" type="pres">
      <dgm:prSet presAssocID="{24534C25-0458-4D65-A047-3C0F2B07457A}" presName="connectorText" presStyleLbl="sibTrans2D1" presStyleIdx="2" presStyleCnt="3"/>
      <dgm:spPr/>
    </dgm:pt>
    <dgm:pt modelId="{B97D6868-9050-4423-AAA8-1537F114D194}" type="pres">
      <dgm:prSet presAssocID="{66A5869D-4169-4936-8179-CFAEFF4F3A00}" presName="node" presStyleLbl="node1" presStyleIdx="3" presStyleCnt="4">
        <dgm:presLayoutVars>
          <dgm:bulletEnabled val="1"/>
        </dgm:presLayoutVars>
      </dgm:prSet>
      <dgm:spPr/>
    </dgm:pt>
  </dgm:ptLst>
  <dgm:cxnLst>
    <dgm:cxn modelId="{7540681E-B9F7-4241-A121-C16AEC89E012}" type="presOf" srcId="{24534C25-0458-4D65-A047-3C0F2B07457A}" destId="{54D97920-7435-4734-B7CB-B033EEFA3047}" srcOrd="0" destOrd="0" presId="urn:microsoft.com/office/officeart/2005/8/layout/process2"/>
    <dgm:cxn modelId="{F1CA5125-F908-4276-8FB4-5EBC4C978DF8}" type="presOf" srcId="{43E6E119-18E2-4609-9E5E-16E69797EE00}" destId="{6754F2D7-DE17-4255-BA93-E6BE3A77EB47}" srcOrd="0" destOrd="0" presId="urn:microsoft.com/office/officeart/2005/8/layout/process2"/>
    <dgm:cxn modelId="{C8F6512F-4C9E-49F7-8F61-E939453DB588}" type="presOf" srcId="{32B80DB3-F2A5-4B93-BEE1-A0BAD9A4B714}" destId="{4D6CF104-ABD0-4711-826E-E6ACBC129128}" srcOrd="0" destOrd="0" presId="urn:microsoft.com/office/officeart/2005/8/layout/process2"/>
    <dgm:cxn modelId="{5BBC5F36-145F-4040-A12F-1239B75E4482}" srcId="{4AABCA57-D5B9-4E76-913B-9DAF9A513CAE}" destId="{D30A1E67-E699-4FA9-935F-33464945BD46}" srcOrd="2" destOrd="0" parTransId="{0A850549-2FB2-4350-893D-C90240C320C9}" sibTransId="{24534C25-0458-4D65-A047-3C0F2B07457A}"/>
    <dgm:cxn modelId="{77BFF939-E0F6-480A-82E5-8A18B824B3F4}" type="presOf" srcId="{3135C56C-A586-4D70-A35D-BE46BC74B69F}" destId="{64A4CD12-A9A9-4D7E-88F8-3D11F83E4B37}" srcOrd="0" destOrd="0" presId="urn:microsoft.com/office/officeart/2005/8/layout/process2"/>
    <dgm:cxn modelId="{24B50042-1CF0-46D4-8F03-9434DACC08A9}" type="presOf" srcId="{43E6E119-18E2-4609-9E5E-16E69797EE00}" destId="{82810737-C8F6-4863-9A69-55F6455EDC89}" srcOrd="1" destOrd="0" presId="urn:microsoft.com/office/officeart/2005/8/layout/process2"/>
    <dgm:cxn modelId="{A2B31C62-0777-47CF-B6C5-5917521EF617}" srcId="{4AABCA57-D5B9-4E76-913B-9DAF9A513CAE}" destId="{66A5869D-4169-4936-8179-CFAEFF4F3A00}" srcOrd="3" destOrd="0" parTransId="{A0AD98AA-48AC-420B-B762-FCAEA968F44A}" sibTransId="{8223C687-DD82-435A-AA5C-DE4C7E4519F6}"/>
    <dgm:cxn modelId="{0826185A-D490-418E-AA21-3D18AB2548FA}" type="presOf" srcId="{4AABCA57-D5B9-4E76-913B-9DAF9A513CAE}" destId="{281B24C1-0027-478A-908D-1EB93E44E054}" srcOrd="0" destOrd="0" presId="urn:microsoft.com/office/officeart/2005/8/layout/process2"/>
    <dgm:cxn modelId="{FA5D7880-DE57-43A8-8C59-D2D952DFE94C}" srcId="{4AABCA57-D5B9-4E76-913B-9DAF9A513CAE}" destId="{32B80DB3-F2A5-4B93-BEE1-A0BAD9A4B714}" srcOrd="0" destOrd="0" parTransId="{C81F5031-4E6E-4CFC-9A6A-2433A7BA09DB}" sibTransId="{43E6E119-18E2-4609-9E5E-16E69797EE00}"/>
    <dgm:cxn modelId="{5F76B48D-E178-4CB3-A241-1F7269007DC1}" type="presOf" srcId="{24534C25-0458-4D65-A047-3C0F2B07457A}" destId="{3951512F-8535-48D5-8DF7-4A31D4CB3BAE}" srcOrd="1" destOrd="0" presId="urn:microsoft.com/office/officeart/2005/8/layout/process2"/>
    <dgm:cxn modelId="{6584B29B-C25E-428C-8F2D-5D7B5CA520B3}" type="presOf" srcId="{66A5869D-4169-4936-8179-CFAEFF4F3A00}" destId="{B97D6868-9050-4423-AAA8-1537F114D194}" srcOrd="0" destOrd="0" presId="urn:microsoft.com/office/officeart/2005/8/layout/process2"/>
    <dgm:cxn modelId="{8AC5C4A6-6C13-42D6-8467-E8D49A60B56C}" type="presOf" srcId="{B83FF035-4E9E-4BFC-A1E6-75FD8C4C3747}" destId="{B75A33B8-6D61-4421-A583-D2E8CA24D115}" srcOrd="0" destOrd="0" presId="urn:microsoft.com/office/officeart/2005/8/layout/process2"/>
    <dgm:cxn modelId="{5D3659A9-242D-401A-8415-E2ADE4F3A5D3}" type="presOf" srcId="{D30A1E67-E699-4FA9-935F-33464945BD46}" destId="{71F213BA-73FA-48F1-BBFD-6FF92647CF03}" srcOrd="0" destOrd="0" presId="urn:microsoft.com/office/officeart/2005/8/layout/process2"/>
    <dgm:cxn modelId="{ADAD4BE1-1B4E-4C26-924F-A42597F5289B}" type="presOf" srcId="{3135C56C-A586-4D70-A35D-BE46BC74B69F}" destId="{721DE906-EB97-4B35-9448-BFE6C44143FB}" srcOrd="1" destOrd="0" presId="urn:microsoft.com/office/officeart/2005/8/layout/process2"/>
    <dgm:cxn modelId="{943FF8F1-0755-4CC5-B2D5-096A5A550952}" srcId="{4AABCA57-D5B9-4E76-913B-9DAF9A513CAE}" destId="{B83FF035-4E9E-4BFC-A1E6-75FD8C4C3747}" srcOrd="1" destOrd="0" parTransId="{283D5CD1-FACC-4D4D-ACC9-F3203257DBD9}" sibTransId="{3135C56C-A586-4D70-A35D-BE46BC74B69F}"/>
    <dgm:cxn modelId="{1AD960F9-EE46-4E26-86BE-E5625F659029}" type="presParOf" srcId="{281B24C1-0027-478A-908D-1EB93E44E054}" destId="{4D6CF104-ABD0-4711-826E-E6ACBC129128}" srcOrd="0" destOrd="0" presId="urn:microsoft.com/office/officeart/2005/8/layout/process2"/>
    <dgm:cxn modelId="{B7EE0045-5E9C-42E2-8802-3F8A713E1AB5}" type="presParOf" srcId="{281B24C1-0027-478A-908D-1EB93E44E054}" destId="{6754F2D7-DE17-4255-BA93-E6BE3A77EB47}" srcOrd="1" destOrd="0" presId="urn:microsoft.com/office/officeart/2005/8/layout/process2"/>
    <dgm:cxn modelId="{BC6184B8-8905-4C7C-8DF0-E3F57B86B1A4}" type="presParOf" srcId="{6754F2D7-DE17-4255-BA93-E6BE3A77EB47}" destId="{82810737-C8F6-4863-9A69-55F6455EDC89}" srcOrd="0" destOrd="0" presId="urn:microsoft.com/office/officeart/2005/8/layout/process2"/>
    <dgm:cxn modelId="{E42F3C72-0A58-4D35-8FD6-656285B940F8}" type="presParOf" srcId="{281B24C1-0027-478A-908D-1EB93E44E054}" destId="{B75A33B8-6D61-4421-A583-D2E8CA24D115}" srcOrd="2" destOrd="0" presId="urn:microsoft.com/office/officeart/2005/8/layout/process2"/>
    <dgm:cxn modelId="{B6BBD549-365F-451D-B4F9-1D28F96CD3C4}" type="presParOf" srcId="{281B24C1-0027-478A-908D-1EB93E44E054}" destId="{64A4CD12-A9A9-4D7E-88F8-3D11F83E4B37}" srcOrd="3" destOrd="0" presId="urn:microsoft.com/office/officeart/2005/8/layout/process2"/>
    <dgm:cxn modelId="{8E07AD6C-CC26-4AB3-B824-29B34116453F}" type="presParOf" srcId="{64A4CD12-A9A9-4D7E-88F8-3D11F83E4B37}" destId="{721DE906-EB97-4B35-9448-BFE6C44143FB}" srcOrd="0" destOrd="0" presId="urn:microsoft.com/office/officeart/2005/8/layout/process2"/>
    <dgm:cxn modelId="{0456324A-316A-460D-A9C4-8E86605CDCF5}" type="presParOf" srcId="{281B24C1-0027-478A-908D-1EB93E44E054}" destId="{71F213BA-73FA-48F1-BBFD-6FF92647CF03}" srcOrd="4" destOrd="0" presId="urn:microsoft.com/office/officeart/2005/8/layout/process2"/>
    <dgm:cxn modelId="{AF43C64A-AF0E-4881-88DF-FA2413AB43C4}" type="presParOf" srcId="{281B24C1-0027-478A-908D-1EB93E44E054}" destId="{54D97920-7435-4734-B7CB-B033EEFA3047}" srcOrd="5" destOrd="0" presId="urn:microsoft.com/office/officeart/2005/8/layout/process2"/>
    <dgm:cxn modelId="{58F3A589-878A-4714-B46D-6622B7375A56}" type="presParOf" srcId="{54D97920-7435-4734-B7CB-B033EEFA3047}" destId="{3951512F-8535-48D5-8DF7-4A31D4CB3BAE}" srcOrd="0" destOrd="0" presId="urn:microsoft.com/office/officeart/2005/8/layout/process2"/>
    <dgm:cxn modelId="{EC13ABA8-981C-4D8D-9254-52F5CBF0A725}" type="presParOf" srcId="{281B24C1-0027-478A-908D-1EB93E44E054}" destId="{B97D6868-9050-4423-AAA8-1537F114D194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5891DF-71F7-4A80-B94E-E00687727CC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6F043A5-0CEA-4DB3-BAF4-31FEBFBE3ECF}">
      <dgm:prSet phldrT="[Testo]" phldr="0"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The </a:t>
          </a:r>
          <a:r>
            <a:rPr lang="it-IT" dirty="0" err="1">
              <a:solidFill>
                <a:schemeClr val="bg1"/>
              </a:solidFill>
            </a:rPr>
            <a:t>accuracy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function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is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called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again</a:t>
          </a:r>
          <a:r>
            <a:rPr lang="it-IT" dirty="0">
              <a:solidFill>
                <a:schemeClr val="bg1"/>
              </a:solidFill>
            </a:rPr>
            <a:t>, </a:t>
          </a:r>
          <a:r>
            <a:rPr lang="it-IT" dirty="0" err="1">
              <a:solidFill>
                <a:schemeClr val="bg1"/>
              </a:solidFill>
            </a:rPr>
            <a:t>updating</a:t>
          </a:r>
          <a:r>
            <a:rPr lang="it-IT" dirty="0">
              <a:solidFill>
                <a:schemeClr val="bg1"/>
              </a:solidFill>
            </a:rPr>
            <a:t> the </a:t>
          </a:r>
          <a:r>
            <a:rPr lang="it-IT" dirty="0" err="1">
              <a:solidFill>
                <a:schemeClr val="bg1"/>
              </a:solidFill>
            </a:rPr>
            <a:t>order</a:t>
          </a:r>
          <a:r>
            <a:rPr lang="it-IT" dirty="0">
              <a:solidFill>
                <a:schemeClr val="bg1"/>
              </a:solidFill>
            </a:rPr>
            <a:t> of the </a:t>
          </a:r>
          <a:r>
            <a:rPr lang="it-IT" dirty="0" err="1">
              <a:solidFill>
                <a:schemeClr val="bg1"/>
              </a:solidFill>
            </a:rPr>
            <a:t>leaves</a:t>
          </a:r>
          <a:endParaRPr lang="it-IT" dirty="0">
            <a:solidFill>
              <a:schemeClr val="bg1"/>
            </a:solidFill>
          </a:endParaRPr>
        </a:p>
      </dgm:t>
    </dgm:pt>
    <dgm:pt modelId="{E552BA37-015C-45CE-AC2D-7C3986BABCC0}" type="parTrans" cxnId="{63B0744B-6927-4E1B-B4EA-D85FA51C00BF}">
      <dgm:prSet/>
      <dgm:spPr/>
    </dgm:pt>
    <dgm:pt modelId="{813F1240-8C33-4C3A-B0A1-684CA8D08F17}" type="sibTrans" cxnId="{63B0744B-6927-4E1B-B4EA-D85FA51C00BF}">
      <dgm:prSet/>
      <dgm:spPr/>
      <dgm:t>
        <a:bodyPr/>
        <a:lstStyle/>
        <a:p>
          <a:endParaRPr lang="it-IT"/>
        </a:p>
      </dgm:t>
    </dgm:pt>
    <dgm:pt modelId="{52CA0225-D4CA-417D-AE24-8411A503C476}">
      <dgm:prSet phldr="0"/>
      <dgm:spPr/>
      <dgm:t>
        <a:bodyPr/>
        <a:lstStyle/>
        <a:p>
          <a:pPr rtl="0"/>
          <a:r>
            <a:rPr lang="it-IT" dirty="0" err="1">
              <a:solidFill>
                <a:schemeClr val="bg1"/>
              </a:solidFill>
            </a:rPr>
            <a:t>Databalancing</a:t>
          </a:r>
          <a:r>
            <a:rPr lang="it-IT" dirty="0">
              <a:solidFill>
                <a:schemeClr val="bg1"/>
              </a:solidFill>
            </a:rPr>
            <a:t>() </a:t>
          </a:r>
          <a:r>
            <a:rPr lang="it-IT" dirty="0" err="1">
              <a:solidFill>
                <a:schemeClr val="bg1"/>
              </a:solidFill>
            </a:rPr>
            <a:t>is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used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again</a:t>
          </a:r>
          <a:r>
            <a:rPr lang="it-IT" dirty="0">
              <a:solidFill>
                <a:schemeClr val="bg1"/>
              </a:solidFill>
            </a:rPr>
            <a:t> to </a:t>
          </a:r>
          <a:r>
            <a:rPr lang="it-IT" dirty="0" err="1">
              <a:solidFill>
                <a:schemeClr val="bg1"/>
              </a:solidFill>
            </a:rPr>
            <a:t>balacing</a:t>
          </a:r>
          <a:r>
            <a:rPr lang="it-IT" dirty="0">
              <a:solidFill>
                <a:schemeClr val="bg1"/>
              </a:solidFill>
            </a:rPr>
            <a:t> the union of the </a:t>
          </a:r>
          <a:r>
            <a:rPr lang="it-IT" dirty="0" err="1">
              <a:solidFill>
                <a:schemeClr val="bg1"/>
              </a:solidFill>
            </a:rPr>
            <a:t>old</a:t>
          </a:r>
          <a:r>
            <a:rPr lang="it-IT" dirty="0">
              <a:solidFill>
                <a:schemeClr val="bg1"/>
              </a:solidFill>
            </a:rPr>
            <a:t> dataset and the new class</a:t>
          </a:r>
          <a:endParaRPr lang="en-US" dirty="0">
            <a:solidFill>
              <a:schemeClr val="bg1"/>
            </a:solidFill>
          </a:endParaRPr>
        </a:p>
      </dgm:t>
    </dgm:pt>
    <dgm:pt modelId="{89D979ED-90CE-4DC1-A5CC-B5F12F88611E}" type="parTrans" cxnId="{9A12993C-D04A-459F-B43C-7E18BD6AB309}">
      <dgm:prSet/>
      <dgm:spPr/>
    </dgm:pt>
    <dgm:pt modelId="{6E93A117-2E76-40E6-BFC8-EA75F0F4297F}" type="sibTrans" cxnId="{9A12993C-D04A-459F-B43C-7E18BD6AB309}">
      <dgm:prSet/>
      <dgm:spPr/>
      <dgm:t>
        <a:bodyPr/>
        <a:lstStyle/>
        <a:p>
          <a:endParaRPr lang="it-IT"/>
        </a:p>
      </dgm:t>
    </dgm:pt>
    <dgm:pt modelId="{F2FA7FAE-1C4D-4522-8497-4188BA7F2C26}">
      <dgm:prSet phldr="0"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A new net </a:t>
          </a:r>
          <a:r>
            <a:rPr lang="it-IT" dirty="0" err="1">
              <a:solidFill>
                <a:schemeClr val="bg1"/>
              </a:solidFill>
            </a:rPr>
            <a:t>is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trained</a:t>
          </a:r>
          <a:r>
            <a:rPr lang="it-IT" dirty="0">
              <a:solidFill>
                <a:schemeClr val="bg1"/>
              </a:solidFill>
            </a:rPr>
            <a:t> to </a:t>
          </a:r>
          <a:r>
            <a:rPr lang="it-IT" dirty="0" err="1">
              <a:solidFill>
                <a:schemeClr val="bg1"/>
              </a:solidFill>
            </a:rPr>
            <a:t>recognize</a:t>
          </a:r>
          <a:r>
            <a:rPr lang="it-IT" dirty="0">
              <a:solidFill>
                <a:schemeClr val="bg1"/>
              </a:solidFill>
            </a:rPr>
            <a:t> the extra class from the </a:t>
          </a:r>
          <a:r>
            <a:rPr lang="it-IT" dirty="0" err="1">
              <a:solidFill>
                <a:schemeClr val="bg1"/>
              </a:solidFill>
            </a:rPr>
            <a:t>old</a:t>
          </a:r>
          <a:r>
            <a:rPr lang="it-IT" dirty="0">
              <a:solidFill>
                <a:schemeClr val="bg1"/>
              </a:solidFill>
            </a:rPr>
            <a:t> set</a:t>
          </a:r>
          <a:endParaRPr lang="en-US" dirty="0">
            <a:solidFill>
              <a:schemeClr val="bg1"/>
            </a:solidFill>
          </a:endParaRPr>
        </a:p>
      </dgm:t>
    </dgm:pt>
    <dgm:pt modelId="{85184C67-D9D2-47A2-A773-F645FEE33D83}" type="parTrans" cxnId="{647DCBAF-E82C-4ED0-9661-573233BF4D20}">
      <dgm:prSet/>
      <dgm:spPr/>
    </dgm:pt>
    <dgm:pt modelId="{B6492E60-D88F-4655-BAB8-198C2908F669}" type="sibTrans" cxnId="{647DCBAF-E82C-4ED0-9661-573233BF4D20}">
      <dgm:prSet/>
      <dgm:spPr/>
      <dgm:t>
        <a:bodyPr/>
        <a:lstStyle/>
        <a:p>
          <a:endParaRPr lang="it-IT"/>
        </a:p>
      </dgm:t>
    </dgm:pt>
    <dgm:pt modelId="{D9F589A3-E0CE-432F-BBFB-73DA0A708E91}">
      <dgm:prSet phldr="0"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The </a:t>
          </a:r>
          <a:r>
            <a:rPr lang="it-IT" dirty="0" err="1">
              <a:solidFill>
                <a:schemeClr val="bg1"/>
              </a:solidFill>
            </a:rPr>
            <a:t>trained</a:t>
          </a:r>
          <a:r>
            <a:rPr lang="it-IT" dirty="0">
              <a:solidFill>
                <a:schemeClr val="bg1"/>
              </a:solidFill>
            </a:rPr>
            <a:t> net </a:t>
          </a:r>
          <a:r>
            <a:rPr lang="it-IT" dirty="0" err="1">
              <a:solidFill>
                <a:schemeClr val="bg1"/>
              </a:solidFill>
            </a:rPr>
            <a:t>is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inserted</a:t>
          </a:r>
          <a:r>
            <a:rPr lang="it-IT" dirty="0">
              <a:solidFill>
                <a:schemeClr val="bg1"/>
              </a:solidFill>
            </a:rPr>
            <a:t> in the position zero of the </a:t>
          </a:r>
          <a:r>
            <a:rPr lang="it-IT" dirty="0" err="1">
              <a:solidFill>
                <a:schemeClr val="bg1"/>
              </a:solidFill>
            </a:rPr>
            <a:t>vector</a:t>
          </a:r>
          <a:r>
            <a:rPr lang="it-IT" dirty="0">
              <a:solidFill>
                <a:schemeClr val="bg1"/>
              </a:solidFill>
            </a:rPr>
            <a:t> </a:t>
          </a:r>
          <a:r>
            <a:rPr lang="it-IT" dirty="0" err="1">
              <a:solidFill>
                <a:schemeClr val="bg1"/>
              </a:solidFill>
            </a:rPr>
            <a:t>tree</a:t>
          </a:r>
          <a:endParaRPr lang="en-US" dirty="0">
            <a:solidFill>
              <a:schemeClr val="bg1"/>
            </a:solidFill>
          </a:endParaRPr>
        </a:p>
      </dgm:t>
    </dgm:pt>
    <dgm:pt modelId="{38384AEE-3B99-4FF0-9BE4-052D37824A29}" type="parTrans" cxnId="{29F87D91-8119-4E1F-90FA-5C6237D023D0}">
      <dgm:prSet/>
      <dgm:spPr/>
    </dgm:pt>
    <dgm:pt modelId="{DD695166-1FCA-420F-8467-7D5781423D99}" type="sibTrans" cxnId="{29F87D91-8119-4E1F-90FA-5C6237D023D0}">
      <dgm:prSet/>
      <dgm:spPr/>
      <dgm:t>
        <a:bodyPr/>
        <a:lstStyle/>
        <a:p>
          <a:endParaRPr lang="it-IT"/>
        </a:p>
      </dgm:t>
    </dgm:pt>
    <dgm:pt modelId="{3F5358AE-0910-4E2B-BAE1-47BB93C8BD73}" type="pres">
      <dgm:prSet presAssocID="{D25891DF-71F7-4A80-B94E-E00687727CCE}" presName="linearFlow" presStyleCnt="0">
        <dgm:presLayoutVars>
          <dgm:resizeHandles val="exact"/>
        </dgm:presLayoutVars>
      </dgm:prSet>
      <dgm:spPr/>
    </dgm:pt>
    <dgm:pt modelId="{DD74C726-2A3C-4938-97E5-4B726273A324}" type="pres">
      <dgm:prSet presAssocID="{52CA0225-D4CA-417D-AE24-8411A503C476}" presName="node" presStyleLbl="node1" presStyleIdx="0" presStyleCnt="4">
        <dgm:presLayoutVars>
          <dgm:bulletEnabled val="1"/>
        </dgm:presLayoutVars>
      </dgm:prSet>
      <dgm:spPr/>
    </dgm:pt>
    <dgm:pt modelId="{31C13DBF-7F95-40C4-843B-658F54E95C87}" type="pres">
      <dgm:prSet presAssocID="{6E93A117-2E76-40E6-BFC8-EA75F0F4297F}" presName="sibTrans" presStyleLbl="sibTrans2D1" presStyleIdx="0" presStyleCnt="3"/>
      <dgm:spPr/>
    </dgm:pt>
    <dgm:pt modelId="{45C9265F-D56F-49D7-87E8-39A6D4BAA678}" type="pres">
      <dgm:prSet presAssocID="{6E93A117-2E76-40E6-BFC8-EA75F0F4297F}" presName="connectorText" presStyleLbl="sibTrans2D1" presStyleIdx="0" presStyleCnt="3"/>
      <dgm:spPr/>
    </dgm:pt>
    <dgm:pt modelId="{F3D4FFEE-2513-42C1-916F-5B0E66041A2D}" type="pres">
      <dgm:prSet presAssocID="{F2FA7FAE-1C4D-4522-8497-4188BA7F2C26}" presName="node" presStyleLbl="node1" presStyleIdx="1" presStyleCnt="4">
        <dgm:presLayoutVars>
          <dgm:bulletEnabled val="1"/>
        </dgm:presLayoutVars>
      </dgm:prSet>
      <dgm:spPr/>
    </dgm:pt>
    <dgm:pt modelId="{CD876970-3EF8-4275-B946-E0AF9EF394B7}" type="pres">
      <dgm:prSet presAssocID="{B6492E60-D88F-4655-BAB8-198C2908F669}" presName="sibTrans" presStyleLbl="sibTrans2D1" presStyleIdx="1" presStyleCnt="3"/>
      <dgm:spPr/>
    </dgm:pt>
    <dgm:pt modelId="{F8362D10-2878-4FC0-8E24-10F169BDB5FC}" type="pres">
      <dgm:prSet presAssocID="{B6492E60-D88F-4655-BAB8-198C2908F669}" presName="connectorText" presStyleLbl="sibTrans2D1" presStyleIdx="1" presStyleCnt="3"/>
      <dgm:spPr/>
    </dgm:pt>
    <dgm:pt modelId="{FE961D48-4ACF-465B-923A-A43F886616EA}" type="pres">
      <dgm:prSet presAssocID="{D9F589A3-E0CE-432F-BBFB-73DA0A708E91}" presName="node" presStyleLbl="node1" presStyleIdx="2" presStyleCnt="4">
        <dgm:presLayoutVars>
          <dgm:bulletEnabled val="1"/>
        </dgm:presLayoutVars>
      </dgm:prSet>
      <dgm:spPr/>
    </dgm:pt>
    <dgm:pt modelId="{037CBA88-E028-4607-918F-B5FA0A1BBE02}" type="pres">
      <dgm:prSet presAssocID="{DD695166-1FCA-420F-8467-7D5781423D99}" presName="sibTrans" presStyleLbl="sibTrans2D1" presStyleIdx="2" presStyleCnt="3"/>
      <dgm:spPr/>
    </dgm:pt>
    <dgm:pt modelId="{ABFECD07-3E76-4CAA-9D75-348571D7E4BE}" type="pres">
      <dgm:prSet presAssocID="{DD695166-1FCA-420F-8467-7D5781423D99}" presName="connectorText" presStyleLbl="sibTrans2D1" presStyleIdx="2" presStyleCnt="3"/>
      <dgm:spPr/>
    </dgm:pt>
    <dgm:pt modelId="{7F5E22C4-EB2C-446A-9D24-02000173B308}" type="pres">
      <dgm:prSet presAssocID="{C6F043A5-0CEA-4DB3-BAF4-31FEBFBE3ECF}" presName="node" presStyleLbl="node1" presStyleIdx="3" presStyleCnt="4">
        <dgm:presLayoutVars>
          <dgm:bulletEnabled val="1"/>
        </dgm:presLayoutVars>
      </dgm:prSet>
      <dgm:spPr/>
    </dgm:pt>
  </dgm:ptLst>
  <dgm:cxnLst>
    <dgm:cxn modelId="{63349A09-3C89-4C8A-9A59-3FB232D1BA89}" type="presOf" srcId="{F2FA7FAE-1C4D-4522-8497-4188BA7F2C26}" destId="{F3D4FFEE-2513-42C1-916F-5B0E66041A2D}" srcOrd="0" destOrd="0" presId="urn:microsoft.com/office/officeart/2005/8/layout/process2"/>
    <dgm:cxn modelId="{B7BDD120-BCCD-4352-9B93-23C4370313FC}" type="presOf" srcId="{52CA0225-D4CA-417D-AE24-8411A503C476}" destId="{DD74C726-2A3C-4938-97E5-4B726273A324}" srcOrd="0" destOrd="0" presId="urn:microsoft.com/office/officeart/2005/8/layout/process2"/>
    <dgm:cxn modelId="{BFF1BC22-7C0B-48FA-AB65-55AD7135CDD5}" type="presOf" srcId="{DD695166-1FCA-420F-8467-7D5781423D99}" destId="{ABFECD07-3E76-4CAA-9D75-348571D7E4BE}" srcOrd="1" destOrd="0" presId="urn:microsoft.com/office/officeart/2005/8/layout/process2"/>
    <dgm:cxn modelId="{9A12993C-D04A-459F-B43C-7E18BD6AB309}" srcId="{D25891DF-71F7-4A80-B94E-E00687727CCE}" destId="{52CA0225-D4CA-417D-AE24-8411A503C476}" srcOrd="0" destOrd="0" parTransId="{89D979ED-90CE-4DC1-A5CC-B5F12F88611E}" sibTransId="{6E93A117-2E76-40E6-BFC8-EA75F0F4297F}"/>
    <dgm:cxn modelId="{309E6442-3973-4ADD-818D-D8A913106CD5}" type="presOf" srcId="{DD695166-1FCA-420F-8467-7D5781423D99}" destId="{037CBA88-E028-4607-918F-B5FA0A1BBE02}" srcOrd="0" destOrd="0" presId="urn:microsoft.com/office/officeart/2005/8/layout/process2"/>
    <dgm:cxn modelId="{63B0744B-6927-4E1B-B4EA-D85FA51C00BF}" srcId="{D25891DF-71F7-4A80-B94E-E00687727CCE}" destId="{C6F043A5-0CEA-4DB3-BAF4-31FEBFBE3ECF}" srcOrd="3" destOrd="0" parTransId="{E552BA37-015C-45CE-AC2D-7C3986BABCC0}" sibTransId="{813F1240-8C33-4C3A-B0A1-684CA8D08F17}"/>
    <dgm:cxn modelId="{29F87D91-8119-4E1F-90FA-5C6237D023D0}" srcId="{D25891DF-71F7-4A80-B94E-E00687727CCE}" destId="{D9F589A3-E0CE-432F-BBFB-73DA0A708E91}" srcOrd="2" destOrd="0" parTransId="{38384AEE-3B99-4FF0-9BE4-052D37824A29}" sibTransId="{DD695166-1FCA-420F-8467-7D5781423D99}"/>
    <dgm:cxn modelId="{647DCBAF-E82C-4ED0-9661-573233BF4D20}" srcId="{D25891DF-71F7-4A80-B94E-E00687727CCE}" destId="{F2FA7FAE-1C4D-4522-8497-4188BA7F2C26}" srcOrd="1" destOrd="0" parTransId="{85184C67-D9D2-47A2-A773-F645FEE33D83}" sibTransId="{B6492E60-D88F-4655-BAB8-198C2908F669}"/>
    <dgm:cxn modelId="{AF16B5B4-14B7-4A32-9688-FA09F24C7A62}" type="presOf" srcId="{B6492E60-D88F-4655-BAB8-198C2908F669}" destId="{F8362D10-2878-4FC0-8E24-10F169BDB5FC}" srcOrd="1" destOrd="0" presId="urn:microsoft.com/office/officeart/2005/8/layout/process2"/>
    <dgm:cxn modelId="{39BF78C5-8030-431F-827E-7B371C1D113B}" type="presOf" srcId="{6E93A117-2E76-40E6-BFC8-EA75F0F4297F}" destId="{31C13DBF-7F95-40C4-843B-658F54E95C87}" srcOrd="0" destOrd="0" presId="urn:microsoft.com/office/officeart/2005/8/layout/process2"/>
    <dgm:cxn modelId="{27D12AC6-6DF9-4785-8EED-9B124594B58C}" type="presOf" srcId="{6E93A117-2E76-40E6-BFC8-EA75F0F4297F}" destId="{45C9265F-D56F-49D7-87E8-39A6D4BAA678}" srcOrd="1" destOrd="0" presId="urn:microsoft.com/office/officeart/2005/8/layout/process2"/>
    <dgm:cxn modelId="{44EEDFD1-7646-4E3D-A486-851EFE207D2B}" type="presOf" srcId="{D25891DF-71F7-4A80-B94E-E00687727CCE}" destId="{3F5358AE-0910-4E2B-BAE1-47BB93C8BD73}" srcOrd="0" destOrd="0" presId="urn:microsoft.com/office/officeart/2005/8/layout/process2"/>
    <dgm:cxn modelId="{687FEEE8-4634-429B-B005-DC5C83EB817C}" type="presOf" srcId="{B6492E60-D88F-4655-BAB8-198C2908F669}" destId="{CD876970-3EF8-4275-B946-E0AF9EF394B7}" srcOrd="0" destOrd="0" presId="urn:microsoft.com/office/officeart/2005/8/layout/process2"/>
    <dgm:cxn modelId="{C91FC8F4-D883-488D-AD92-8CFCF0216E7E}" type="presOf" srcId="{D9F589A3-E0CE-432F-BBFB-73DA0A708E91}" destId="{FE961D48-4ACF-465B-923A-A43F886616EA}" srcOrd="0" destOrd="0" presId="urn:microsoft.com/office/officeart/2005/8/layout/process2"/>
    <dgm:cxn modelId="{3B0F70FC-FDCA-464B-AE3E-CE88139054FB}" type="presOf" srcId="{C6F043A5-0CEA-4DB3-BAF4-31FEBFBE3ECF}" destId="{7F5E22C4-EB2C-446A-9D24-02000173B308}" srcOrd="0" destOrd="0" presId="urn:microsoft.com/office/officeart/2005/8/layout/process2"/>
    <dgm:cxn modelId="{B1F6924D-2B6D-45D6-9212-580EEB0947C3}" type="presParOf" srcId="{3F5358AE-0910-4E2B-BAE1-47BB93C8BD73}" destId="{DD74C726-2A3C-4938-97E5-4B726273A324}" srcOrd="0" destOrd="0" presId="urn:microsoft.com/office/officeart/2005/8/layout/process2"/>
    <dgm:cxn modelId="{52C222D5-CEF3-4A70-8669-ED7E3B50251E}" type="presParOf" srcId="{3F5358AE-0910-4E2B-BAE1-47BB93C8BD73}" destId="{31C13DBF-7F95-40C4-843B-658F54E95C87}" srcOrd="1" destOrd="0" presId="urn:microsoft.com/office/officeart/2005/8/layout/process2"/>
    <dgm:cxn modelId="{3535CE74-3CD1-4327-BB89-21F19096A55E}" type="presParOf" srcId="{31C13DBF-7F95-40C4-843B-658F54E95C87}" destId="{45C9265F-D56F-49D7-87E8-39A6D4BAA678}" srcOrd="0" destOrd="0" presId="urn:microsoft.com/office/officeart/2005/8/layout/process2"/>
    <dgm:cxn modelId="{FFA092F3-F34A-4295-BF30-D8295AF63725}" type="presParOf" srcId="{3F5358AE-0910-4E2B-BAE1-47BB93C8BD73}" destId="{F3D4FFEE-2513-42C1-916F-5B0E66041A2D}" srcOrd="2" destOrd="0" presId="urn:microsoft.com/office/officeart/2005/8/layout/process2"/>
    <dgm:cxn modelId="{ED480783-302E-43EE-8D3E-04C1FCAA0D1B}" type="presParOf" srcId="{3F5358AE-0910-4E2B-BAE1-47BB93C8BD73}" destId="{CD876970-3EF8-4275-B946-E0AF9EF394B7}" srcOrd="3" destOrd="0" presId="urn:microsoft.com/office/officeart/2005/8/layout/process2"/>
    <dgm:cxn modelId="{A43105A1-D55C-4B7B-A45B-B73DA39C4FE9}" type="presParOf" srcId="{CD876970-3EF8-4275-B946-E0AF9EF394B7}" destId="{F8362D10-2878-4FC0-8E24-10F169BDB5FC}" srcOrd="0" destOrd="0" presId="urn:microsoft.com/office/officeart/2005/8/layout/process2"/>
    <dgm:cxn modelId="{F10D362D-3F9F-4B2D-9965-0321AA3E6812}" type="presParOf" srcId="{3F5358AE-0910-4E2B-BAE1-47BB93C8BD73}" destId="{FE961D48-4ACF-465B-923A-A43F886616EA}" srcOrd="4" destOrd="0" presId="urn:microsoft.com/office/officeart/2005/8/layout/process2"/>
    <dgm:cxn modelId="{09889838-23AE-41E8-BE57-71D81BB6E6E4}" type="presParOf" srcId="{3F5358AE-0910-4E2B-BAE1-47BB93C8BD73}" destId="{037CBA88-E028-4607-918F-B5FA0A1BBE02}" srcOrd="5" destOrd="0" presId="urn:microsoft.com/office/officeart/2005/8/layout/process2"/>
    <dgm:cxn modelId="{0E4CC41A-DBD6-4AA2-9430-47F237C22093}" type="presParOf" srcId="{037CBA88-E028-4607-918F-B5FA0A1BBE02}" destId="{ABFECD07-3E76-4CAA-9D75-348571D7E4BE}" srcOrd="0" destOrd="0" presId="urn:microsoft.com/office/officeart/2005/8/layout/process2"/>
    <dgm:cxn modelId="{2ACFC0CE-E1B0-4248-B638-F2EB980CB6E1}" type="presParOf" srcId="{3F5358AE-0910-4E2B-BAE1-47BB93C8BD73}" destId="{7F5E22C4-EB2C-446A-9D24-02000173B30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D05B1-D300-48B9-885B-57DE732EA75E}">
      <dsp:nvSpPr>
        <dsp:cNvPr id="0" name=""/>
        <dsp:cNvSpPr/>
      </dsp:nvSpPr>
      <dsp:spPr>
        <a:xfrm>
          <a:off x="0" y="3889965"/>
          <a:ext cx="6947360" cy="8304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>
              <a:latin typeface="Tw Cen MT" panose="020B0602020104020603"/>
            </a:rPr>
            <a:t>Level 3</a:t>
          </a:r>
        </a:p>
      </dsp:txBody>
      <dsp:txXfrm>
        <a:off x="0" y="3889965"/>
        <a:ext cx="2084208" cy="830426"/>
      </dsp:txXfrm>
    </dsp:sp>
    <dsp:sp modelId="{C08996B6-B970-4657-8CFD-A54597ACBD31}">
      <dsp:nvSpPr>
        <dsp:cNvPr id="0" name=""/>
        <dsp:cNvSpPr/>
      </dsp:nvSpPr>
      <dsp:spPr>
        <a:xfrm>
          <a:off x="0" y="2921134"/>
          <a:ext cx="6947360" cy="8304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>
              <a:latin typeface="Tw Cen MT" panose="020B0602020104020603"/>
            </a:rPr>
            <a:t>Level 2</a:t>
          </a:r>
          <a:endParaRPr lang="it-IT" sz="3100" kern="1200" dirty="0"/>
        </a:p>
      </dsp:txBody>
      <dsp:txXfrm>
        <a:off x="0" y="2921134"/>
        <a:ext cx="2084208" cy="830426"/>
      </dsp:txXfrm>
    </dsp:sp>
    <dsp:sp modelId="{F1FA6A39-17EE-4875-B963-82ADAB0CDD51}">
      <dsp:nvSpPr>
        <dsp:cNvPr id="0" name=""/>
        <dsp:cNvSpPr/>
      </dsp:nvSpPr>
      <dsp:spPr>
        <a:xfrm>
          <a:off x="0" y="1952303"/>
          <a:ext cx="6947360" cy="8304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>
              <a:latin typeface="Tw Cen MT" panose="020B0602020104020603"/>
            </a:rPr>
            <a:t>Level 1</a:t>
          </a:r>
        </a:p>
      </dsp:txBody>
      <dsp:txXfrm>
        <a:off x="0" y="1952303"/>
        <a:ext cx="2084208" cy="830426"/>
      </dsp:txXfrm>
    </dsp:sp>
    <dsp:sp modelId="{AA310263-1E28-46FD-8B20-25A3C9BEA08B}">
      <dsp:nvSpPr>
        <dsp:cNvPr id="0" name=""/>
        <dsp:cNvSpPr/>
      </dsp:nvSpPr>
      <dsp:spPr>
        <a:xfrm>
          <a:off x="0" y="983472"/>
          <a:ext cx="6947360" cy="8304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>
              <a:latin typeface="Tw Cen MT" panose="020B0602020104020603"/>
            </a:rPr>
            <a:t>Level 0</a:t>
          </a:r>
          <a:endParaRPr lang="it-IT" sz="3100" kern="1200" dirty="0"/>
        </a:p>
      </dsp:txBody>
      <dsp:txXfrm>
        <a:off x="0" y="983472"/>
        <a:ext cx="2084208" cy="830426"/>
      </dsp:txXfrm>
    </dsp:sp>
    <dsp:sp modelId="{F2D04A0C-754C-4DCF-BBD9-5E7448B448E7}">
      <dsp:nvSpPr>
        <dsp:cNvPr id="0" name=""/>
        <dsp:cNvSpPr/>
      </dsp:nvSpPr>
      <dsp:spPr>
        <a:xfrm>
          <a:off x="0" y="14641"/>
          <a:ext cx="6947360" cy="83042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>
              <a:latin typeface="Tw Cen MT" panose="020B0602020104020603"/>
            </a:rPr>
            <a:t>Dataset</a:t>
          </a:r>
          <a:endParaRPr lang="it-IT" sz="3100" kern="1200" dirty="0"/>
        </a:p>
      </dsp:txBody>
      <dsp:txXfrm>
        <a:off x="0" y="14641"/>
        <a:ext cx="2084208" cy="830426"/>
      </dsp:txXfrm>
    </dsp:sp>
    <dsp:sp modelId="{F93078FE-CE5B-49C9-9CB6-4B5BD589EB0E}">
      <dsp:nvSpPr>
        <dsp:cNvPr id="0" name=""/>
        <dsp:cNvSpPr/>
      </dsp:nvSpPr>
      <dsp:spPr>
        <a:xfrm>
          <a:off x="4939376" y="83843"/>
          <a:ext cx="1038033" cy="692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i="0" u="none" strike="noStrike" kern="1200" cap="none" baseline="0" noProof="0">
              <a:latin typeface="Tw Cen MT" panose="020B0602020104020603"/>
            </a:rPr>
            <a:t>Images </a:t>
          </a:r>
          <a:br>
            <a:rPr lang="it-IT" sz="1400" b="0" i="0" u="none" strike="noStrike" kern="1200" cap="none" baseline="0" noProof="0">
              <a:latin typeface="Tw Cen MT" panose="020B0602020104020603"/>
            </a:rPr>
          </a:br>
          <a:r>
            <a:rPr lang="it-IT" sz="1400" b="0" i="0" u="none" strike="noStrike" kern="1200" cap="none" baseline="0" noProof="0">
              <a:latin typeface="Tw Cen MT" panose="020B0602020104020603"/>
            </a:rPr>
            <a:t>+</a:t>
          </a:r>
          <a:br>
            <a:rPr lang="it-IT" sz="1400" b="0" i="0" u="none" strike="noStrike" kern="1200" cap="none" baseline="0" noProof="0">
              <a:latin typeface="Tw Cen MT" panose="020B0602020104020603"/>
            </a:rPr>
          </a:br>
          <a:r>
            <a:rPr lang="it-IT" sz="1400" b="0" i="0" u="none" strike="noStrike" kern="1200" cap="none" baseline="0" noProof="0">
              <a:latin typeface="Tw Cen MT" panose="020B0602020104020603"/>
            </a:rPr>
            <a:t> Labels</a:t>
          </a:r>
        </a:p>
      </dsp:txBody>
      <dsp:txXfrm>
        <a:off x="4959645" y="104112"/>
        <a:ext cx="997495" cy="651484"/>
      </dsp:txXfrm>
    </dsp:sp>
    <dsp:sp modelId="{CF52C465-4D74-43A3-8141-7B0587FC97C1}">
      <dsp:nvSpPr>
        <dsp:cNvPr id="0" name=""/>
        <dsp:cNvSpPr/>
      </dsp:nvSpPr>
      <dsp:spPr>
        <a:xfrm>
          <a:off x="4783671" y="775865"/>
          <a:ext cx="674721" cy="276808"/>
        </a:xfrm>
        <a:custGeom>
          <a:avLst/>
          <a:gdLst/>
          <a:ahLst/>
          <a:cxnLst/>
          <a:rect l="0" t="0" r="0" b="0"/>
          <a:pathLst>
            <a:path>
              <a:moveTo>
                <a:pt x="674721" y="0"/>
              </a:moveTo>
              <a:lnTo>
                <a:pt x="674721" y="138404"/>
              </a:lnTo>
              <a:lnTo>
                <a:pt x="0" y="138404"/>
              </a:lnTo>
              <a:lnTo>
                <a:pt x="0" y="27680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0B413-D7AB-42D0-8334-B69FA7363EAB}">
      <dsp:nvSpPr>
        <dsp:cNvPr id="0" name=""/>
        <dsp:cNvSpPr/>
      </dsp:nvSpPr>
      <dsp:spPr>
        <a:xfrm>
          <a:off x="4264654" y="1052674"/>
          <a:ext cx="1038033" cy="692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>
              <a:latin typeface="Tw Cen MT" panose="020B0602020104020603"/>
            </a:rPr>
            <a:t>Others</a:t>
          </a:r>
          <a:endParaRPr lang="it-IT" sz="1400" b="0" kern="1200"/>
        </a:p>
      </dsp:txBody>
      <dsp:txXfrm>
        <a:off x="4284923" y="1072943"/>
        <a:ext cx="997495" cy="651484"/>
      </dsp:txXfrm>
    </dsp:sp>
    <dsp:sp modelId="{BEA5D30C-B42C-4E5E-93D5-ED1857BFF85E}">
      <dsp:nvSpPr>
        <dsp:cNvPr id="0" name=""/>
        <dsp:cNvSpPr/>
      </dsp:nvSpPr>
      <dsp:spPr>
        <a:xfrm>
          <a:off x="4108949" y="1744697"/>
          <a:ext cx="674721" cy="276808"/>
        </a:xfrm>
        <a:custGeom>
          <a:avLst/>
          <a:gdLst/>
          <a:ahLst/>
          <a:cxnLst/>
          <a:rect l="0" t="0" r="0" b="0"/>
          <a:pathLst>
            <a:path>
              <a:moveTo>
                <a:pt x="674721" y="0"/>
              </a:moveTo>
              <a:lnTo>
                <a:pt x="674721" y="138404"/>
              </a:lnTo>
              <a:lnTo>
                <a:pt x="0" y="138404"/>
              </a:lnTo>
              <a:lnTo>
                <a:pt x="0" y="27680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D0C9-F148-473E-A2A1-2E0FFB9BC5A2}">
      <dsp:nvSpPr>
        <dsp:cNvPr id="0" name=""/>
        <dsp:cNvSpPr/>
      </dsp:nvSpPr>
      <dsp:spPr>
        <a:xfrm>
          <a:off x="3589932" y="2021505"/>
          <a:ext cx="1038033" cy="6920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>
              <a:latin typeface="Tw Cen MT" panose="020B0602020104020603"/>
            </a:rPr>
            <a:t>Others</a:t>
          </a:r>
        </a:p>
      </dsp:txBody>
      <dsp:txXfrm>
        <a:off x="3610201" y="2041774"/>
        <a:ext cx="997495" cy="651484"/>
      </dsp:txXfrm>
    </dsp:sp>
    <dsp:sp modelId="{086F4322-76E2-4C49-A3EE-67DCE5FDC987}">
      <dsp:nvSpPr>
        <dsp:cNvPr id="0" name=""/>
        <dsp:cNvSpPr/>
      </dsp:nvSpPr>
      <dsp:spPr>
        <a:xfrm>
          <a:off x="3434227" y="2713528"/>
          <a:ext cx="674721" cy="276808"/>
        </a:xfrm>
        <a:custGeom>
          <a:avLst/>
          <a:gdLst/>
          <a:ahLst/>
          <a:cxnLst/>
          <a:rect l="0" t="0" r="0" b="0"/>
          <a:pathLst>
            <a:path>
              <a:moveTo>
                <a:pt x="674721" y="0"/>
              </a:moveTo>
              <a:lnTo>
                <a:pt x="674721" y="138404"/>
              </a:lnTo>
              <a:lnTo>
                <a:pt x="0" y="138404"/>
              </a:lnTo>
              <a:lnTo>
                <a:pt x="0" y="276808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2DD49-50F0-4A46-9484-3D0328678D20}">
      <dsp:nvSpPr>
        <dsp:cNvPr id="0" name=""/>
        <dsp:cNvSpPr/>
      </dsp:nvSpPr>
      <dsp:spPr>
        <a:xfrm>
          <a:off x="2915211" y="2990336"/>
          <a:ext cx="1038033" cy="6920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>
              <a:latin typeface="Tw Cen MT" panose="020B0602020104020603"/>
            </a:rPr>
            <a:t>Others</a:t>
          </a:r>
        </a:p>
      </dsp:txBody>
      <dsp:txXfrm>
        <a:off x="2935480" y="3010605"/>
        <a:ext cx="997495" cy="651484"/>
      </dsp:txXfrm>
    </dsp:sp>
    <dsp:sp modelId="{679B211B-4FAC-478E-8609-E9B8B32DE2B2}">
      <dsp:nvSpPr>
        <dsp:cNvPr id="0" name=""/>
        <dsp:cNvSpPr/>
      </dsp:nvSpPr>
      <dsp:spPr>
        <a:xfrm>
          <a:off x="2759506" y="3682359"/>
          <a:ext cx="674721" cy="276808"/>
        </a:xfrm>
        <a:custGeom>
          <a:avLst/>
          <a:gdLst/>
          <a:ahLst/>
          <a:cxnLst/>
          <a:rect l="0" t="0" r="0" b="0"/>
          <a:pathLst>
            <a:path>
              <a:moveTo>
                <a:pt x="674721" y="0"/>
              </a:moveTo>
              <a:lnTo>
                <a:pt x="674721" y="138404"/>
              </a:lnTo>
              <a:lnTo>
                <a:pt x="0" y="138404"/>
              </a:lnTo>
              <a:lnTo>
                <a:pt x="0" y="276808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A118C-D662-476F-92ED-D3D6CCABAAA7}">
      <dsp:nvSpPr>
        <dsp:cNvPr id="0" name=""/>
        <dsp:cNvSpPr/>
      </dsp:nvSpPr>
      <dsp:spPr>
        <a:xfrm>
          <a:off x="2240489" y="3959168"/>
          <a:ext cx="1038033" cy="6920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>
              <a:latin typeface="Tw Cen MT" panose="020B0602020104020603"/>
            </a:rPr>
            <a:t>Class 4</a:t>
          </a:r>
        </a:p>
      </dsp:txBody>
      <dsp:txXfrm>
        <a:off x="2260758" y="3979437"/>
        <a:ext cx="997495" cy="651484"/>
      </dsp:txXfrm>
    </dsp:sp>
    <dsp:sp modelId="{2A696615-97E5-4C5A-8A12-52C161C6AB87}">
      <dsp:nvSpPr>
        <dsp:cNvPr id="0" name=""/>
        <dsp:cNvSpPr/>
      </dsp:nvSpPr>
      <dsp:spPr>
        <a:xfrm>
          <a:off x="3434227" y="3682359"/>
          <a:ext cx="674721" cy="27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04"/>
              </a:lnTo>
              <a:lnTo>
                <a:pt x="674721" y="138404"/>
              </a:lnTo>
              <a:lnTo>
                <a:pt x="674721" y="276808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C07C1-E598-4076-B6E8-685EDCAC357A}">
      <dsp:nvSpPr>
        <dsp:cNvPr id="0" name=""/>
        <dsp:cNvSpPr/>
      </dsp:nvSpPr>
      <dsp:spPr>
        <a:xfrm>
          <a:off x="3589932" y="3959168"/>
          <a:ext cx="1038033" cy="6920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>
              <a:latin typeface="Tw Cen MT" panose="020B0602020104020603"/>
            </a:rPr>
            <a:t>Class 3</a:t>
          </a:r>
        </a:p>
      </dsp:txBody>
      <dsp:txXfrm>
        <a:off x="3610201" y="3979437"/>
        <a:ext cx="997495" cy="651484"/>
      </dsp:txXfrm>
    </dsp:sp>
    <dsp:sp modelId="{222685EC-9572-4FD3-AEF7-44D3667CB99A}">
      <dsp:nvSpPr>
        <dsp:cNvPr id="0" name=""/>
        <dsp:cNvSpPr/>
      </dsp:nvSpPr>
      <dsp:spPr>
        <a:xfrm>
          <a:off x="4108949" y="2713528"/>
          <a:ext cx="674721" cy="27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04"/>
              </a:lnTo>
              <a:lnTo>
                <a:pt x="674721" y="138404"/>
              </a:lnTo>
              <a:lnTo>
                <a:pt x="674721" y="276808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7D7B1-F39F-4A9D-9020-CA916055184A}">
      <dsp:nvSpPr>
        <dsp:cNvPr id="0" name=""/>
        <dsp:cNvSpPr/>
      </dsp:nvSpPr>
      <dsp:spPr>
        <a:xfrm>
          <a:off x="4264654" y="2990336"/>
          <a:ext cx="1038033" cy="6920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>
              <a:latin typeface="Tw Cen MT" panose="020B0602020104020603"/>
            </a:rPr>
            <a:t>Class 2</a:t>
          </a:r>
        </a:p>
      </dsp:txBody>
      <dsp:txXfrm>
        <a:off x="4284923" y="3010605"/>
        <a:ext cx="997495" cy="651484"/>
      </dsp:txXfrm>
    </dsp:sp>
    <dsp:sp modelId="{C8307761-8229-461A-80A0-D6BB63094201}">
      <dsp:nvSpPr>
        <dsp:cNvPr id="0" name=""/>
        <dsp:cNvSpPr/>
      </dsp:nvSpPr>
      <dsp:spPr>
        <a:xfrm>
          <a:off x="4783671" y="1744697"/>
          <a:ext cx="674721" cy="27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04"/>
              </a:lnTo>
              <a:lnTo>
                <a:pt x="674721" y="138404"/>
              </a:lnTo>
              <a:lnTo>
                <a:pt x="674721" y="27680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3FA8F-D256-46FC-AC13-4957F4E22662}">
      <dsp:nvSpPr>
        <dsp:cNvPr id="0" name=""/>
        <dsp:cNvSpPr/>
      </dsp:nvSpPr>
      <dsp:spPr>
        <a:xfrm>
          <a:off x="4939376" y="2021505"/>
          <a:ext cx="1038033" cy="6920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>
              <a:latin typeface="Tw Cen MT" panose="020B0602020104020603"/>
            </a:rPr>
            <a:t>Class 1</a:t>
          </a:r>
        </a:p>
      </dsp:txBody>
      <dsp:txXfrm>
        <a:off x="4959645" y="2041774"/>
        <a:ext cx="997495" cy="651484"/>
      </dsp:txXfrm>
    </dsp:sp>
    <dsp:sp modelId="{9A1944DA-A587-4C59-AD08-F65187E27687}">
      <dsp:nvSpPr>
        <dsp:cNvPr id="0" name=""/>
        <dsp:cNvSpPr/>
      </dsp:nvSpPr>
      <dsp:spPr>
        <a:xfrm>
          <a:off x="5458392" y="775865"/>
          <a:ext cx="674721" cy="27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404"/>
              </a:lnTo>
              <a:lnTo>
                <a:pt x="674721" y="138404"/>
              </a:lnTo>
              <a:lnTo>
                <a:pt x="674721" y="27680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32E23-C1BA-46E3-AB70-6C2868D36331}">
      <dsp:nvSpPr>
        <dsp:cNvPr id="0" name=""/>
        <dsp:cNvSpPr/>
      </dsp:nvSpPr>
      <dsp:spPr>
        <a:xfrm>
          <a:off x="5614097" y="1052674"/>
          <a:ext cx="1038033" cy="6920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>
              <a:latin typeface="Tw Cen MT" panose="020B0602020104020603"/>
            </a:rPr>
            <a:t>Class 0</a:t>
          </a:r>
          <a:endParaRPr lang="it-IT" sz="1400" b="0" kern="1200"/>
        </a:p>
      </dsp:txBody>
      <dsp:txXfrm>
        <a:off x="5634366" y="1072943"/>
        <a:ext cx="997495" cy="6514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C003A-E2C9-482C-ACF1-EBE115B9A369}">
      <dsp:nvSpPr>
        <dsp:cNvPr id="0" name=""/>
        <dsp:cNvSpPr/>
      </dsp:nvSpPr>
      <dsp:spPr>
        <a:xfrm>
          <a:off x="1002937" y="1785"/>
          <a:ext cx="2566124" cy="66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solidFill>
                <a:schemeClr val="bg1"/>
              </a:solidFill>
              <a:latin typeface="Tw Cen MT"/>
            </a:rPr>
            <a:t>Transform</a:t>
          </a:r>
          <a:r>
            <a:rPr lang="it-IT" sz="1600" kern="1200" dirty="0">
              <a:solidFill>
                <a:schemeClr val="bg1"/>
              </a:solidFill>
              <a:latin typeface="Tw Cen MT"/>
            </a:rPr>
            <a:t> the </a:t>
          </a:r>
          <a:r>
            <a:rPr lang="it-IT" sz="1600" kern="1200" dirty="0" err="1">
              <a:solidFill>
                <a:schemeClr val="bg1"/>
              </a:solidFill>
              <a:latin typeface="Tw Cen MT"/>
            </a:rPr>
            <a:t>dataet</a:t>
          </a:r>
          <a:r>
            <a:rPr lang="it-IT" sz="1600" kern="1200" dirty="0">
              <a:solidFill>
                <a:schemeClr val="bg1"/>
              </a:solidFill>
              <a:latin typeface="Tw Cen MT"/>
            </a:rPr>
            <a:t> </a:t>
          </a:r>
          <a:r>
            <a:rPr lang="it-IT" sz="1600" kern="1200" dirty="0" err="1">
              <a:solidFill>
                <a:schemeClr val="bg1"/>
              </a:solidFill>
              <a:latin typeface="Tw Cen MT"/>
            </a:rPr>
            <a:t>into</a:t>
          </a:r>
          <a:r>
            <a:rPr lang="it-IT" sz="1600" kern="1200" dirty="0">
              <a:solidFill>
                <a:schemeClr val="bg1"/>
              </a:solidFill>
              <a:latin typeface="Tw Cen MT"/>
            </a:rPr>
            <a:t> a </a:t>
          </a:r>
          <a:r>
            <a:rPr lang="it-IT" sz="1600" kern="1200" dirty="0" err="1">
              <a:solidFill>
                <a:schemeClr val="bg1"/>
              </a:solidFill>
              <a:latin typeface="Tw Cen MT"/>
            </a:rPr>
            <a:t>readable</a:t>
          </a:r>
          <a:r>
            <a:rPr lang="it-IT" sz="1600" kern="1200" dirty="0">
              <a:solidFill>
                <a:schemeClr val="bg1"/>
              </a:solidFill>
              <a:latin typeface="Tw Cen MT"/>
            </a:rPr>
            <a:t> one for the </a:t>
          </a:r>
          <a:r>
            <a:rPr lang="it-IT" sz="1600" kern="1200" dirty="0" err="1">
              <a:solidFill>
                <a:schemeClr val="bg1"/>
              </a:solidFill>
              <a:latin typeface="Tw Cen MT"/>
            </a:rPr>
            <a:t>function</a:t>
          </a:r>
          <a:endParaRPr lang="it-IT" sz="1600" kern="1200" dirty="0">
            <a:solidFill>
              <a:schemeClr val="bg1"/>
            </a:solidFill>
            <a:latin typeface="Tw Cen MT"/>
          </a:endParaRPr>
        </a:p>
      </dsp:txBody>
      <dsp:txXfrm>
        <a:off x="1022396" y="21244"/>
        <a:ext cx="2527206" cy="625450"/>
      </dsp:txXfrm>
    </dsp:sp>
    <dsp:sp modelId="{B92CBB47-BC8C-43DE-9FC2-7F1995AA2B65}">
      <dsp:nvSpPr>
        <dsp:cNvPr id="0" name=""/>
        <dsp:cNvSpPr/>
      </dsp:nvSpPr>
      <dsp:spPr>
        <a:xfrm rot="5400000">
          <a:off x="2161430" y="682763"/>
          <a:ext cx="249138" cy="29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 rot="-5400000">
        <a:off x="2196310" y="707677"/>
        <a:ext cx="179379" cy="174397"/>
      </dsp:txXfrm>
    </dsp:sp>
    <dsp:sp modelId="{DE2D9FBA-CE0C-4F45-950A-EC4B9739D0D5}">
      <dsp:nvSpPr>
        <dsp:cNvPr id="0" name=""/>
        <dsp:cNvSpPr/>
      </dsp:nvSpPr>
      <dsp:spPr>
        <a:xfrm>
          <a:off x="1002937" y="998339"/>
          <a:ext cx="2566124" cy="66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Divide Training and Test sets</a:t>
          </a:r>
        </a:p>
      </dsp:txBody>
      <dsp:txXfrm>
        <a:off x="1022396" y="1017798"/>
        <a:ext cx="2527206" cy="625450"/>
      </dsp:txXfrm>
    </dsp:sp>
    <dsp:sp modelId="{632938A6-787D-4034-ADDE-6CA747EB8805}">
      <dsp:nvSpPr>
        <dsp:cNvPr id="0" name=""/>
        <dsp:cNvSpPr/>
      </dsp:nvSpPr>
      <dsp:spPr>
        <a:xfrm rot="5400000">
          <a:off x="2161430" y="1679317"/>
          <a:ext cx="249138" cy="29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 rot="-5400000">
        <a:off x="2196310" y="1704231"/>
        <a:ext cx="179379" cy="174397"/>
      </dsp:txXfrm>
    </dsp:sp>
    <dsp:sp modelId="{CB7591D6-CA1C-462A-B4C7-7DC14185B04E}">
      <dsp:nvSpPr>
        <dsp:cNvPr id="0" name=""/>
        <dsp:cNvSpPr/>
      </dsp:nvSpPr>
      <dsp:spPr>
        <a:xfrm>
          <a:off x="1002937" y="1994892"/>
          <a:ext cx="2566124" cy="66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Import sets </a:t>
          </a:r>
          <a:r>
            <a:rPr lang="it-IT" sz="1600" kern="1200" dirty="0" err="1">
              <a:solidFill>
                <a:schemeClr val="bg1"/>
              </a:solidFill>
            </a:rPr>
            <a:t>using</a:t>
          </a:r>
          <a:r>
            <a:rPr lang="it-IT" sz="1600" kern="1200" dirty="0">
              <a:solidFill>
                <a:schemeClr val="bg1"/>
              </a:solidFill>
            </a:rPr>
            <a:t> </a:t>
          </a:r>
          <a:r>
            <a:rPr lang="it-IT" sz="1600" kern="1200" dirty="0" err="1">
              <a:solidFill>
                <a:schemeClr val="bg1"/>
              </a:solidFill>
            </a:rPr>
            <a:t>ImageFolder</a:t>
          </a:r>
          <a:endParaRPr lang="it-IT" sz="1600" kern="1200" dirty="0">
            <a:solidFill>
              <a:schemeClr val="bg1"/>
            </a:solidFill>
          </a:endParaRPr>
        </a:p>
      </dsp:txBody>
      <dsp:txXfrm>
        <a:off x="1022396" y="2014351"/>
        <a:ext cx="2527206" cy="625450"/>
      </dsp:txXfrm>
    </dsp:sp>
    <dsp:sp modelId="{5006D751-5082-43E9-81F2-4A3D868804EF}">
      <dsp:nvSpPr>
        <dsp:cNvPr id="0" name=""/>
        <dsp:cNvSpPr/>
      </dsp:nvSpPr>
      <dsp:spPr>
        <a:xfrm rot="5400000">
          <a:off x="2161430" y="2675870"/>
          <a:ext cx="249138" cy="298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300" kern="1200"/>
        </a:p>
      </dsp:txBody>
      <dsp:txXfrm rot="-5400000">
        <a:off x="2196310" y="2700784"/>
        <a:ext cx="179379" cy="174397"/>
      </dsp:txXfrm>
    </dsp:sp>
    <dsp:sp modelId="{D212285E-0C2F-4F0D-9033-BECEE113C606}">
      <dsp:nvSpPr>
        <dsp:cNvPr id="0" name=""/>
        <dsp:cNvSpPr/>
      </dsp:nvSpPr>
      <dsp:spPr>
        <a:xfrm>
          <a:off x="1002937" y="2991445"/>
          <a:ext cx="2566124" cy="6643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bg1"/>
              </a:solidFill>
            </a:rPr>
            <a:t>Create the </a:t>
          </a:r>
          <a:r>
            <a:rPr lang="it-IT" sz="1600" kern="1200" dirty="0" err="1">
              <a:solidFill>
                <a:schemeClr val="bg1"/>
              </a:solidFill>
            </a:rPr>
            <a:t>tree</a:t>
          </a:r>
          <a:endParaRPr lang="it-IT" sz="1600" kern="1200" dirty="0">
            <a:solidFill>
              <a:schemeClr val="bg1"/>
            </a:solidFill>
          </a:endParaRPr>
        </a:p>
      </dsp:txBody>
      <dsp:txXfrm>
        <a:off x="1022396" y="3010904"/>
        <a:ext cx="2527206" cy="6254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3A5AD-CE60-4439-B67F-069FB215FFE4}">
      <dsp:nvSpPr>
        <dsp:cNvPr id="0" name=""/>
        <dsp:cNvSpPr/>
      </dsp:nvSpPr>
      <dsp:spPr>
        <a:xfrm>
          <a:off x="4018" y="1156028"/>
          <a:ext cx="1201042" cy="1345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bg1"/>
              </a:solidFill>
            </a:rPr>
            <a:t>Add Class</a:t>
          </a:r>
          <a:endParaRPr lang="it-IT" sz="1800" kern="1200">
            <a:solidFill>
              <a:schemeClr val="bg1"/>
            </a:solidFill>
            <a:latin typeface="Tw Cen MT"/>
          </a:endParaRPr>
        </a:p>
      </dsp:txBody>
      <dsp:txXfrm>
        <a:off x="39195" y="1191205"/>
        <a:ext cx="1130688" cy="1275189"/>
      </dsp:txXfrm>
    </dsp:sp>
    <dsp:sp modelId="{C5C25FDB-F907-4F5D-8E5C-09E1A41295FE}">
      <dsp:nvSpPr>
        <dsp:cNvPr id="0" name=""/>
        <dsp:cNvSpPr/>
      </dsp:nvSpPr>
      <dsp:spPr>
        <a:xfrm>
          <a:off x="1325165" y="1679870"/>
          <a:ext cx="254621" cy="29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1325165" y="1739442"/>
        <a:ext cx="178235" cy="178714"/>
      </dsp:txXfrm>
    </dsp:sp>
    <dsp:sp modelId="{C1208153-2290-441C-8F8B-6BBF768DD4FD}">
      <dsp:nvSpPr>
        <dsp:cNvPr id="0" name=""/>
        <dsp:cNvSpPr/>
      </dsp:nvSpPr>
      <dsp:spPr>
        <a:xfrm>
          <a:off x="1685478" y="1156028"/>
          <a:ext cx="1201042" cy="1345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bg1"/>
              </a:solidFill>
            </a:rPr>
            <a:t>Not training all tree again</a:t>
          </a:r>
        </a:p>
      </dsp:txBody>
      <dsp:txXfrm>
        <a:off x="1720655" y="1191205"/>
        <a:ext cx="1130688" cy="1275189"/>
      </dsp:txXfrm>
    </dsp:sp>
    <dsp:sp modelId="{E0AA8BD3-97E2-4846-8C95-22CD0557AA7A}">
      <dsp:nvSpPr>
        <dsp:cNvPr id="0" name=""/>
        <dsp:cNvSpPr/>
      </dsp:nvSpPr>
      <dsp:spPr>
        <a:xfrm>
          <a:off x="3006625" y="1679870"/>
          <a:ext cx="254621" cy="29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/>
        </a:p>
      </dsp:txBody>
      <dsp:txXfrm>
        <a:off x="3006625" y="1739442"/>
        <a:ext cx="178235" cy="178714"/>
      </dsp:txXfrm>
    </dsp:sp>
    <dsp:sp modelId="{E162E45E-CD8F-46D7-9552-1D584C9C9814}">
      <dsp:nvSpPr>
        <dsp:cNvPr id="0" name=""/>
        <dsp:cNvSpPr/>
      </dsp:nvSpPr>
      <dsp:spPr>
        <a:xfrm>
          <a:off x="3366938" y="1156028"/>
          <a:ext cx="1201042" cy="1345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bg1"/>
              </a:solidFill>
            </a:rPr>
            <a:t>Increase time </a:t>
          </a:r>
          <a:br>
            <a:rPr lang="it-IT" sz="1800" kern="1200" dirty="0">
              <a:solidFill>
                <a:schemeClr val="bg1"/>
              </a:solidFill>
            </a:rPr>
          </a:br>
          <a:r>
            <a:rPr lang="it-IT" sz="1800" kern="1200">
              <a:solidFill>
                <a:schemeClr val="bg1"/>
              </a:solidFill>
            </a:rPr>
            <a:t>+</a:t>
          </a:r>
          <a:br>
            <a:rPr lang="it-IT" sz="1800" kern="1200" dirty="0">
              <a:solidFill>
                <a:schemeClr val="bg1"/>
              </a:solidFill>
            </a:rPr>
          </a:br>
          <a:r>
            <a:rPr lang="it-IT" sz="1800" kern="1200">
              <a:solidFill>
                <a:schemeClr val="bg1"/>
              </a:solidFill>
            </a:rPr>
            <a:t>Decrase Accuracy</a:t>
          </a:r>
        </a:p>
      </dsp:txBody>
      <dsp:txXfrm>
        <a:off x="3402115" y="1191205"/>
        <a:ext cx="1130688" cy="12751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22C00-3149-4CAC-8690-30FA76708535}">
      <dsp:nvSpPr>
        <dsp:cNvPr id="0" name=""/>
        <dsp:cNvSpPr/>
      </dsp:nvSpPr>
      <dsp:spPr>
        <a:xfrm rot="5400000">
          <a:off x="-202525" y="203813"/>
          <a:ext cx="1350168" cy="945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1</a:t>
          </a:r>
        </a:p>
      </dsp:txBody>
      <dsp:txXfrm rot="-5400000">
        <a:off x="0" y="473847"/>
        <a:ext cx="945118" cy="405050"/>
      </dsp:txXfrm>
    </dsp:sp>
    <dsp:sp modelId="{5B602627-8CD2-4479-ACB8-CF884CF8AE4C}">
      <dsp:nvSpPr>
        <dsp:cNvPr id="0" name=""/>
        <dsp:cNvSpPr/>
      </dsp:nvSpPr>
      <dsp:spPr>
        <a:xfrm rot="5400000">
          <a:off x="2319754" y="-1373347"/>
          <a:ext cx="877609" cy="36268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/>
            <a:t>Improve Learn Rate</a:t>
          </a:r>
        </a:p>
      </dsp:txBody>
      <dsp:txXfrm rot="-5400000">
        <a:off x="945119" y="44129"/>
        <a:ext cx="3584040" cy="791927"/>
      </dsp:txXfrm>
    </dsp:sp>
    <dsp:sp modelId="{86DA2973-2D85-4BD2-890D-9FEAA23EA196}">
      <dsp:nvSpPr>
        <dsp:cNvPr id="0" name=""/>
        <dsp:cNvSpPr/>
      </dsp:nvSpPr>
      <dsp:spPr>
        <a:xfrm rot="5400000">
          <a:off x="-202525" y="1356240"/>
          <a:ext cx="1350168" cy="945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2</a:t>
          </a:r>
        </a:p>
      </dsp:txBody>
      <dsp:txXfrm rot="-5400000">
        <a:off x="0" y="1626274"/>
        <a:ext cx="945118" cy="405050"/>
      </dsp:txXfrm>
    </dsp:sp>
    <dsp:sp modelId="{78CCA072-CBBA-40F7-84A8-4B98FE138E3F}">
      <dsp:nvSpPr>
        <dsp:cNvPr id="0" name=""/>
        <dsp:cNvSpPr/>
      </dsp:nvSpPr>
      <dsp:spPr>
        <a:xfrm rot="5400000">
          <a:off x="2319754" y="-220920"/>
          <a:ext cx="877609" cy="36268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/>
            <a:t>Increase Filter dimension</a:t>
          </a:r>
        </a:p>
      </dsp:txBody>
      <dsp:txXfrm rot="-5400000">
        <a:off x="945119" y="1196556"/>
        <a:ext cx="3584040" cy="791927"/>
      </dsp:txXfrm>
    </dsp:sp>
    <dsp:sp modelId="{F799C021-5C8D-4514-8128-7E2BB1021227}">
      <dsp:nvSpPr>
        <dsp:cNvPr id="0" name=""/>
        <dsp:cNvSpPr/>
      </dsp:nvSpPr>
      <dsp:spPr>
        <a:xfrm rot="5400000">
          <a:off x="-202525" y="2508668"/>
          <a:ext cx="1350168" cy="9451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/>
            <a:t>3</a:t>
          </a:r>
        </a:p>
      </dsp:txBody>
      <dsp:txXfrm rot="-5400000">
        <a:off x="0" y="2778702"/>
        <a:ext cx="945118" cy="405050"/>
      </dsp:txXfrm>
    </dsp:sp>
    <dsp:sp modelId="{FF25FF2D-0192-4674-BA3B-159A0D01640A}">
      <dsp:nvSpPr>
        <dsp:cNvPr id="0" name=""/>
        <dsp:cNvSpPr/>
      </dsp:nvSpPr>
      <dsp:spPr>
        <a:xfrm rot="5400000">
          <a:off x="2319754" y="931507"/>
          <a:ext cx="877609" cy="36268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/>
            <a:t>Add other block to the CNN</a:t>
          </a:r>
        </a:p>
      </dsp:txBody>
      <dsp:txXfrm rot="-5400000">
        <a:off x="945119" y="2348984"/>
        <a:ext cx="3584040" cy="791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79CAD-6584-4A7B-BD57-602BC4FC92FB}">
      <dsp:nvSpPr>
        <dsp:cNvPr id="0" name=""/>
        <dsp:cNvSpPr/>
      </dsp:nvSpPr>
      <dsp:spPr>
        <a:xfrm>
          <a:off x="1292572" y="239315"/>
          <a:ext cx="1986855" cy="13245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Set</a:t>
          </a:r>
          <a:endParaRPr lang="it-IT" sz="3100" b="0" i="0" u="none" strike="noStrike" kern="1200" cap="none" baseline="0" noProof="0" dirty="0">
            <a:solidFill>
              <a:schemeClr val="accent2">
                <a:lumMod val="75000"/>
              </a:schemeClr>
            </a:solidFill>
            <a:latin typeface="Tw Cen MT"/>
          </a:endParaRPr>
        </a:p>
      </dsp:txBody>
      <dsp:txXfrm>
        <a:off x="1331367" y="278110"/>
        <a:ext cx="1909265" cy="1246980"/>
      </dsp:txXfrm>
    </dsp:sp>
    <dsp:sp modelId="{F1BF4538-72D1-4E76-9CDF-D63C935E5CD7}">
      <dsp:nvSpPr>
        <dsp:cNvPr id="0" name=""/>
        <dsp:cNvSpPr/>
      </dsp:nvSpPr>
      <dsp:spPr>
        <a:xfrm>
          <a:off x="994543" y="1563885"/>
          <a:ext cx="1291456" cy="529828"/>
        </a:xfrm>
        <a:custGeom>
          <a:avLst/>
          <a:gdLst/>
          <a:ahLst/>
          <a:cxnLst/>
          <a:rect l="0" t="0" r="0" b="0"/>
          <a:pathLst>
            <a:path>
              <a:moveTo>
                <a:pt x="1291456" y="0"/>
              </a:moveTo>
              <a:lnTo>
                <a:pt x="1291456" y="264914"/>
              </a:lnTo>
              <a:lnTo>
                <a:pt x="0" y="264914"/>
              </a:lnTo>
              <a:lnTo>
                <a:pt x="0" y="529828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34862-E00D-4139-9594-C9B12E207BF7}">
      <dsp:nvSpPr>
        <dsp:cNvPr id="0" name=""/>
        <dsp:cNvSpPr/>
      </dsp:nvSpPr>
      <dsp:spPr>
        <a:xfrm>
          <a:off x="1116" y="2093714"/>
          <a:ext cx="1986855" cy="13245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 err="1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All</a:t>
          </a:r>
          <a:r>
            <a:rPr lang="it-IT" sz="3100" kern="1200" dirty="0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 Classes </a:t>
          </a:r>
          <a:r>
            <a:rPr lang="it-IT" sz="3100" kern="1200" dirty="0" err="1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minus</a:t>
          </a:r>
          <a:r>
            <a:rPr lang="it-IT" sz="3100" kern="1200" dirty="0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 AC</a:t>
          </a:r>
          <a:endParaRPr lang="it-IT" sz="3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9911" y="2132509"/>
        <a:ext cx="1909265" cy="1246980"/>
      </dsp:txXfrm>
    </dsp:sp>
    <dsp:sp modelId="{FD36AAEC-196F-4BEB-9D42-C14DE16A2FE1}">
      <dsp:nvSpPr>
        <dsp:cNvPr id="0" name=""/>
        <dsp:cNvSpPr/>
      </dsp:nvSpPr>
      <dsp:spPr>
        <a:xfrm>
          <a:off x="2286000" y="1563885"/>
          <a:ext cx="1291456" cy="529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914"/>
              </a:lnTo>
              <a:lnTo>
                <a:pt x="1291456" y="264914"/>
              </a:lnTo>
              <a:lnTo>
                <a:pt x="1291456" y="529828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EEA33-2102-4D45-94FE-B72DDC2B2FBA}">
      <dsp:nvSpPr>
        <dsp:cNvPr id="0" name=""/>
        <dsp:cNvSpPr/>
      </dsp:nvSpPr>
      <dsp:spPr>
        <a:xfrm>
          <a:off x="2584028" y="2093714"/>
          <a:ext cx="1986855" cy="13245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100" kern="1200" dirty="0">
              <a:solidFill>
                <a:schemeClr val="accent2">
                  <a:lumMod val="75000"/>
                </a:schemeClr>
              </a:solidFill>
              <a:latin typeface="Tw Cen MT" panose="020B0602020104020603"/>
            </a:rPr>
            <a:t>AC</a:t>
          </a:r>
          <a:endParaRPr lang="it-IT" sz="3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622823" y="2132509"/>
        <a:ext cx="1909265" cy="1246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93354-2A69-429D-872A-5BD63395B80E}">
      <dsp:nvSpPr>
        <dsp:cNvPr id="0" name=""/>
        <dsp:cNvSpPr/>
      </dsp:nvSpPr>
      <dsp:spPr>
        <a:xfrm>
          <a:off x="1697" y="1488171"/>
          <a:ext cx="1703141" cy="68125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33338" bIns="666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i="0" u="none" strike="noStrike" kern="1200" cap="none" baseline="0" noProof="0" dirty="0">
              <a:solidFill>
                <a:schemeClr val="bg1"/>
              </a:solidFill>
              <a:latin typeface="Tw Cen MT"/>
            </a:rPr>
            <a:t>CNN 1</a:t>
          </a:r>
        </a:p>
      </dsp:txBody>
      <dsp:txXfrm>
        <a:off x="1697" y="1488171"/>
        <a:ext cx="1532827" cy="681256"/>
      </dsp:txXfrm>
    </dsp:sp>
    <dsp:sp modelId="{7AB9125D-8B2A-4D03-A9D5-F081A0816395}">
      <dsp:nvSpPr>
        <dsp:cNvPr id="0" name=""/>
        <dsp:cNvSpPr/>
      </dsp:nvSpPr>
      <dsp:spPr>
        <a:xfrm>
          <a:off x="1364210" y="1488171"/>
          <a:ext cx="1703141" cy="681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 dirty="0">
              <a:solidFill>
                <a:schemeClr val="bg1"/>
              </a:solidFill>
              <a:latin typeface="Tw Cen MT" panose="020B0602020104020603"/>
            </a:rPr>
            <a:t>CNN 2</a:t>
          </a:r>
          <a:endParaRPr lang="it-IT" sz="2500" b="1" kern="1200" dirty="0">
            <a:solidFill>
              <a:schemeClr val="bg1"/>
            </a:solidFill>
          </a:endParaRPr>
        </a:p>
      </dsp:txBody>
      <dsp:txXfrm>
        <a:off x="1704838" y="1488171"/>
        <a:ext cx="1021885" cy="681256"/>
      </dsp:txXfrm>
    </dsp:sp>
    <dsp:sp modelId="{8BB44D51-EDB4-44A8-95D6-06A61957FCA7}">
      <dsp:nvSpPr>
        <dsp:cNvPr id="0" name=""/>
        <dsp:cNvSpPr/>
      </dsp:nvSpPr>
      <dsp:spPr>
        <a:xfrm>
          <a:off x="2726723" y="1488171"/>
          <a:ext cx="1703141" cy="681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 dirty="0">
              <a:solidFill>
                <a:schemeClr val="bg1"/>
              </a:solidFill>
              <a:latin typeface="Tw Cen MT" panose="020B0602020104020603"/>
            </a:rPr>
            <a:t>CNN 3</a:t>
          </a:r>
        </a:p>
      </dsp:txBody>
      <dsp:txXfrm>
        <a:off x="3067351" y="1488171"/>
        <a:ext cx="1021885" cy="681256"/>
      </dsp:txXfrm>
    </dsp:sp>
    <dsp:sp modelId="{047F80A8-6438-4A30-BA8D-AD45EED3149B}">
      <dsp:nvSpPr>
        <dsp:cNvPr id="0" name=""/>
        <dsp:cNvSpPr/>
      </dsp:nvSpPr>
      <dsp:spPr>
        <a:xfrm>
          <a:off x="4089236" y="1488171"/>
          <a:ext cx="1703141" cy="6812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66675" rIns="33338" bIns="666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b="1" kern="1200" dirty="0">
              <a:solidFill>
                <a:schemeClr val="bg1"/>
              </a:solidFill>
              <a:latin typeface="Tw Cen MT" panose="020B0602020104020603"/>
            </a:rPr>
            <a:t>CNN4</a:t>
          </a:r>
          <a:endParaRPr lang="it-IT" sz="2500" b="1" kern="1200" dirty="0">
            <a:solidFill>
              <a:schemeClr val="bg1"/>
            </a:solidFill>
          </a:endParaRPr>
        </a:p>
      </dsp:txBody>
      <dsp:txXfrm>
        <a:off x="4429864" y="1488171"/>
        <a:ext cx="1021885" cy="681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BD151-73E1-40C8-A88B-F51BEFFBA6B3}">
      <dsp:nvSpPr>
        <dsp:cNvPr id="0" name=""/>
        <dsp:cNvSpPr/>
      </dsp:nvSpPr>
      <dsp:spPr>
        <a:xfrm>
          <a:off x="0" y="3206090"/>
          <a:ext cx="6584830" cy="121407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>
              <a:latin typeface="Tw Cen MT" panose="020B0602020104020603"/>
            </a:rPr>
            <a:t>LEVEL 1</a:t>
          </a:r>
        </a:p>
      </dsp:txBody>
      <dsp:txXfrm>
        <a:off x="0" y="3206090"/>
        <a:ext cx="1975449" cy="1214078"/>
      </dsp:txXfrm>
    </dsp:sp>
    <dsp:sp modelId="{8F1A025C-83DF-43B9-B897-B69E530486F7}">
      <dsp:nvSpPr>
        <dsp:cNvPr id="0" name=""/>
        <dsp:cNvSpPr/>
      </dsp:nvSpPr>
      <dsp:spPr>
        <a:xfrm>
          <a:off x="0" y="1789666"/>
          <a:ext cx="6584830" cy="121407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>
              <a:latin typeface="Tw Cen MT" panose="020B0602020104020603"/>
            </a:rPr>
            <a:t>LEVEL 0</a:t>
          </a:r>
        </a:p>
      </dsp:txBody>
      <dsp:txXfrm>
        <a:off x="0" y="1789666"/>
        <a:ext cx="1975449" cy="1214078"/>
      </dsp:txXfrm>
    </dsp:sp>
    <dsp:sp modelId="{98596987-B809-46C5-AA00-60B2AE1F2356}">
      <dsp:nvSpPr>
        <dsp:cNvPr id="0" name=""/>
        <dsp:cNvSpPr/>
      </dsp:nvSpPr>
      <dsp:spPr>
        <a:xfrm>
          <a:off x="0" y="373242"/>
          <a:ext cx="6584830" cy="121407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700" kern="1200" dirty="0"/>
        </a:p>
      </dsp:txBody>
      <dsp:txXfrm>
        <a:off x="0" y="373242"/>
        <a:ext cx="1975449" cy="1214078"/>
      </dsp:txXfrm>
    </dsp:sp>
    <dsp:sp modelId="{B37ADE1A-0826-423E-90AB-3C9833F7DBA3}">
      <dsp:nvSpPr>
        <dsp:cNvPr id="0" name=""/>
        <dsp:cNvSpPr/>
      </dsp:nvSpPr>
      <dsp:spPr>
        <a:xfrm>
          <a:off x="3948711" y="474415"/>
          <a:ext cx="1517597" cy="1011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" panose="020B0602020104020603"/>
            </a:rPr>
            <a:t>OLD</a:t>
          </a:r>
          <a:r>
            <a:rPr lang="it-IT" sz="1800" b="0" i="0" u="none" strike="noStrike" kern="1200" cap="none" baseline="0" noProof="0" dirty="0">
              <a:latin typeface="Tw Cen MT"/>
            </a:rPr>
            <a:t> DATASET</a:t>
          </a:r>
          <a:br>
            <a:rPr lang="it-IT" sz="1800" b="0" i="0" u="none" strike="noStrike" kern="1200" cap="none" baseline="0" noProof="0" dirty="0">
              <a:latin typeface="Tw Cen MT"/>
            </a:rPr>
          </a:br>
          <a:r>
            <a:rPr lang="it-IT" sz="1800" b="0" i="0" u="none" strike="noStrike" kern="1200" cap="none" baseline="0" noProof="0" dirty="0">
              <a:latin typeface="Tw Cen MT"/>
            </a:rPr>
            <a:t>+</a:t>
          </a:r>
          <a:br>
            <a:rPr lang="it-IT" sz="1800" b="0" i="0" u="none" strike="noStrike" kern="1200" cap="none" baseline="0" noProof="0" dirty="0">
              <a:latin typeface="Tw Cen MT"/>
            </a:rPr>
          </a:br>
          <a:r>
            <a:rPr lang="it-IT" sz="1800" b="0" i="0" u="none" strike="noStrike" kern="1200" cap="none" baseline="0" noProof="0" dirty="0">
              <a:latin typeface="Tw Cen MT"/>
            </a:rPr>
            <a:t>EXTRA CLASS</a:t>
          </a:r>
        </a:p>
      </dsp:txBody>
      <dsp:txXfrm>
        <a:off x="3978344" y="504048"/>
        <a:ext cx="1458331" cy="952465"/>
      </dsp:txXfrm>
    </dsp:sp>
    <dsp:sp modelId="{2875DEC6-DB01-4A25-A76C-ABF7E5D7567E}">
      <dsp:nvSpPr>
        <dsp:cNvPr id="0" name=""/>
        <dsp:cNvSpPr/>
      </dsp:nvSpPr>
      <dsp:spPr>
        <a:xfrm>
          <a:off x="3721071" y="1486146"/>
          <a:ext cx="986438" cy="404692"/>
        </a:xfrm>
        <a:custGeom>
          <a:avLst/>
          <a:gdLst/>
          <a:ahLst/>
          <a:cxnLst/>
          <a:rect l="0" t="0" r="0" b="0"/>
          <a:pathLst>
            <a:path>
              <a:moveTo>
                <a:pt x="986438" y="0"/>
              </a:moveTo>
              <a:lnTo>
                <a:pt x="986438" y="202346"/>
              </a:lnTo>
              <a:lnTo>
                <a:pt x="0" y="202346"/>
              </a:lnTo>
              <a:lnTo>
                <a:pt x="0" y="40469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26D83-D43E-43EE-AD94-796A27B775E7}">
      <dsp:nvSpPr>
        <dsp:cNvPr id="0" name=""/>
        <dsp:cNvSpPr/>
      </dsp:nvSpPr>
      <dsp:spPr>
        <a:xfrm>
          <a:off x="2962273" y="1890839"/>
          <a:ext cx="1517597" cy="1011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" panose="020B0602020104020603"/>
            </a:rPr>
            <a:t>OLD DATASET</a:t>
          </a:r>
          <a:endParaRPr lang="it-IT" sz="1800" kern="1200" dirty="0"/>
        </a:p>
      </dsp:txBody>
      <dsp:txXfrm>
        <a:off x="2991906" y="1920472"/>
        <a:ext cx="1458331" cy="952465"/>
      </dsp:txXfrm>
    </dsp:sp>
    <dsp:sp modelId="{A4E6B393-E0A0-452B-9719-279B93B32499}">
      <dsp:nvSpPr>
        <dsp:cNvPr id="0" name=""/>
        <dsp:cNvSpPr/>
      </dsp:nvSpPr>
      <dsp:spPr>
        <a:xfrm>
          <a:off x="2734633" y="2902571"/>
          <a:ext cx="986438" cy="404692"/>
        </a:xfrm>
        <a:custGeom>
          <a:avLst/>
          <a:gdLst/>
          <a:ahLst/>
          <a:cxnLst/>
          <a:rect l="0" t="0" r="0" b="0"/>
          <a:pathLst>
            <a:path>
              <a:moveTo>
                <a:pt x="986438" y="0"/>
              </a:moveTo>
              <a:lnTo>
                <a:pt x="986438" y="202346"/>
              </a:lnTo>
              <a:lnTo>
                <a:pt x="0" y="202346"/>
              </a:lnTo>
              <a:lnTo>
                <a:pt x="0" y="40469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B91C7-A686-404F-A9E8-08E0AE5B2F53}">
      <dsp:nvSpPr>
        <dsp:cNvPr id="0" name=""/>
        <dsp:cNvSpPr/>
      </dsp:nvSpPr>
      <dsp:spPr>
        <a:xfrm>
          <a:off x="1975834" y="3307264"/>
          <a:ext cx="1517597" cy="1011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" panose="020B0602020104020603"/>
            </a:rPr>
            <a:t>Dataset </a:t>
          </a:r>
          <a:br>
            <a:rPr lang="it-IT" sz="1800" kern="1200" dirty="0">
              <a:solidFill>
                <a:srgbClr val="010000"/>
              </a:solidFill>
              <a:latin typeface="Tw Cen MT" panose="020B0602020104020603"/>
            </a:rPr>
          </a:br>
          <a:r>
            <a:rPr lang="it-IT" sz="1800" kern="1200" dirty="0">
              <a:latin typeface="Tw Cen MT" panose="020B0602020104020603"/>
            </a:rPr>
            <a:t>– </a:t>
          </a:r>
          <a:br>
            <a:rPr lang="it-IT" sz="1800" kern="1200" dirty="0">
              <a:latin typeface="Tw Cen MT" panose="020B0602020104020603"/>
            </a:rPr>
          </a:br>
          <a:r>
            <a:rPr lang="it-IT" sz="1800" kern="1200" dirty="0">
              <a:latin typeface="Tw Cen MT" panose="020B0602020104020603"/>
            </a:rPr>
            <a:t>Class 0</a:t>
          </a:r>
        </a:p>
      </dsp:txBody>
      <dsp:txXfrm>
        <a:off x="2005467" y="3336897"/>
        <a:ext cx="1458331" cy="952465"/>
      </dsp:txXfrm>
    </dsp:sp>
    <dsp:sp modelId="{578766CD-931A-4DAD-938C-38EF4D11B5BC}">
      <dsp:nvSpPr>
        <dsp:cNvPr id="0" name=""/>
        <dsp:cNvSpPr/>
      </dsp:nvSpPr>
      <dsp:spPr>
        <a:xfrm>
          <a:off x="3721071" y="2902571"/>
          <a:ext cx="986438" cy="40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46"/>
              </a:lnTo>
              <a:lnTo>
                <a:pt x="986438" y="202346"/>
              </a:lnTo>
              <a:lnTo>
                <a:pt x="986438" y="404692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8E25C-384F-435F-A3AF-4C1929B234D3}">
      <dsp:nvSpPr>
        <dsp:cNvPr id="0" name=""/>
        <dsp:cNvSpPr/>
      </dsp:nvSpPr>
      <dsp:spPr>
        <a:xfrm>
          <a:off x="3948711" y="3307264"/>
          <a:ext cx="1517597" cy="1011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" panose="020B0602020104020603"/>
            </a:rPr>
            <a:t>Class 0</a:t>
          </a:r>
        </a:p>
      </dsp:txBody>
      <dsp:txXfrm>
        <a:off x="3978344" y="3336897"/>
        <a:ext cx="1458331" cy="952465"/>
      </dsp:txXfrm>
    </dsp:sp>
    <dsp:sp modelId="{67DBF4D1-B206-4267-90D7-3B05F1B344F2}">
      <dsp:nvSpPr>
        <dsp:cNvPr id="0" name=""/>
        <dsp:cNvSpPr/>
      </dsp:nvSpPr>
      <dsp:spPr>
        <a:xfrm>
          <a:off x="4707510" y="1486146"/>
          <a:ext cx="986438" cy="40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346"/>
              </a:lnTo>
              <a:lnTo>
                <a:pt x="986438" y="202346"/>
              </a:lnTo>
              <a:lnTo>
                <a:pt x="986438" y="404692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FFA35-82D5-4CE0-A116-18866E09E077}">
      <dsp:nvSpPr>
        <dsp:cNvPr id="0" name=""/>
        <dsp:cNvSpPr/>
      </dsp:nvSpPr>
      <dsp:spPr>
        <a:xfrm>
          <a:off x="4935150" y="1890839"/>
          <a:ext cx="1517597" cy="1011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Tw Cen MT" panose="020B0602020104020603"/>
            </a:rPr>
            <a:t>EXTRA CLASS</a:t>
          </a:r>
          <a:endParaRPr lang="it-IT" sz="1800" kern="1200" dirty="0"/>
        </a:p>
      </dsp:txBody>
      <dsp:txXfrm>
        <a:off x="4964783" y="1920472"/>
        <a:ext cx="1458331" cy="9524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A67E4-658F-4D19-92EE-45AA4D8E2A29}">
      <dsp:nvSpPr>
        <dsp:cNvPr id="0" name=""/>
        <dsp:cNvSpPr/>
      </dsp:nvSpPr>
      <dsp:spPr>
        <a:xfrm>
          <a:off x="781" y="2048726"/>
          <a:ext cx="1524234" cy="6096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bg1"/>
              </a:solidFill>
              <a:latin typeface="Tw Cen MT" panose="020B0602020104020603"/>
            </a:rPr>
            <a:t>EXTRA</a:t>
          </a:r>
          <a:r>
            <a:rPr lang="it-IT" sz="2000" b="0" i="0" u="none" strike="noStrike" kern="1200" cap="none" baseline="0" noProof="0" dirty="0">
              <a:solidFill>
                <a:schemeClr val="bg1"/>
              </a:solidFill>
              <a:latin typeface="Tw Cen MT"/>
            </a:rPr>
            <a:t> CNN</a:t>
          </a:r>
        </a:p>
      </dsp:txBody>
      <dsp:txXfrm>
        <a:off x="781" y="2048726"/>
        <a:ext cx="1371811" cy="609693"/>
      </dsp:txXfrm>
    </dsp:sp>
    <dsp:sp modelId="{682DBC8C-22AF-45AD-9198-751E28203B36}">
      <dsp:nvSpPr>
        <dsp:cNvPr id="0" name=""/>
        <dsp:cNvSpPr/>
      </dsp:nvSpPr>
      <dsp:spPr>
        <a:xfrm>
          <a:off x="1220169" y="2048726"/>
          <a:ext cx="1524234" cy="6096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bg1"/>
              </a:solidFill>
              <a:latin typeface="Tw Cen MT" panose="020B0602020104020603"/>
            </a:rPr>
            <a:t>CNN1</a:t>
          </a:r>
          <a:endParaRPr lang="it-IT" sz="2000" kern="1200" dirty="0">
            <a:solidFill>
              <a:schemeClr val="bg1"/>
            </a:solidFill>
          </a:endParaRPr>
        </a:p>
      </dsp:txBody>
      <dsp:txXfrm>
        <a:off x="1525016" y="2048726"/>
        <a:ext cx="914541" cy="609693"/>
      </dsp:txXfrm>
    </dsp:sp>
    <dsp:sp modelId="{7585EA3D-1173-493F-91CA-C207434772FF}">
      <dsp:nvSpPr>
        <dsp:cNvPr id="0" name=""/>
        <dsp:cNvSpPr/>
      </dsp:nvSpPr>
      <dsp:spPr>
        <a:xfrm>
          <a:off x="2439557" y="2048726"/>
          <a:ext cx="1524234" cy="6096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bg1"/>
              </a:solidFill>
              <a:latin typeface="Tw Cen MT" panose="020B0602020104020603"/>
            </a:rPr>
            <a:t>CNN2</a:t>
          </a:r>
          <a:endParaRPr lang="it-IT" sz="2000" kern="1200" dirty="0">
            <a:solidFill>
              <a:schemeClr val="bg1"/>
            </a:solidFill>
          </a:endParaRPr>
        </a:p>
      </dsp:txBody>
      <dsp:txXfrm>
        <a:off x="2744404" y="2048726"/>
        <a:ext cx="914541" cy="609693"/>
      </dsp:txXfrm>
    </dsp:sp>
    <dsp:sp modelId="{D1E7396D-F3E6-45A6-AC2E-69CD457CE498}">
      <dsp:nvSpPr>
        <dsp:cNvPr id="0" name=""/>
        <dsp:cNvSpPr/>
      </dsp:nvSpPr>
      <dsp:spPr>
        <a:xfrm>
          <a:off x="3658944" y="2048726"/>
          <a:ext cx="1524234" cy="6096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bg1"/>
              </a:solidFill>
              <a:latin typeface="Tw Cen MT" panose="020B0602020104020603"/>
            </a:rPr>
            <a:t>CNN3</a:t>
          </a:r>
        </a:p>
      </dsp:txBody>
      <dsp:txXfrm>
        <a:off x="3963791" y="2048726"/>
        <a:ext cx="914541" cy="609693"/>
      </dsp:txXfrm>
    </dsp:sp>
    <dsp:sp modelId="{E2F172DA-BD6A-47D4-8363-067F5338534B}">
      <dsp:nvSpPr>
        <dsp:cNvPr id="0" name=""/>
        <dsp:cNvSpPr/>
      </dsp:nvSpPr>
      <dsp:spPr>
        <a:xfrm>
          <a:off x="4878332" y="2048726"/>
          <a:ext cx="1524234" cy="6096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bg1"/>
              </a:solidFill>
              <a:latin typeface="Tw Cen MT" panose="020B0602020104020603"/>
            </a:rPr>
            <a:t>CNN4</a:t>
          </a:r>
        </a:p>
      </dsp:txBody>
      <dsp:txXfrm>
        <a:off x="5183179" y="2048726"/>
        <a:ext cx="914541" cy="6096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01CD0-AEB1-4F92-828E-173E464918FD}">
      <dsp:nvSpPr>
        <dsp:cNvPr id="0" name=""/>
        <dsp:cNvSpPr/>
      </dsp:nvSpPr>
      <dsp:spPr>
        <a:xfrm>
          <a:off x="892" y="305395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Tw Cen MT" panose="020B0602020104020603"/>
            </a:rPr>
            <a:t>TRAINING CIFAR10</a:t>
          </a:r>
          <a:endParaRPr lang="it-IT" sz="2300" kern="1200" dirty="0"/>
        </a:p>
      </dsp:txBody>
      <dsp:txXfrm>
        <a:off x="34356" y="338859"/>
        <a:ext cx="1837327" cy="1075625"/>
      </dsp:txXfrm>
    </dsp:sp>
    <dsp:sp modelId="{EEB33708-F0BB-428A-86E9-26299B3FC72A}">
      <dsp:nvSpPr>
        <dsp:cNvPr id="0" name=""/>
        <dsp:cNvSpPr/>
      </dsp:nvSpPr>
      <dsp:spPr>
        <a:xfrm>
          <a:off x="2072723" y="640544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>
        <a:off x="2072723" y="734995"/>
        <a:ext cx="282591" cy="283353"/>
      </dsp:txXfrm>
    </dsp:sp>
    <dsp:sp modelId="{CFE42D4D-64D2-451B-BBDF-32C6F5BF13CE}">
      <dsp:nvSpPr>
        <dsp:cNvPr id="0" name=""/>
        <dsp:cNvSpPr/>
      </dsp:nvSpPr>
      <dsp:spPr>
        <a:xfrm>
          <a:off x="2666851" y="305395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Tw Cen MT" panose="020B0602020104020603"/>
            </a:rPr>
            <a:t>TEST WITH CIFAR10</a:t>
          </a:r>
          <a:endParaRPr lang="it-IT" sz="2300" kern="1200" dirty="0"/>
        </a:p>
      </dsp:txBody>
      <dsp:txXfrm>
        <a:off x="2700315" y="338859"/>
        <a:ext cx="1837327" cy="1075625"/>
      </dsp:txXfrm>
    </dsp:sp>
    <dsp:sp modelId="{EFBB43A7-162D-40E1-B110-68D6F0157BEE}">
      <dsp:nvSpPr>
        <dsp:cNvPr id="0" name=""/>
        <dsp:cNvSpPr/>
      </dsp:nvSpPr>
      <dsp:spPr>
        <a:xfrm rot="5400000">
          <a:off x="3417127" y="1581246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 rot="-5400000">
        <a:off x="3477302" y="1615523"/>
        <a:ext cx="283353" cy="282591"/>
      </dsp:txXfrm>
    </dsp:sp>
    <dsp:sp modelId="{10F196A9-14A7-4B89-B6AA-E760880E628D}">
      <dsp:nvSpPr>
        <dsp:cNvPr id="0" name=""/>
        <dsp:cNvSpPr/>
      </dsp:nvSpPr>
      <dsp:spPr>
        <a:xfrm>
          <a:off x="2666851" y="2209651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Tw Cen MT" panose="020B0602020104020603"/>
            </a:rPr>
            <a:t>TRAINING NEW DATASET</a:t>
          </a:r>
          <a:endParaRPr lang="it-IT" sz="2300" kern="1200" dirty="0"/>
        </a:p>
      </dsp:txBody>
      <dsp:txXfrm>
        <a:off x="2700315" y="2243115"/>
        <a:ext cx="1837327" cy="1075625"/>
      </dsp:txXfrm>
    </dsp:sp>
    <dsp:sp modelId="{A0159A8B-8B42-4CC1-8329-A945C0537B1D}">
      <dsp:nvSpPr>
        <dsp:cNvPr id="0" name=""/>
        <dsp:cNvSpPr/>
      </dsp:nvSpPr>
      <dsp:spPr>
        <a:xfrm rot="10800000">
          <a:off x="2095574" y="2544800"/>
          <a:ext cx="403702" cy="4722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/>
        </a:p>
      </dsp:txBody>
      <dsp:txXfrm rot="10800000">
        <a:off x="2216685" y="2639251"/>
        <a:ext cx="282591" cy="283353"/>
      </dsp:txXfrm>
    </dsp:sp>
    <dsp:sp modelId="{CEA6E6E0-D69A-4165-AC8D-C6EFEDEA50A9}">
      <dsp:nvSpPr>
        <dsp:cNvPr id="0" name=""/>
        <dsp:cNvSpPr/>
      </dsp:nvSpPr>
      <dsp:spPr>
        <a:xfrm>
          <a:off x="892" y="2209651"/>
          <a:ext cx="1904255" cy="1142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latin typeface="Tw Cen MT" panose="020B0602020104020603"/>
            </a:rPr>
            <a:t>TEST NEW DATASET</a:t>
          </a:r>
          <a:endParaRPr lang="it-IT" sz="2300" kern="1200" dirty="0"/>
        </a:p>
      </dsp:txBody>
      <dsp:txXfrm>
        <a:off x="34356" y="2243115"/>
        <a:ext cx="1837327" cy="1075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1F3B2-15D4-433C-B0A9-87F1AA2A1EAD}">
      <dsp:nvSpPr>
        <dsp:cNvPr id="0" name=""/>
        <dsp:cNvSpPr/>
      </dsp:nvSpPr>
      <dsp:spPr>
        <a:xfrm>
          <a:off x="0" y="241701"/>
          <a:ext cx="6958640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 err="1">
              <a:solidFill>
                <a:srgbClr val="010000"/>
              </a:solidFill>
              <a:latin typeface="Tw Cen MT"/>
            </a:rPr>
            <a:t>DatasetBalancing</a:t>
          </a:r>
          <a:r>
            <a:rPr lang="it-IT" sz="3300" kern="1200" dirty="0">
              <a:solidFill>
                <a:srgbClr val="010000"/>
              </a:solidFill>
              <a:latin typeface="Tw Cen MT"/>
            </a:rPr>
            <a:t>()</a:t>
          </a:r>
          <a:endParaRPr lang="it-IT" sz="3300" b="0" i="0" u="none" strike="noStrike" kern="1200" cap="none" baseline="0" noProof="0" dirty="0">
            <a:solidFill>
              <a:srgbClr val="010000"/>
            </a:solidFill>
            <a:latin typeface="Tw Cen MT"/>
          </a:endParaRPr>
        </a:p>
      </dsp:txBody>
      <dsp:txXfrm>
        <a:off x="36753" y="278454"/>
        <a:ext cx="6885134" cy="679389"/>
      </dsp:txXfrm>
    </dsp:sp>
    <dsp:sp modelId="{C9D8C70E-987D-4836-8A47-C5B2B579306B}">
      <dsp:nvSpPr>
        <dsp:cNvPr id="0" name=""/>
        <dsp:cNvSpPr/>
      </dsp:nvSpPr>
      <dsp:spPr>
        <a:xfrm>
          <a:off x="0" y="994596"/>
          <a:ext cx="6958640" cy="140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37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At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each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cycle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 class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that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are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already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analyzed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are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dropped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from the set.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It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selects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a class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that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will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be the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leaf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, the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other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 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will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become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a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unique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class.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This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 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function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also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balacing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the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two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classes.</a:t>
          </a:r>
          <a:endParaRPr lang="it-IT" sz="2600" kern="1200" dirty="0">
            <a:solidFill>
              <a:schemeClr val="bg1"/>
            </a:solidFill>
          </a:endParaRPr>
        </a:p>
      </dsp:txBody>
      <dsp:txXfrm>
        <a:off x="0" y="994596"/>
        <a:ext cx="6958640" cy="1400355"/>
      </dsp:txXfrm>
    </dsp:sp>
    <dsp:sp modelId="{EC02932C-93DF-43E7-A605-F11E26B5248D}">
      <dsp:nvSpPr>
        <dsp:cNvPr id="0" name=""/>
        <dsp:cNvSpPr/>
      </dsp:nvSpPr>
      <dsp:spPr>
        <a:xfrm>
          <a:off x="0" y="2394952"/>
          <a:ext cx="6958640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solidFill>
                <a:schemeClr val="bg1"/>
              </a:solidFill>
              <a:latin typeface="Tw Cen MT" panose="020B0602020104020603"/>
            </a:rPr>
            <a:t>ToDict()</a:t>
          </a:r>
          <a:endParaRPr lang="it-IT" sz="3300" kern="1200" dirty="0">
            <a:solidFill>
              <a:schemeClr val="bg1"/>
            </a:solidFill>
          </a:endParaRPr>
        </a:p>
      </dsp:txBody>
      <dsp:txXfrm>
        <a:off x="36753" y="2431705"/>
        <a:ext cx="6885134" cy="679389"/>
      </dsp:txXfrm>
    </dsp:sp>
    <dsp:sp modelId="{4A39A94B-6BF8-4429-8C63-BD14DD14614F}">
      <dsp:nvSpPr>
        <dsp:cNvPr id="0" name=""/>
        <dsp:cNvSpPr/>
      </dsp:nvSpPr>
      <dsp:spPr>
        <a:xfrm>
          <a:off x="0" y="3147847"/>
          <a:ext cx="6958640" cy="1058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37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This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function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take the cifar10 set and reduce the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number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of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elemnts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from 10 to 4. The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four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elements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are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transformed</a:t>
          </a:r>
          <a:r>
            <a:rPr lang="it-IT" sz="2600" kern="1200" dirty="0">
              <a:solidFill>
                <a:schemeClr val="bg1"/>
              </a:solidFill>
              <a:latin typeface="Tw Cen MT" panose="020B0602020104020603"/>
            </a:rPr>
            <a:t> in a </a:t>
          </a:r>
          <a:r>
            <a:rPr lang="it-IT" sz="2600" kern="1200" dirty="0" err="1">
              <a:solidFill>
                <a:schemeClr val="bg1"/>
              </a:solidFill>
              <a:latin typeface="Tw Cen MT" panose="020B0602020104020603"/>
            </a:rPr>
            <a:t>dictionary</a:t>
          </a:r>
          <a:endParaRPr lang="it-IT" sz="2600" kern="1200" dirty="0">
            <a:solidFill>
              <a:schemeClr val="bg1"/>
            </a:solidFill>
          </a:endParaRPr>
        </a:p>
      </dsp:txBody>
      <dsp:txXfrm>
        <a:off x="0" y="3147847"/>
        <a:ext cx="6958640" cy="10588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CF104-ABD0-4711-826E-E6ACBC129128}">
      <dsp:nvSpPr>
        <dsp:cNvPr id="0" name=""/>
        <dsp:cNvSpPr/>
      </dsp:nvSpPr>
      <dsp:spPr>
        <a:xfrm>
          <a:off x="2069709" y="2916"/>
          <a:ext cx="4199448" cy="1084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The </a:t>
          </a:r>
          <a:r>
            <a:rPr lang="it-IT" sz="1500" kern="1200" dirty="0" err="1">
              <a:solidFill>
                <a:schemeClr val="bg1"/>
              </a:solidFill>
            </a:rPr>
            <a:t>if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statements</a:t>
          </a:r>
          <a:r>
            <a:rPr lang="it-IT" sz="1500" kern="1200" dirty="0">
              <a:solidFill>
                <a:schemeClr val="bg1"/>
              </a:solidFill>
            </a:rPr>
            <a:t> drop the classes </a:t>
          </a:r>
          <a:r>
            <a:rPr lang="it-IT" sz="1500" kern="1200" dirty="0" err="1">
              <a:solidFill>
                <a:schemeClr val="bg1"/>
              </a:solidFill>
            </a:rPr>
            <a:t>not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used</a:t>
          </a:r>
          <a:r>
            <a:rPr lang="it-IT" sz="1500" kern="1200" dirty="0">
              <a:solidFill>
                <a:schemeClr val="bg1"/>
              </a:solidFill>
            </a:rPr>
            <a:t>.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101482" y="34689"/>
        <a:ext cx="4135902" cy="1021276"/>
      </dsp:txXfrm>
    </dsp:sp>
    <dsp:sp modelId="{6754F2D7-DE17-4255-BA93-E6BE3A77EB47}">
      <dsp:nvSpPr>
        <dsp:cNvPr id="0" name=""/>
        <dsp:cNvSpPr/>
      </dsp:nvSpPr>
      <dsp:spPr>
        <a:xfrm rot="5400000">
          <a:off x="3966029" y="1114858"/>
          <a:ext cx="406808" cy="48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 rot="-5400000">
        <a:off x="4022983" y="1155538"/>
        <a:ext cx="292901" cy="284766"/>
      </dsp:txXfrm>
    </dsp:sp>
    <dsp:sp modelId="{B75A33B8-6D61-4421-A583-D2E8CA24D115}">
      <dsp:nvSpPr>
        <dsp:cNvPr id="0" name=""/>
        <dsp:cNvSpPr/>
      </dsp:nvSpPr>
      <dsp:spPr>
        <a:xfrm>
          <a:off x="2069709" y="1630149"/>
          <a:ext cx="4199448" cy="1084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solidFill>
                <a:schemeClr val="bg1"/>
              </a:solidFill>
            </a:rPr>
            <a:t>Each</a:t>
          </a:r>
          <a:r>
            <a:rPr lang="it-IT" sz="1500" kern="1200" dirty="0">
              <a:solidFill>
                <a:schemeClr val="bg1"/>
              </a:solidFill>
            </a:rPr>
            <a:t> image </a:t>
          </a:r>
          <a:r>
            <a:rPr lang="it-IT" sz="1500" kern="1200" dirty="0" err="1">
              <a:solidFill>
                <a:schemeClr val="bg1"/>
              </a:solidFill>
            </a:rPr>
            <a:t>passes</a:t>
          </a:r>
          <a:r>
            <a:rPr lang="it-IT" sz="1500" kern="1200" dirty="0">
              <a:solidFill>
                <a:schemeClr val="bg1"/>
              </a:solidFill>
            </a:rPr>
            <a:t> in the </a:t>
          </a:r>
          <a:r>
            <a:rPr lang="it-IT" sz="1500" kern="1200" dirty="0" err="1">
              <a:solidFill>
                <a:schemeClr val="bg1"/>
              </a:solidFill>
            </a:rPr>
            <a:t>tree</a:t>
          </a:r>
          <a:r>
            <a:rPr lang="it-IT" sz="1500" kern="1200" dirty="0">
              <a:solidFill>
                <a:schemeClr val="bg1"/>
              </a:solidFill>
            </a:rPr>
            <a:t>.</a:t>
          </a:r>
        </a:p>
      </dsp:txBody>
      <dsp:txXfrm>
        <a:off x="2101482" y="1661922"/>
        <a:ext cx="4135902" cy="1021276"/>
      </dsp:txXfrm>
    </dsp:sp>
    <dsp:sp modelId="{64A4CD12-A9A9-4D7E-88F8-3D11F83E4B37}">
      <dsp:nvSpPr>
        <dsp:cNvPr id="0" name=""/>
        <dsp:cNvSpPr/>
      </dsp:nvSpPr>
      <dsp:spPr>
        <a:xfrm rot="5400000">
          <a:off x="3966029" y="2742092"/>
          <a:ext cx="406808" cy="48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 rot="-5400000">
        <a:off x="4022983" y="2782772"/>
        <a:ext cx="292901" cy="284766"/>
      </dsp:txXfrm>
    </dsp:sp>
    <dsp:sp modelId="{71F213BA-73FA-48F1-BBFD-6FF92647CF03}">
      <dsp:nvSpPr>
        <dsp:cNvPr id="0" name=""/>
        <dsp:cNvSpPr/>
      </dsp:nvSpPr>
      <dsp:spPr>
        <a:xfrm>
          <a:off x="2069709" y="3257382"/>
          <a:ext cx="4199448" cy="1084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 The net gives </a:t>
          </a:r>
          <a:r>
            <a:rPr lang="it-IT" sz="1500" kern="1200" dirty="0">
              <a:solidFill>
                <a:schemeClr val="bg1"/>
              </a:solidFill>
              <a:latin typeface="Tw Cen MT" panose="020B0602020104020603"/>
            </a:rPr>
            <a:t>its</a:t>
          </a:r>
          <a:r>
            <a:rPr lang="it-IT" sz="1500" kern="1200" dirty="0">
              <a:solidFill>
                <a:schemeClr val="bg1"/>
              </a:solidFill>
            </a:rPr>
            <a:t> </a:t>
          </a:r>
          <a:r>
            <a:rPr lang="it-IT" sz="1500" kern="1200" dirty="0">
              <a:solidFill>
                <a:schemeClr val="bg1"/>
              </a:solidFill>
              <a:latin typeface="Tw Cen MT" panose="020B0602020104020603"/>
            </a:rPr>
            <a:t>output. </a:t>
          </a:r>
          <a:r>
            <a:rPr lang="it-IT" sz="1500" kern="1200" dirty="0">
              <a:solidFill>
                <a:schemeClr val="bg1"/>
              </a:solidFill>
            </a:rPr>
            <a:t>0, if it decides that is other, 1 if it is equal to the leaf</a:t>
          </a:r>
          <a:r>
            <a:rPr lang="it-IT" sz="1500" kern="1200" dirty="0">
              <a:solidFill>
                <a:schemeClr val="bg1"/>
              </a:solidFill>
              <a:latin typeface="Tw Cen MT" panose="020B0602020104020603"/>
            </a:rPr>
            <a:t> </a:t>
          </a:r>
        </a:p>
      </dsp:txBody>
      <dsp:txXfrm>
        <a:off x="2101482" y="3289155"/>
        <a:ext cx="4135902" cy="1021276"/>
      </dsp:txXfrm>
    </dsp:sp>
    <dsp:sp modelId="{54D97920-7435-4734-B7CB-B033EEFA3047}">
      <dsp:nvSpPr>
        <dsp:cNvPr id="0" name=""/>
        <dsp:cNvSpPr/>
      </dsp:nvSpPr>
      <dsp:spPr>
        <a:xfrm rot="5400000">
          <a:off x="3966029" y="4369325"/>
          <a:ext cx="406808" cy="4881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 rot="-5400000">
        <a:off x="4022983" y="4410005"/>
        <a:ext cx="292901" cy="284766"/>
      </dsp:txXfrm>
    </dsp:sp>
    <dsp:sp modelId="{B97D6868-9050-4423-AAA8-1537F114D194}">
      <dsp:nvSpPr>
        <dsp:cNvPr id="0" name=""/>
        <dsp:cNvSpPr/>
      </dsp:nvSpPr>
      <dsp:spPr>
        <a:xfrm>
          <a:off x="2069709" y="4884615"/>
          <a:ext cx="4199448" cy="1084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solidFill>
                <a:schemeClr val="bg1"/>
              </a:solidFill>
              <a:latin typeface="Tw Cen MT" panose="020B0602020104020603"/>
            </a:rPr>
            <a:t>If</a:t>
          </a:r>
          <a:r>
            <a:rPr lang="it-IT" sz="1500" kern="1200" dirty="0">
              <a:solidFill>
                <a:schemeClr val="bg1"/>
              </a:solidFill>
              <a:latin typeface="Tw Cen MT" panose="020B0602020104020603"/>
            </a:rPr>
            <a:t> </a:t>
          </a:r>
          <a:r>
            <a:rPr lang="it-IT" sz="1500" kern="1200" dirty="0" err="1">
              <a:solidFill>
                <a:schemeClr val="bg1"/>
              </a:solidFill>
              <a:latin typeface="Tw Cen MT" panose="020B0602020104020603"/>
            </a:rPr>
            <a:t>it</a:t>
          </a:r>
          <a:r>
            <a:rPr lang="it-IT" sz="1500" kern="1200" dirty="0">
              <a:solidFill>
                <a:schemeClr val="bg1"/>
              </a:solidFill>
              <a:latin typeface="Tw Cen MT" panose="020B0602020104020603"/>
            </a:rPr>
            <a:t> </a:t>
          </a:r>
          <a:r>
            <a:rPr lang="it-IT" sz="1500" kern="1200" dirty="0" err="1">
              <a:solidFill>
                <a:schemeClr val="bg1"/>
              </a:solidFill>
              <a:latin typeface="Tw Cen MT" panose="020B0602020104020603"/>
            </a:rPr>
            <a:t>is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not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equal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>
              <a:solidFill>
                <a:schemeClr val="bg1"/>
              </a:solidFill>
              <a:latin typeface="Tw Cen MT" panose="020B0602020104020603"/>
            </a:rPr>
            <a:t>to the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leaf</a:t>
          </a:r>
          <a:r>
            <a:rPr lang="it-IT" sz="1500" kern="1200" dirty="0">
              <a:solidFill>
                <a:schemeClr val="bg1"/>
              </a:solidFill>
            </a:rPr>
            <a:t> of </a:t>
          </a:r>
          <a:r>
            <a:rPr lang="it-IT" sz="1500" kern="1200" dirty="0" err="1">
              <a:solidFill>
                <a:schemeClr val="bg1"/>
              </a:solidFill>
            </a:rPr>
            <a:t>that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branch</a:t>
          </a:r>
          <a:r>
            <a:rPr lang="it-IT" sz="1500" kern="1200" dirty="0">
              <a:solidFill>
                <a:schemeClr val="bg1"/>
              </a:solidFill>
            </a:rPr>
            <a:t>, </a:t>
          </a:r>
          <a:r>
            <a:rPr lang="it-IT" sz="1500" kern="1200" dirty="0" err="1">
              <a:solidFill>
                <a:schemeClr val="bg1"/>
              </a:solidFill>
            </a:rPr>
            <a:t>it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is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passed</a:t>
          </a:r>
          <a:r>
            <a:rPr lang="it-IT" sz="1500" kern="1200" dirty="0">
              <a:solidFill>
                <a:schemeClr val="bg1"/>
              </a:solidFill>
            </a:rPr>
            <a:t> to the </a:t>
          </a:r>
          <a:r>
            <a:rPr lang="it-IT" sz="1500" kern="1200" dirty="0" err="1">
              <a:solidFill>
                <a:schemeClr val="bg1"/>
              </a:solidFill>
            </a:rPr>
            <a:t>next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level</a:t>
          </a:r>
          <a:r>
            <a:rPr lang="it-IT" sz="1500" kern="1200" dirty="0">
              <a:solidFill>
                <a:schemeClr val="bg1"/>
              </a:solidFill>
            </a:rPr>
            <a:t>.</a:t>
          </a:r>
          <a:r>
            <a:rPr lang="it-IT" sz="1500" kern="1200" dirty="0">
              <a:solidFill>
                <a:schemeClr val="bg1"/>
              </a:solidFill>
              <a:latin typeface="Tw Cen MT" panose="020B0602020104020603"/>
            </a:rPr>
            <a:t> </a:t>
          </a:r>
          <a:endParaRPr lang="it-IT" sz="1500" kern="1200" dirty="0">
            <a:solidFill>
              <a:schemeClr val="bg1"/>
            </a:solidFill>
          </a:endParaRPr>
        </a:p>
      </dsp:txBody>
      <dsp:txXfrm>
        <a:off x="2101482" y="4916388"/>
        <a:ext cx="4135902" cy="10212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C726-2A3C-4938-97E5-4B726273A324}">
      <dsp:nvSpPr>
        <dsp:cNvPr id="0" name=""/>
        <dsp:cNvSpPr/>
      </dsp:nvSpPr>
      <dsp:spPr>
        <a:xfrm>
          <a:off x="3410551" y="3196"/>
          <a:ext cx="4723913" cy="118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>
              <a:solidFill>
                <a:schemeClr val="bg1"/>
              </a:solidFill>
            </a:rPr>
            <a:t>Databalancing</a:t>
          </a:r>
          <a:r>
            <a:rPr lang="it-IT" sz="1500" kern="1200" dirty="0">
              <a:solidFill>
                <a:schemeClr val="bg1"/>
              </a:solidFill>
            </a:rPr>
            <a:t>() </a:t>
          </a:r>
          <a:r>
            <a:rPr lang="it-IT" sz="1500" kern="1200" dirty="0" err="1">
              <a:solidFill>
                <a:schemeClr val="bg1"/>
              </a:solidFill>
            </a:rPr>
            <a:t>is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used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again</a:t>
          </a:r>
          <a:r>
            <a:rPr lang="it-IT" sz="1500" kern="1200" dirty="0">
              <a:solidFill>
                <a:schemeClr val="bg1"/>
              </a:solidFill>
            </a:rPr>
            <a:t> to </a:t>
          </a:r>
          <a:r>
            <a:rPr lang="it-IT" sz="1500" kern="1200" dirty="0" err="1">
              <a:solidFill>
                <a:schemeClr val="bg1"/>
              </a:solidFill>
            </a:rPr>
            <a:t>balacing</a:t>
          </a:r>
          <a:r>
            <a:rPr lang="it-IT" sz="1500" kern="1200" dirty="0">
              <a:solidFill>
                <a:schemeClr val="bg1"/>
              </a:solidFill>
            </a:rPr>
            <a:t> the union of the </a:t>
          </a:r>
          <a:r>
            <a:rPr lang="it-IT" sz="1500" kern="1200" dirty="0" err="1">
              <a:solidFill>
                <a:schemeClr val="bg1"/>
              </a:solidFill>
            </a:rPr>
            <a:t>old</a:t>
          </a:r>
          <a:r>
            <a:rPr lang="it-IT" sz="1500" kern="1200" dirty="0">
              <a:solidFill>
                <a:schemeClr val="bg1"/>
              </a:solidFill>
            </a:rPr>
            <a:t> dataset and the new class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445384" y="38029"/>
        <a:ext cx="4654247" cy="1119616"/>
      </dsp:txXfrm>
    </dsp:sp>
    <dsp:sp modelId="{31C13DBF-7F95-40C4-843B-658F54E95C87}">
      <dsp:nvSpPr>
        <dsp:cNvPr id="0" name=""/>
        <dsp:cNvSpPr/>
      </dsp:nvSpPr>
      <dsp:spPr>
        <a:xfrm rot="5400000">
          <a:off x="5549517" y="1222211"/>
          <a:ext cx="445980" cy="535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 rot="-5400000">
        <a:off x="5611954" y="1266809"/>
        <a:ext cx="321107" cy="312186"/>
      </dsp:txXfrm>
    </dsp:sp>
    <dsp:sp modelId="{F3D4FFEE-2513-42C1-916F-5B0E66041A2D}">
      <dsp:nvSpPr>
        <dsp:cNvPr id="0" name=""/>
        <dsp:cNvSpPr/>
      </dsp:nvSpPr>
      <dsp:spPr>
        <a:xfrm>
          <a:off x="3410551" y="1787120"/>
          <a:ext cx="4723913" cy="118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A new net </a:t>
          </a:r>
          <a:r>
            <a:rPr lang="it-IT" sz="1500" kern="1200" dirty="0" err="1">
              <a:solidFill>
                <a:schemeClr val="bg1"/>
              </a:solidFill>
            </a:rPr>
            <a:t>is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trained</a:t>
          </a:r>
          <a:r>
            <a:rPr lang="it-IT" sz="1500" kern="1200" dirty="0">
              <a:solidFill>
                <a:schemeClr val="bg1"/>
              </a:solidFill>
            </a:rPr>
            <a:t> to </a:t>
          </a:r>
          <a:r>
            <a:rPr lang="it-IT" sz="1500" kern="1200" dirty="0" err="1">
              <a:solidFill>
                <a:schemeClr val="bg1"/>
              </a:solidFill>
            </a:rPr>
            <a:t>recognize</a:t>
          </a:r>
          <a:r>
            <a:rPr lang="it-IT" sz="1500" kern="1200" dirty="0">
              <a:solidFill>
                <a:schemeClr val="bg1"/>
              </a:solidFill>
            </a:rPr>
            <a:t> the extra class from the </a:t>
          </a:r>
          <a:r>
            <a:rPr lang="it-IT" sz="1500" kern="1200" dirty="0" err="1">
              <a:solidFill>
                <a:schemeClr val="bg1"/>
              </a:solidFill>
            </a:rPr>
            <a:t>old</a:t>
          </a:r>
          <a:r>
            <a:rPr lang="it-IT" sz="1500" kern="1200" dirty="0">
              <a:solidFill>
                <a:schemeClr val="bg1"/>
              </a:solidFill>
            </a:rPr>
            <a:t> set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445384" y="1821953"/>
        <a:ext cx="4654247" cy="1119616"/>
      </dsp:txXfrm>
    </dsp:sp>
    <dsp:sp modelId="{CD876970-3EF8-4275-B946-E0AF9EF394B7}">
      <dsp:nvSpPr>
        <dsp:cNvPr id="0" name=""/>
        <dsp:cNvSpPr/>
      </dsp:nvSpPr>
      <dsp:spPr>
        <a:xfrm rot="5400000">
          <a:off x="5549517" y="3006135"/>
          <a:ext cx="445980" cy="535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 rot="-5400000">
        <a:off x="5611954" y="3050733"/>
        <a:ext cx="321107" cy="312186"/>
      </dsp:txXfrm>
    </dsp:sp>
    <dsp:sp modelId="{FE961D48-4ACF-465B-923A-A43F886616EA}">
      <dsp:nvSpPr>
        <dsp:cNvPr id="0" name=""/>
        <dsp:cNvSpPr/>
      </dsp:nvSpPr>
      <dsp:spPr>
        <a:xfrm>
          <a:off x="3410551" y="3571044"/>
          <a:ext cx="4723913" cy="118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The </a:t>
          </a:r>
          <a:r>
            <a:rPr lang="it-IT" sz="1500" kern="1200" dirty="0" err="1">
              <a:solidFill>
                <a:schemeClr val="bg1"/>
              </a:solidFill>
            </a:rPr>
            <a:t>trained</a:t>
          </a:r>
          <a:r>
            <a:rPr lang="it-IT" sz="1500" kern="1200" dirty="0">
              <a:solidFill>
                <a:schemeClr val="bg1"/>
              </a:solidFill>
            </a:rPr>
            <a:t> net </a:t>
          </a:r>
          <a:r>
            <a:rPr lang="it-IT" sz="1500" kern="1200" dirty="0" err="1">
              <a:solidFill>
                <a:schemeClr val="bg1"/>
              </a:solidFill>
            </a:rPr>
            <a:t>is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inserted</a:t>
          </a:r>
          <a:r>
            <a:rPr lang="it-IT" sz="1500" kern="1200" dirty="0">
              <a:solidFill>
                <a:schemeClr val="bg1"/>
              </a:solidFill>
            </a:rPr>
            <a:t> in the position zero of the </a:t>
          </a:r>
          <a:r>
            <a:rPr lang="it-IT" sz="1500" kern="1200" dirty="0" err="1">
              <a:solidFill>
                <a:schemeClr val="bg1"/>
              </a:solidFill>
            </a:rPr>
            <a:t>vector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tree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3445384" y="3605877"/>
        <a:ext cx="4654247" cy="1119616"/>
      </dsp:txXfrm>
    </dsp:sp>
    <dsp:sp modelId="{037CBA88-E028-4607-918F-B5FA0A1BBE02}">
      <dsp:nvSpPr>
        <dsp:cNvPr id="0" name=""/>
        <dsp:cNvSpPr/>
      </dsp:nvSpPr>
      <dsp:spPr>
        <a:xfrm rot="5400000">
          <a:off x="5549517" y="4790059"/>
          <a:ext cx="445980" cy="535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 rot="-5400000">
        <a:off x="5611954" y="4834657"/>
        <a:ext cx="321107" cy="312186"/>
      </dsp:txXfrm>
    </dsp:sp>
    <dsp:sp modelId="{7F5E22C4-EB2C-446A-9D24-02000173B308}">
      <dsp:nvSpPr>
        <dsp:cNvPr id="0" name=""/>
        <dsp:cNvSpPr/>
      </dsp:nvSpPr>
      <dsp:spPr>
        <a:xfrm>
          <a:off x="3410551" y="5354968"/>
          <a:ext cx="4723913" cy="118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The </a:t>
          </a:r>
          <a:r>
            <a:rPr lang="it-IT" sz="1500" kern="1200" dirty="0" err="1">
              <a:solidFill>
                <a:schemeClr val="bg1"/>
              </a:solidFill>
            </a:rPr>
            <a:t>accuracy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function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is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called</a:t>
          </a:r>
          <a:r>
            <a:rPr lang="it-IT" sz="1500" kern="1200" dirty="0">
              <a:solidFill>
                <a:schemeClr val="bg1"/>
              </a:solidFill>
            </a:rPr>
            <a:t> </a:t>
          </a:r>
          <a:r>
            <a:rPr lang="it-IT" sz="1500" kern="1200" dirty="0" err="1">
              <a:solidFill>
                <a:schemeClr val="bg1"/>
              </a:solidFill>
            </a:rPr>
            <a:t>again</a:t>
          </a:r>
          <a:r>
            <a:rPr lang="it-IT" sz="1500" kern="1200" dirty="0">
              <a:solidFill>
                <a:schemeClr val="bg1"/>
              </a:solidFill>
            </a:rPr>
            <a:t>, </a:t>
          </a:r>
          <a:r>
            <a:rPr lang="it-IT" sz="1500" kern="1200" dirty="0" err="1">
              <a:solidFill>
                <a:schemeClr val="bg1"/>
              </a:solidFill>
            </a:rPr>
            <a:t>updating</a:t>
          </a:r>
          <a:r>
            <a:rPr lang="it-IT" sz="1500" kern="1200" dirty="0">
              <a:solidFill>
                <a:schemeClr val="bg1"/>
              </a:solidFill>
            </a:rPr>
            <a:t> the </a:t>
          </a:r>
          <a:r>
            <a:rPr lang="it-IT" sz="1500" kern="1200" dirty="0" err="1">
              <a:solidFill>
                <a:schemeClr val="bg1"/>
              </a:solidFill>
            </a:rPr>
            <a:t>order</a:t>
          </a:r>
          <a:r>
            <a:rPr lang="it-IT" sz="1500" kern="1200" dirty="0">
              <a:solidFill>
                <a:schemeClr val="bg1"/>
              </a:solidFill>
            </a:rPr>
            <a:t> of the </a:t>
          </a:r>
          <a:r>
            <a:rPr lang="it-IT" sz="1500" kern="1200" dirty="0" err="1">
              <a:solidFill>
                <a:schemeClr val="bg1"/>
              </a:solidFill>
            </a:rPr>
            <a:t>leaves</a:t>
          </a:r>
          <a:endParaRPr lang="it-IT" sz="1500" kern="1200" dirty="0">
            <a:solidFill>
              <a:schemeClr val="bg1"/>
            </a:solidFill>
          </a:endParaRPr>
        </a:p>
      </dsp:txBody>
      <dsp:txXfrm>
        <a:off x="3445384" y="5389801"/>
        <a:ext cx="4654247" cy="1119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7.jpeg"/><Relationship Id="rId9" Type="http://schemas.microsoft.com/office/2007/relationships/diagramDrawing" Target="../diagrams/drawin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8998" y="825982"/>
            <a:ext cx="9975888" cy="2387600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Bioinformatics CNN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project 3.7 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Growing </a:t>
            </a:r>
            <a:r>
              <a:rPr lang="en-US" dirty="0" err="1">
                <a:ea typeface="+mj-lt"/>
                <a:cs typeface="+mj-lt"/>
              </a:rPr>
              <a:t>DeepTree</a:t>
            </a:r>
            <a:endParaRPr lang="it-IT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0537" y="4579699"/>
            <a:ext cx="12155876" cy="1655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Alberto Benincasa [251415]</a:t>
            </a:r>
            <a:endParaRPr lang="it-IT" sz="28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Chiara Penaglia [246289]</a:t>
            </a:r>
            <a:endParaRPr lang="it-IT" sz="28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MarcoMorandi[253488]</a:t>
            </a:r>
            <a:endParaRPr lang="it-IT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A2EA435-0BCB-4886-AC06-313E2731334B}"/>
              </a:ext>
            </a:extLst>
          </p:cNvPr>
          <p:cNvSpPr txBox="1"/>
          <p:nvPr/>
        </p:nvSpPr>
        <p:spPr>
          <a:xfrm>
            <a:off x="339306" y="2438400"/>
            <a:ext cx="577682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i="1" dirty="0" err="1">
                <a:solidFill>
                  <a:schemeClr val="bg1"/>
                </a:solidFill>
                <a:latin typeface="Angsana New"/>
                <a:ea typeface="+mn-lt"/>
                <a:cs typeface="+mn-lt"/>
              </a:rPr>
              <a:t>newclassadd</a:t>
            </a:r>
            <a:r>
              <a:rPr lang="it-IT" sz="3200" i="1" dirty="0">
                <a:solidFill>
                  <a:schemeClr val="bg1"/>
                </a:solidFill>
                <a:latin typeface="Angsana New"/>
                <a:ea typeface="+mn-lt"/>
                <a:cs typeface="+mn-lt"/>
              </a:rPr>
              <a:t> = </a:t>
            </a:r>
            <a:r>
              <a:rPr lang="it-IT" sz="3200" i="1" dirty="0" err="1">
                <a:solidFill>
                  <a:schemeClr val="bg1"/>
                </a:solidFill>
                <a:latin typeface="Angsana New"/>
                <a:ea typeface="+mn-lt"/>
                <a:cs typeface="+mn-lt"/>
              </a:rPr>
              <a:t>dropElements</a:t>
            </a:r>
            <a:r>
              <a:rPr lang="it-IT" sz="3200" i="1" dirty="0">
                <a:solidFill>
                  <a:schemeClr val="bg1"/>
                </a:solidFill>
                <a:latin typeface="Angsana New"/>
                <a:ea typeface="+mn-lt"/>
                <a:cs typeface="+mn-lt"/>
              </a:rPr>
              <a:t>(</a:t>
            </a:r>
            <a:r>
              <a:rPr lang="it-IT" sz="3200" i="1" dirty="0" err="1">
                <a:solidFill>
                  <a:schemeClr val="bg1"/>
                </a:solidFill>
                <a:latin typeface="Angsana New"/>
                <a:ea typeface="+mn-lt"/>
                <a:cs typeface="+mn-lt"/>
              </a:rPr>
              <a:t>trainset_gold</a:t>
            </a:r>
            <a:r>
              <a:rPr lang="it-IT" sz="2800" i="1" dirty="0">
                <a:solidFill>
                  <a:schemeClr val="bg1"/>
                </a:solidFill>
                <a:latin typeface="Angsana New"/>
                <a:ea typeface="+mn-lt"/>
                <a:cs typeface="+mn-lt"/>
              </a:rPr>
              <a:t>)</a:t>
            </a:r>
            <a:endParaRPr lang="it-IT" i="1" dirty="0">
              <a:solidFill>
                <a:schemeClr val="bg1"/>
              </a:solidFill>
              <a:latin typeface="Angsana New"/>
              <a:ea typeface="+mn-lt"/>
              <a:cs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470F4-9096-48FD-A17E-C9CD5CA9E19E}"/>
              </a:ext>
            </a:extLst>
          </p:cNvPr>
          <p:cNvSpPr txBox="1"/>
          <p:nvPr/>
        </p:nvSpPr>
        <p:spPr>
          <a:xfrm>
            <a:off x="1560482" y="884746"/>
            <a:ext cx="9083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 err="1">
                <a:solidFill>
                  <a:srgbClr val="000000"/>
                </a:solidFill>
              </a:rPr>
              <a:t>Before</a:t>
            </a:r>
            <a:r>
              <a:rPr lang="it-IT" sz="2400" dirty="0">
                <a:solidFill>
                  <a:srgbClr val="000000"/>
                </a:solidFill>
              </a:rPr>
              <a:t> starts </a:t>
            </a:r>
            <a:r>
              <a:rPr lang="it-IT" sz="2400" dirty="0" err="1">
                <a:solidFill>
                  <a:srgbClr val="000000"/>
                </a:solidFill>
              </a:rPr>
              <a:t>working</a:t>
            </a:r>
            <a:r>
              <a:rPr lang="it-IT" sz="2400" dirty="0">
                <a:solidFill>
                  <a:srgbClr val="000000"/>
                </a:solidFill>
              </a:rPr>
              <a:t> with the net, the group </a:t>
            </a:r>
            <a:r>
              <a:rPr lang="it-IT" sz="2400" dirty="0" err="1">
                <a:solidFill>
                  <a:srgbClr val="000000"/>
                </a:solidFill>
              </a:rPr>
              <a:t>choses</a:t>
            </a:r>
            <a:r>
              <a:rPr lang="it-IT" sz="2400" dirty="0">
                <a:solidFill>
                  <a:srgbClr val="000000"/>
                </a:solidFill>
              </a:rPr>
              <a:t> a class to </a:t>
            </a:r>
            <a:r>
              <a:rPr lang="it-IT" sz="2400" dirty="0" err="1">
                <a:solidFill>
                  <a:srgbClr val="000000"/>
                </a:solidFill>
              </a:rPr>
              <a:t>save</a:t>
            </a: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EAE309-FDCD-43DC-9158-126A7ACB6BB8}"/>
              </a:ext>
            </a:extLst>
          </p:cNvPr>
          <p:cNvSpPr txBox="1"/>
          <p:nvPr/>
        </p:nvSpPr>
        <p:spPr>
          <a:xfrm>
            <a:off x="6318489" y="2206565"/>
            <a:ext cx="57624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solidFill>
                  <a:srgbClr val="000000"/>
                </a:solidFill>
              </a:rPr>
              <a:t>Take </a:t>
            </a:r>
            <a:r>
              <a:rPr lang="it-IT" sz="2400" dirty="0" err="1">
                <a:solidFill>
                  <a:srgbClr val="000000"/>
                </a:solidFill>
              </a:rPr>
              <a:t>as</a:t>
            </a:r>
            <a:r>
              <a:rPr lang="it-IT" sz="2400" dirty="0">
                <a:solidFill>
                  <a:srgbClr val="000000"/>
                </a:solidFill>
              </a:rPr>
              <a:t> input the </a:t>
            </a:r>
            <a:r>
              <a:rPr lang="it-IT" sz="2400" dirty="0" err="1">
                <a:solidFill>
                  <a:srgbClr val="000000"/>
                </a:solidFill>
              </a:rPr>
              <a:t>traisent_gold</a:t>
            </a:r>
            <a:r>
              <a:rPr lang="it-IT" sz="2400" dirty="0">
                <a:solidFill>
                  <a:srgbClr val="000000"/>
                </a:solidFill>
              </a:rPr>
              <a:t> and </a:t>
            </a:r>
            <a:r>
              <a:rPr lang="it-IT" sz="2400" dirty="0" err="1">
                <a:solidFill>
                  <a:srgbClr val="000000"/>
                </a:solidFill>
              </a:rPr>
              <a:t>it</a:t>
            </a:r>
            <a:r>
              <a:rPr lang="it-IT" sz="2400" dirty="0">
                <a:solidFill>
                  <a:srgbClr val="000000"/>
                </a:solidFill>
              </a:rPr>
              <a:t> drops a class from the </a:t>
            </a:r>
            <a:r>
              <a:rPr lang="it-IT" sz="2400" dirty="0" err="1">
                <a:solidFill>
                  <a:srgbClr val="000000"/>
                </a:solidFill>
              </a:rPr>
              <a:t>trainingset</a:t>
            </a:r>
            <a:r>
              <a:rPr lang="it-IT" sz="2400" dirty="0">
                <a:solidFill>
                  <a:srgbClr val="000000"/>
                </a:solidFill>
              </a:rPr>
              <a:t>, and stores in a </a:t>
            </a:r>
            <a:r>
              <a:rPr lang="it-IT" sz="2400" dirty="0" err="1">
                <a:solidFill>
                  <a:srgbClr val="000000"/>
                </a:solidFill>
              </a:rPr>
              <a:t>dictionary</a:t>
            </a:r>
            <a:r>
              <a:rPr lang="it-IT" sz="2400" dirty="0">
                <a:solidFill>
                  <a:srgbClr val="000000"/>
                </a:solidFill>
              </a:rPr>
              <a:t> images and label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36CD0115-57B3-4C8E-8A1D-0A395CD48411}"/>
              </a:ext>
            </a:extLst>
          </p:cNvPr>
          <p:cNvSpPr/>
          <p:nvPr/>
        </p:nvSpPr>
        <p:spPr>
          <a:xfrm>
            <a:off x="5345307" y="2522630"/>
            <a:ext cx="977660" cy="488830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1611FC-D910-475D-8452-13F9666D6C47}"/>
              </a:ext>
            </a:extLst>
          </p:cNvPr>
          <p:cNvSpPr txBox="1"/>
          <p:nvPr/>
        </p:nvSpPr>
        <p:spPr>
          <a:xfrm>
            <a:off x="1212731" y="4318240"/>
            <a:ext cx="95293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order</a:t>
            </a:r>
            <a:r>
              <a:rPr lang="it-IT" sz="2400" dirty="0">
                <a:solidFill>
                  <a:schemeClr val="bg1"/>
                </a:solidFill>
              </a:rPr>
              <a:t> to create a </a:t>
            </a:r>
            <a:r>
              <a:rPr lang="it-IT" sz="2400" dirty="0" err="1">
                <a:solidFill>
                  <a:schemeClr val="bg1"/>
                </a:solidFill>
              </a:rPr>
              <a:t>tree</a:t>
            </a:r>
            <a:r>
              <a:rPr lang="it-IT" sz="2400" dirty="0">
                <a:solidFill>
                  <a:schemeClr val="bg1"/>
                </a:solidFill>
              </a:rPr>
              <a:t>, a loop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 </a:t>
            </a:r>
            <a:r>
              <a:rPr lang="it-IT" sz="2400" dirty="0" err="1">
                <a:solidFill>
                  <a:schemeClr val="bg1"/>
                </a:solidFill>
              </a:rPr>
              <a:t>defined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all</a:t>
            </a:r>
            <a:r>
              <a:rPr lang="it-IT" sz="2400" dirty="0">
                <a:solidFill>
                  <a:schemeClr val="bg1"/>
                </a:solidFill>
              </a:rPr>
              <a:t> the CNN are </a:t>
            </a:r>
            <a:r>
              <a:rPr lang="it-IT" sz="2400" dirty="0" err="1">
                <a:solidFill>
                  <a:schemeClr val="bg1"/>
                </a:solidFill>
              </a:rPr>
              <a:t>trained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at</a:t>
            </a:r>
            <a:r>
              <a:rPr lang="it-IT" sz="2400" dirty="0">
                <a:solidFill>
                  <a:schemeClr val="bg1"/>
                </a:solidFill>
              </a:rPr>
              <a:t> the end </a:t>
            </a:r>
            <a:r>
              <a:rPr lang="it-IT" sz="2400" dirty="0" err="1">
                <a:solidFill>
                  <a:schemeClr val="bg1"/>
                </a:solidFill>
              </a:rPr>
              <a:t>they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stored</a:t>
            </a:r>
            <a:r>
              <a:rPr lang="it-IT" sz="2400" dirty="0">
                <a:solidFill>
                  <a:schemeClr val="bg1"/>
                </a:solidFill>
              </a:rPr>
              <a:t> in a </a:t>
            </a:r>
            <a:r>
              <a:rPr lang="it-IT" sz="2400" dirty="0" err="1">
                <a:solidFill>
                  <a:schemeClr val="bg1"/>
                </a:solidFill>
              </a:rPr>
              <a:t>vector</a:t>
            </a:r>
            <a:r>
              <a:rPr lang="it-IT" sz="2400" dirty="0">
                <a:solidFill>
                  <a:schemeClr val="bg1"/>
                </a:solidFill>
              </a:rPr>
              <a:t>, and </a:t>
            </a:r>
            <a:r>
              <a:rPr lang="it-IT" sz="2400" dirty="0" err="1">
                <a:solidFill>
                  <a:schemeClr val="bg1"/>
                </a:solidFill>
              </a:rPr>
              <a:t>passed</a:t>
            </a:r>
            <a:r>
              <a:rPr lang="it-IT" sz="2400" dirty="0">
                <a:solidFill>
                  <a:schemeClr val="bg1"/>
                </a:solidFill>
              </a:rPr>
              <a:t> to the test </a:t>
            </a:r>
            <a:r>
              <a:rPr lang="it-IT" sz="2400" dirty="0" err="1">
                <a:solidFill>
                  <a:schemeClr val="bg1"/>
                </a:solidFill>
              </a:rPr>
              <a:t>function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11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BD5F3D-6423-4629-AE3B-5FBCD7A1BD30}"/>
              </a:ext>
            </a:extLst>
          </p:cNvPr>
          <p:cNvSpPr txBox="1"/>
          <p:nvPr/>
        </p:nvSpPr>
        <p:spPr>
          <a:xfrm>
            <a:off x="1647646" y="5730816"/>
            <a:ext cx="108951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latin typeface="Angsana New"/>
                <a:cs typeface="Angsana New"/>
              </a:rPr>
              <a:t>trainset.data</a:t>
            </a:r>
            <a:r>
              <a:rPr lang="it-IT" sz="3600" i="1" dirty="0">
                <a:latin typeface="Angsana New"/>
                <a:cs typeface="Angsana New"/>
              </a:rPr>
              <a:t>, </a:t>
            </a:r>
            <a:r>
              <a:rPr lang="it-IT" sz="3600" i="1" dirty="0" err="1">
                <a:latin typeface="Angsana New"/>
                <a:cs typeface="Angsana New"/>
              </a:rPr>
              <a:t>trainset.targets</a:t>
            </a:r>
            <a:r>
              <a:rPr lang="it-IT" sz="3600" i="1" dirty="0">
                <a:latin typeface="Angsana New"/>
                <a:cs typeface="Angsana New"/>
              </a:rPr>
              <a:t> = </a:t>
            </a:r>
            <a:r>
              <a:rPr lang="it-IT" sz="3600" i="1" dirty="0" err="1">
                <a:latin typeface="Angsana New"/>
                <a:cs typeface="Angsana New"/>
              </a:rPr>
              <a:t>datasetBalancing</a:t>
            </a:r>
            <a:r>
              <a:rPr lang="it-IT" sz="3600" i="1" dirty="0">
                <a:latin typeface="Angsana New"/>
                <a:cs typeface="Angsana New"/>
              </a:rPr>
              <a:t>(</a:t>
            </a:r>
            <a:r>
              <a:rPr lang="it-IT" sz="3600" i="1" dirty="0" err="1">
                <a:latin typeface="Angsana New"/>
                <a:cs typeface="Angsana New"/>
              </a:rPr>
              <a:t>toDict</a:t>
            </a:r>
            <a:r>
              <a:rPr lang="it-IT" sz="3600" i="1" dirty="0">
                <a:latin typeface="Angsana New"/>
                <a:cs typeface="Angsana New"/>
              </a:rPr>
              <a:t>(</a:t>
            </a:r>
            <a:r>
              <a:rPr lang="it-IT" sz="3600" i="1" dirty="0" err="1">
                <a:latin typeface="Angsana New"/>
                <a:cs typeface="Angsana New"/>
              </a:rPr>
              <a:t>trainset_gold</a:t>
            </a:r>
            <a:r>
              <a:rPr lang="it-IT" sz="3600" i="1" dirty="0">
                <a:latin typeface="Angsana New"/>
                <a:cs typeface="Angsana New"/>
              </a:rPr>
              <a:t>), j)</a:t>
            </a:r>
            <a:endParaRPr lang="it-IT" sz="3600" i="1">
              <a:latin typeface="Angsana New"/>
              <a:ea typeface="+mn-lt"/>
              <a:cs typeface="+mn-lt"/>
            </a:endParaRPr>
          </a:p>
          <a:p>
            <a:pPr algn="l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F488BAB-30BC-4AD6-9F02-60382CFB6ADB}"/>
              </a:ext>
            </a:extLst>
          </p:cNvPr>
          <p:cNvSpPr txBox="1"/>
          <p:nvPr/>
        </p:nvSpPr>
        <p:spPr>
          <a:xfrm>
            <a:off x="1777042" y="66135"/>
            <a:ext cx="110389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the set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changed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during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each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cycle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two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functions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called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manage</a:t>
            </a:r>
            <a:r>
              <a:rPr lang="it-IT" sz="2400" dirty="0">
                <a:solidFill>
                  <a:schemeClr val="bg1"/>
                </a:solidFill>
              </a:rPr>
              <a:t> data/labels and </a:t>
            </a:r>
            <a:r>
              <a:rPr lang="it-IT" sz="2400" dirty="0" err="1">
                <a:solidFill>
                  <a:schemeClr val="bg1"/>
                </a:solidFill>
              </a:rPr>
              <a:t>overwrite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old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trainset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5" name="Diagramma 5">
            <a:extLst>
              <a:ext uri="{FF2B5EF4-FFF2-40B4-BE49-F238E27FC236}">
                <a16:creationId xmlns:a16="http://schemas.microsoft.com/office/drawing/2014/main" id="{8C8E5669-9BFF-4846-A434-E734E81B2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904893"/>
              </p:ext>
            </p:extLst>
          </p:nvPr>
        </p:nvGraphicFramePr>
        <p:xfrm>
          <a:off x="2573547" y="1125748"/>
          <a:ext cx="6958640" cy="4448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94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18C248-CF0D-44A4-B8E0-B3595CEF09B7}"/>
              </a:ext>
            </a:extLst>
          </p:cNvPr>
          <p:cNvSpPr txBox="1"/>
          <p:nvPr/>
        </p:nvSpPr>
        <p:spPr>
          <a:xfrm>
            <a:off x="5658929" y="2869721"/>
            <a:ext cx="599248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As</a:t>
            </a:r>
            <a:r>
              <a:rPr lang="it-IT" sz="2800" dirty="0">
                <a:solidFill>
                  <a:schemeClr val="bg1"/>
                </a:solidFill>
              </a:rPr>
              <a:t> the classes are </a:t>
            </a:r>
            <a:r>
              <a:rPr lang="it-IT" sz="2800" dirty="0" err="1">
                <a:solidFill>
                  <a:schemeClr val="bg1"/>
                </a:solidFill>
              </a:rPr>
              <a:t>mergerd</a:t>
            </a:r>
            <a:r>
              <a:rPr lang="it-IT" sz="2800" dirty="0">
                <a:solidFill>
                  <a:schemeClr val="bg1"/>
                </a:solidFill>
              </a:rPr>
              <a:t> to create the class </a:t>
            </a:r>
            <a:r>
              <a:rPr lang="it-IT" sz="2800" dirty="0" err="1">
                <a:solidFill>
                  <a:schemeClr val="bg1"/>
                </a:solidFill>
              </a:rPr>
              <a:t>others</a:t>
            </a:r>
            <a:r>
              <a:rPr lang="it-IT" sz="2800" dirty="0">
                <a:solidFill>
                  <a:schemeClr val="bg1"/>
                </a:solidFill>
              </a:rPr>
              <a:t>, the labels of the classes must be </a:t>
            </a:r>
            <a:r>
              <a:rPr lang="it-IT" sz="2800" dirty="0" err="1">
                <a:solidFill>
                  <a:schemeClr val="bg1"/>
                </a:solidFill>
              </a:rPr>
              <a:t>united</a:t>
            </a:r>
            <a:r>
              <a:rPr lang="it-IT" sz="2800" dirty="0">
                <a:solidFill>
                  <a:schemeClr val="bg1"/>
                </a:solidFill>
              </a:rPr>
              <a:t> and the label </a:t>
            </a:r>
            <a:r>
              <a:rPr lang="it-IT" sz="2800" dirty="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 </a:t>
            </a:r>
            <a:r>
              <a:rPr lang="it-IT" sz="2800" dirty="0" err="1">
                <a:solidFill>
                  <a:schemeClr val="bg1"/>
                </a:solidFill>
              </a:rPr>
              <a:t>renamed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E09BC61-A9F7-4160-B372-A59F4D2F7202}"/>
              </a:ext>
            </a:extLst>
          </p:cNvPr>
          <p:cNvSpPr/>
          <p:nvPr/>
        </p:nvSpPr>
        <p:spPr>
          <a:xfrm>
            <a:off x="4358317" y="713657"/>
            <a:ext cx="3464942" cy="9201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000" i="1" dirty="0" err="1">
                <a:solidFill>
                  <a:schemeClr val="bg1"/>
                </a:solidFill>
              </a:rPr>
              <a:t>ReturnValues</a:t>
            </a:r>
            <a:r>
              <a:rPr lang="it-IT" sz="3000" i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13A8C299-8F73-4838-BC4C-E5B05A24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88564"/>
            <a:ext cx="4698520" cy="33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8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5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E206A8AD-8A12-4C00-8CE1-D4CBD30E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937" y="1136606"/>
            <a:ext cx="7960516" cy="4577297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217A1B1A-CAFA-4993-AEEB-0550A584939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/>
              <a:t>Fare clic per inserire testo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F77EFD5-AA45-4033-A2A7-9F9CB47509E5}"/>
              </a:ext>
            </a:extLst>
          </p:cNvPr>
          <p:cNvSpPr txBox="1"/>
          <p:nvPr/>
        </p:nvSpPr>
        <p:spPr>
          <a:xfrm>
            <a:off x="2394369" y="151501"/>
            <a:ext cx="53023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 err="1">
                <a:solidFill>
                  <a:schemeClr val="bg1"/>
                </a:solidFill>
              </a:rPr>
              <a:t>Each</a:t>
            </a:r>
            <a:r>
              <a:rPr lang="it-IT" sz="3200" dirty="0">
                <a:solidFill>
                  <a:schemeClr val="bg1"/>
                </a:solidFill>
              </a:rPr>
              <a:t> network </a:t>
            </a:r>
            <a:r>
              <a:rPr lang="it-IT" sz="3200" dirty="0" err="1">
                <a:solidFill>
                  <a:schemeClr val="bg1"/>
                </a:solidFill>
              </a:rPr>
              <a:t>is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defined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as</a:t>
            </a:r>
            <a:r>
              <a:rPr lang="it-IT" sz="32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8243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C532EF-5EC1-4B94-B5A7-8FD25B28C4AA}"/>
              </a:ext>
            </a:extLst>
          </p:cNvPr>
          <p:cNvSpPr txBox="1"/>
          <p:nvPr/>
        </p:nvSpPr>
        <p:spPr>
          <a:xfrm>
            <a:off x="2064589" y="1015042"/>
            <a:ext cx="36058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000" i="1" dirty="0" err="1">
                <a:latin typeface="Angsana New"/>
                <a:ea typeface="+mn-lt"/>
                <a:cs typeface="+mn-lt"/>
              </a:rPr>
              <a:t>tree.append</a:t>
            </a:r>
            <a:r>
              <a:rPr lang="it-IT" sz="4000" i="1" dirty="0">
                <a:latin typeface="Angsana New"/>
                <a:ea typeface="+mn-lt"/>
                <a:cs typeface="+mn-lt"/>
              </a:rPr>
              <a:t>(net)</a:t>
            </a:r>
            <a:endParaRPr lang="it-IT" sz="4000" i="1" dirty="0">
              <a:latin typeface="Angsana New"/>
              <a:cs typeface="Angsana New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265C32-D50C-4723-81EF-CD77244BC4FE}"/>
              </a:ext>
            </a:extLst>
          </p:cNvPr>
          <p:cNvSpPr txBox="1"/>
          <p:nvPr/>
        </p:nvSpPr>
        <p:spPr>
          <a:xfrm>
            <a:off x="5701162" y="870370"/>
            <a:ext cx="64956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 code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called</a:t>
            </a:r>
            <a:r>
              <a:rPr lang="it-IT" sz="2400" dirty="0">
                <a:solidFill>
                  <a:schemeClr val="bg1"/>
                </a:solidFill>
              </a:rPr>
              <a:t> </a:t>
            </a:r>
            <a:r>
              <a:rPr lang="it-IT" sz="2400" dirty="0" err="1">
                <a:solidFill>
                  <a:schemeClr val="bg1"/>
                </a:solidFill>
              </a:rPr>
              <a:t>at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every</a:t>
            </a:r>
            <a:r>
              <a:rPr lang="it-IT" sz="2400" dirty="0">
                <a:solidFill>
                  <a:schemeClr val="bg1"/>
                </a:solidFill>
              </a:rPr>
              <a:t> time </a:t>
            </a:r>
            <a:r>
              <a:rPr lang="it-IT" sz="2400" dirty="0" err="1">
                <a:solidFill>
                  <a:schemeClr val="bg1"/>
                </a:solidFill>
              </a:rPr>
              <a:t>at</a:t>
            </a:r>
            <a:r>
              <a:rPr lang="it-IT" sz="2400" dirty="0">
                <a:solidFill>
                  <a:schemeClr val="bg1"/>
                </a:solidFill>
              </a:rPr>
              <a:t> the end of a </a:t>
            </a:r>
            <a:r>
              <a:rPr lang="it-IT" sz="2400" dirty="0" err="1">
                <a:solidFill>
                  <a:schemeClr val="bg1"/>
                </a:solidFill>
              </a:rPr>
              <a:t>cycle</a:t>
            </a:r>
            <a:r>
              <a:rPr lang="it-IT" sz="2400" dirty="0">
                <a:solidFill>
                  <a:schemeClr val="bg1"/>
                </a:solidFill>
              </a:rPr>
              <a:t> of the loop.</a:t>
            </a:r>
          </a:p>
          <a:p>
            <a:r>
              <a:rPr lang="it-IT" sz="2400" err="1">
                <a:solidFill>
                  <a:schemeClr val="bg1"/>
                </a:solidFill>
              </a:rPr>
              <a:t>It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err="1">
                <a:solidFill>
                  <a:schemeClr val="bg1"/>
                </a:solidFill>
              </a:rPr>
              <a:t>used</a:t>
            </a:r>
            <a:r>
              <a:rPr lang="it-IT" sz="2400" dirty="0">
                <a:solidFill>
                  <a:schemeClr val="bg1"/>
                </a:solidFill>
              </a:rPr>
              <a:t> to store the </a:t>
            </a:r>
            <a:r>
              <a:rPr lang="it-IT" sz="2400" err="1">
                <a:solidFill>
                  <a:schemeClr val="bg1"/>
                </a:solidFill>
              </a:rPr>
              <a:t>trained</a:t>
            </a:r>
            <a:r>
              <a:rPr lang="it-IT" sz="2400" dirty="0">
                <a:solidFill>
                  <a:schemeClr val="bg1"/>
                </a:solidFill>
              </a:rPr>
              <a:t> nets </a:t>
            </a:r>
            <a:r>
              <a:rPr lang="it-IT" sz="2400" err="1">
                <a:solidFill>
                  <a:schemeClr val="bg1"/>
                </a:solidFill>
              </a:rPr>
              <a:t>sequentially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Freccia a sinistra 3">
            <a:extLst>
              <a:ext uri="{FF2B5EF4-FFF2-40B4-BE49-F238E27FC236}">
                <a16:creationId xmlns:a16="http://schemas.microsoft.com/office/drawing/2014/main" id="{5CE5DF43-A13F-4104-A06E-78810B78DBFB}"/>
              </a:ext>
            </a:extLst>
          </p:cNvPr>
          <p:cNvSpPr/>
          <p:nvPr/>
        </p:nvSpPr>
        <p:spPr>
          <a:xfrm>
            <a:off x="4612961" y="1229566"/>
            <a:ext cx="977660" cy="488830"/>
          </a:xfrm>
          <a:prstGeom prst="lef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182A96-1778-4245-A518-42E716124B23}"/>
              </a:ext>
            </a:extLst>
          </p:cNvPr>
          <p:cNvSpPr txBox="1"/>
          <p:nvPr/>
        </p:nvSpPr>
        <p:spPr>
          <a:xfrm>
            <a:off x="5802702" y="3229155"/>
            <a:ext cx="59493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i="1" err="1">
                <a:latin typeface="Angsana New"/>
                <a:ea typeface="+mn-lt"/>
                <a:cs typeface="+mn-lt"/>
              </a:rPr>
              <a:t>test_accuracy</a:t>
            </a:r>
            <a:r>
              <a:rPr lang="it-IT" sz="3200" i="1" dirty="0">
                <a:latin typeface="Angsana New"/>
                <a:ea typeface="+mn-lt"/>
                <a:cs typeface="+mn-lt"/>
              </a:rPr>
              <a:t>(</a:t>
            </a:r>
            <a:r>
              <a:rPr lang="it-IT" sz="3200" i="1" err="1">
                <a:latin typeface="Angsana New"/>
                <a:ea typeface="+mn-lt"/>
                <a:cs typeface="+mn-lt"/>
              </a:rPr>
              <a:t>tree,testloader</a:t>
            </a:r>
            <a:r>
              <a:rPr lang="it-IT" sz="3200" i="1" dirty="0">
                <a:latin typeface="Angsana New"/>
                <a:ea typeface="+mn-lt"/>
                <a:cs typeface="+mn-lt"/>
              </a:rPr>
              <a:t>, </a:t>
            </a:r>
            <a:r>
              <a:rPr lang="it-IT" sz="3200" i="1" err="1">
                <a:latin typeface="Angsana New"/>
                <a:ea typeface="+mn-lt"/>
                <a:cs typeface="+mn-lt"/>
              </a:rPr>
              <a:t>labelsArray</a:t>
            </a:r>
            <a:r>
              <a:rPr lang="it-IT" sz="3200" i="1" dirty="0">
                <a:latin typeface="Angsana New"/>
                <a:ea typeface="+mn-lt"/>
                <a:cs typeface="+mn-lt"/>
              </a:rPr>
              <a:t>)</a:t>
            </a:r>
            <a:endParaRPr lang="it-IT" sz="3200" i="1" dirty="0">
              <a:latin typeface="Angsana New"/>
              <a:cs typeface="Angsana New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25BF668-9418-4035-AB48-5E77B02B1F37}"/>
              </a:ext>
            </a:extLst>
          </p:cNvPr>
          <p:cNvSpPr txBox="1"/>
          <p:nvPr/>
        </p:nvSpPr>
        <p:spPr>
          <a:xfrm>
            <a:off x="252143" y="2638785"/>
            <a:ext cx="456912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800" err="1">
                <a:solidFill>
                  <a:schemeClr val="bg1"/>
                </a:solidFill>
              </a:rPr>
              <a:t>Tree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the </a:t>
            </a:r>
            <a:r>
              <a:rPr lang="it-IT" sz="2800" err="1">
                <a:solidFill>
                  <a:schemeClr val="bg1"/>
                </a:solidFill>
              </a:rPr>
              <a:t>vector</a:t>
            </a:r>
            <a:r>
              <a:rPr lang="it-IT" sz="2800" dirty="0">
                <a:solidFill>
                  <a:schemeClr val="bg1"/>
                </a:solidFill>
              </a:rPr>
              <a:t> with the </a:t>
            </a:r>
            <a:r>
              <a:rPr lang="it-IT" sz="2800" err="1">
                <a:solidFill>
                  <a:schemeClr val="bg1"/>
                </a:solidFill>
              </a:rPr>
              <a:t>trained</a:t>
            </a:r>
            <a:r>
              <a:rPr lang="it-IT" sz="2800" dirty="0">
                <a:solidFill>
                  <a:schemeClr val="bg1"/>
                </a:solidFill>
              </a:rPr>
              <a:t> nets</a:t>
            </a:r>
          </a:p>
          <a:p>
            <a:pPr marL="285750" indent="-285750">
              <a:buFont typeface="Arial"/>
              <a:buChar char="•"/>
            </a:pPr>
            <a:r>
              <a:rPr lang="it-IT" sz="2800" dirty="0" err="1">
                <a:solidFill>
                  <a:schemeClr val="bg1"/>
                </a:solidFill>
              </a:rPr>
              <a:t>Testloader</a:t>
            </a:r>
            <a:r>
              <a:rPr lang="it-IT" sz="2800" dirty="0">
                <a:solidFill>
                  <a:schemeClr val="bg1"/>
                </a:solidFill>
              </a:rPr>
              <a:t>, </a:t>
            </a:r>
            <a:r>
              <a:rPr lang="it-IT" sz="2800" dirty="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the test set</a:t>
            </a:r>
          </a:p>
          <a:p>
            <a:pPr marL="285750" indent="-285750">
              <a:buFont typeface="Arial"/>
              <a:buChar char="•"/>
            </a:pPr>
            <a:r>
              <a:rPr lang="it-IT" sz="2800" err="1">
                <a:solidFill>
                  <a:schemeClr val="bg1"/>
                </a:solidFill>
              </a:rPr>
              <a:t>LabelsArray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the </a:t>
            </a:r>
            <a:r>
              <a:rPr lang="it-IT" sz="2800" err="1">
                <a:solidFill>
                  <a:schemeClr val="bg1"/>
                </a:solidFill>
              </a:rPr>
              <a:t>order</a:t>
            </a:r>
            <a:r>
              <a:rPr lang="it-IT" sz="2800" dirty="0">
                <a:solidFill>
                  <a:schemeClr val="bg1"/>
                </a:solidFill>
              </a:rPr>
              <a:t> of the </a:t>
            </a:r>
            <a:r>
              <a:rPr lang="it-IT" sz="2800" err="1">
                <a:solidFill>
                  <a:schemeClr val="bg1"/>
                </a:solidFill>
              </a:rPr>
              <a:t>leaves</a:t>
            </a:r>
            <a:r>
              <a:rPr lang="it-IT" sz="2800" dirty="0">
                <a:solidFill>
                  <a:schemeClr val="bg1"/>
                </a:solidFill>
              </a:rPr>
              <a:t> in the </a:t>
            </a:r>
            <a:r>
              <a:rPr lang="it-IT" sz="2800" err="1">
                <a:solidFill>
                  <a:schemeClr val="bg1"/>
                </a:solidFill>
              </a:rPr>
              <a:t>tree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8404CFB-9D00-45B2-B6F7-A1E2152FC0CE}"/>
              </a:ext>
            </a:extLst>
          </p:cNvPr>
          <p:cNvSpPr/>
          <p:nvPr/>
        </p:nvSpPr>
        <p:spPr>
          <a:xfrm>
            <a:off x="4612961" y="3357415"/>
            <a:ext cx="977660" cy="488830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8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30ACF9B2-F395-47E2-AE87-4235434BF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48" y="433239"/>
            <a:ext cx="5284288" cy="4927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FE570B-2ED4-4862-9FEC-057DDB2622F0}"/>
              </a:ext>
            </a:extLst>
          </p:cNvPr>
          <p:cNvSpPr txBox="1"/>
          <p:nvPr/>
        </p:nvSpPr>
        <p:spPr>
          <a:xfrm>
            <a:off x="367162" y="114353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FAFC00-67F9-4422-A29F-8DD8BFF03A5E}"/>
              </a:ext>
            </a:extLst>
          </p:cNvPr>
          <p:cNvSpPr txBox="1"/>
          <p:nvPr/>
        </p:nvSpPr>
        <p:spPr>
          <a:xfrm>
            <a:off x="6347245" y="5484603"/>
            <a:ext cx="46841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 err="1">
                <a:solidFill>
                  <a:schemeClr val="bg1"/>
                </a:solidFill>
              </a:rPr>
              <a:t>As</a:t>
            </a:r>
            <a:r>
              <a:rPr lang="it-IT" sz="2000" dirty="0">
                <a:solidFill>
                  <a:schemeClr val="bg1"/>
                </a:solidFill>
              </a:rPr>
              <a:t> for the training the label of the image to test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renamed</a:t>
            </a:r>
            <a:r>
              <a:rPr lang="it-IT" sz="2000" dirty="0">
                <a:solidFill>
                  <a:schemeClr val="bg1"/>
                </a:solidFill>
              </a:rPr>
              <a:t> in 0/1 </a:t>
            </a:r>
            <a:r>
              <a:rPr lang="it-IT" sz="2000" dirty="0" err="1">
                <a:solidFill>
                  <a:schemeClr val="bg1"/>
                </a:solidFill>
              </a:rPr>
              <a:t>if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it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equal</a:t>
            </a:r>
            <a:r>
              <a:rPr lang="it-IT" sz="2000" dirty="0">
                <a:solidFill>
                  <a:schemeClr val="bg1"/>
                </a:solidFill>
              </a:rPr>
              <a:t> to the </a:t>
            </a:r>
            <a:r>
              <a:rPr lang="it-IT" sz="2000" dirty="0" err="1">
                <a:solidFill>
                  <a:schemeClr val="bg1"/>
                </a:solidFill>
              </a:rPr>
              <a:t>leaf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that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branch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8" name="Diagramma 9">
            <a:extLst>
              <a:ext uri="{FF2B5EF4-FFF2-40B4-BE49-F238E27FC236}">
                <a16:creationId xmlns:a16="http://schemas.microsoft.com/office/drawing/2014/main" id="{8EC468F9-1085-443A-A3E0-B231BFAC3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134088"/>
              </p:ext>
            </p:extLst>
          </p:nvPr>
        </p:nvGraphicFramePr>
        <p:xfrm>
          <a:off x="-1524000" y="435634"/>
          <a:ext cx="8338867" cy="5972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9978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C83185-D52F-41E2-944C-00B708CA7277}"/>
              </a:ext>
            </a:extLst>
          </p:cNvPr>
          <p:cNvSpPr txBox="1"/>
          <p:nvPr/>
        </p:nvSpPr>
        <p:spPr>
          <a:xfrm>
            <a:off x="1072551" y="943154"/>
            <a:ext cx="455474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Afte the </a:t>
            </a:r>
            <a:r>
              <a:rPr lang="it-IT" sz="2800" dirty="0" err="1">
                <a:solidFill>
                  <a:schemeClr val="bg1"/>
                </a:solidFill>
              </a:rPr>
              <a:t>old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tree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ready, the extra class </a:t>
            </a:r>
            <a:r>
              <a:rPr lang="it-IT" sz="2800" dirty="0" err="1">
                <a:solidFill>
                  <a:schemeClr val="bg1"/>
                </a:solidFill>
              </a:rPr>
              <a:t>stored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before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added</a:t>
            </a:r>
            <a:r>
              <a:rPr lang="it-IT" sz="2800" dirty="0">
                <a:solidFill>
                  <a:schemeClr val="bg1"/>
                </a:solidFill>
              </a:rPr>
              <a:t> to the </a:t>
            </a:r>
            <a:r>
              <a:rPr lang="it-IT" sz="2800" dirty="0" err="1">
                <a:solidFill>
                  <a:schemeClr val="bg1"/>
                </a:solidFill>
              </a:rPr>
              <a:t>tree</a:t>
            </a:r>
            <a:r>
              <a:rPr lang="it-IT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6E4882-E562-4F03-9FE4-22CF2C05695A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graphicFrame>
        <p:nvGraphicFramePr>
          <p:cNvPr id="1156" name="Diagramma 1156">
            <a:extLst>
              <a:ext uri="{FF2B5EF4-FFF2-40B4-BE49-F238E27FC236}">
                <a16:creationId xmlns:a16="http://schemas.microsoft.com/office/drawing/2014/main" id="{DDA4CFA7-1B96-4769-A588-0992DE528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033483"/>
              </p:ext>
            </p:extLst>
          </p:nvPr>
        </p:nvGraphicFramePr>
        <p:xfrm>
          <a:off x="3048001" y="61823"/>
          <a:ext cx="11545016" cy="6547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26" name="CasellaDiTesto 1325">
            <a:extLst>
              <a:ext uri="{FF2B5EF4-FFF2-40B4-BE49-F238E27FC236}">
                <a16:creationId xmlns:a16="http://schemas.microsoft.com/office/drawing/2014/main" id="{4AC25B65-E11A-4356-8B9A-48ADE2DDE0D7}"/>
              </a:ext>
            </a:extLst>
          </p:cNvPr>
          <p:cNvSpPr txBox="1"/>
          <p:nvPr/>
        </p:nvSpPr>
        <p:spPr>
          <a:xfrm>
            <a:off x="998867" y="3471773"/>
            <a:ext cx="523048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 </a:t>
            </a:r>
            <a:r>
              <a:rPr lang="it-IT" sz="2800" err="1">
                <a:solidFill>
                  <a:schemeClr val="bg1"/>
                </a:solidFill>
              </a:rPr>
              <a:t>this</a:t>
            </a:r>
            <a:r>
              <a:rPr lang="it-IT" sz="2800" dirty="0">
                <a:solidFill>
                  <a:schemeClr val="bg1"/>
                </a:solidFill>
              </a:rPr>
              <a:t> way </a:t>
            </a:r>
            <a:r>
              <a:rPr lang="it-IT" sz="2800" err="1">
                <a:solidFill>
                  <a:schemeClr val="bg1"/>
                </a:solidFill>
              </a:rPr>
              <a:t>at</a:t>
            </a:r>
            <a:r>
              <a:rPr lang="it-IT" sz="2800" dirty="0">
                <a:solidFill>
                  <a:schemeClr val="bg1"/>
                </a:solidFill>
              </a:rPr>
              <a:t> </a:t>
            </a:r>
            <a:r>
              <a:rPr lang="it-IT" sz="2800" err="1">
                <a:solidFill>
                  <a:schemeClr val="bg1"/>
                </a:solidFill>
              </a:rPr>
              <a:t>every</a:t>
            </a:r>
            <a:r>
              <a:rPr lang="it-IT" sz="2800" dirty="0">
                <a:solidFill>
                  <a:schemeClr val="bg1"/>
                </a:solidFill>
              </a:rPr>
              <a:t> time a new class </a:t>
            </a:r>
            <a:r>
              <a:rPr lang="it-IT" sz="280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added</a:t>
            </a:r>
            <a:r>
              <a:rPr lang="it-IT" sz="2800" dirty="0">
                <a:solidFill>
                  <a:schemeClr val="bg1"/>
                </a:solidFill>
              </a:rPr>
              <a:t>, </a:t>
            </a:r>
            <a:r>
              <a:rPr lang="it-IT" sz="2800" err="1">
                <a:solidFill>
                  <a:schemeClr val="bg1"/>
                </a:solidFill>
              </a:rPr>
              <a:t>only</a:t>
            </a:r>
            <a:r>
              <a:rPr lang="it-IT" sz="2800" dirty="0">
                <a:solidFill>
                  <a:schemeClr val="bg1"/>
                </a:solidFill>
              </a:rPr>
              <a:t> the net </a:t>
            </a:r>
            <a:r>
              <a:rPr lang="it-IT" sz="2800" err="1">
                <a:solidFill>
                  <a:schemeClr val="bg1"/>
                </a:solidFill>
              </a:rPr>
              <a:t>that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recognize</a:t>
            </a:r>
            <a:r>
              <a:rPr lang="it-IT" sz="2800" dirty="0">
                <a:solidFill>
                  <a:schemeClr val="bg1"/>
                </a:solidFill>
              </a:rPr>
              <a:t> the new class, must be </a:t>
            </a:r>
            <a:r>
              <a:rPr lang="it-IT" sz="2800" err="1">
                <a:solidFill>
                  <a:schemeClr val="bg1"/>
                </a:solidFill>
              </a:rPr>
              <a:t>trained</a:t>
            </a:r>
            <a:r>
              <a:rPr lang="it-IT" sz="2800" dirty="0">
                <a:solidFill>
                  <a:schemeClr val="bg1"/>
                </a:solidFill>
              </a:rPr>
              <a:t>. The </a:t>
            </a:r>
            <a:r>
              <a:rPr lang="it-IT" sz="2800" err="1">
                <a:solidFill>
                  <a:schemeClr val="bg1"/>
                </a:solidFill>
              </a:rPr>
              <a:t>other</a:t>
            </a:r>
            <a:r>
              <a:rPr lang="it-IT" sz="2800" dirty="0">
                <a:solidFill>
                  <a:schemeClr val="bg1"/>
                </a:solidFill>
              </a:rPr>
              <a:t> nets are </a:t>
            </a:r>
            <a:r>
              <a:rPr lang="it-IT" sz="2800" err="1">
                <a:solidFill>
                  <a:schemeClr val="bg1"/>
                </a:solidFill>
              </a:rPr>
              <a:t>only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shifted</a:t>
            </a:r>
            <a:r>
              <a:rPr lang="it-IT" sz="2800" dirty="0">
                <a:solidFill>
                  <a:schemeClr val="bg1"/>
                </a:solidFill>
              </a:rPr>
              <a:t> inside the </a:t>
            </a:r>
            <a:r>
              <a:rPr lang="it-IT" sz="2800" err="1">
                <a:solidFill>
                  <a:schemeClr val="bg1"/>
                </a:solidFill>
              </a:rPr>
              <a:t>tree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vector</a:t>
            </a:r>
            <a:r>
              <a:rPr lang="it-IT" sz="2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10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3A2463-D9AF-49B1-8FBB-C698D56262C4}"/>
              </a:ext>
            </a:extLst>
          </p:cNvPr>
          <p:cNvSpPr txBox="1"/>
          <p:nvPr/>
        </p:nvSpPr>
        <p:spPr>
          <a:xfrm>
            <a:off x="3272287" y="2668438"/>
            <a:ext cx="764587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400" dirty="0"/>
              <a:t>RESULTS of CIFAR10 TREE</a:t>
            </a:r>
          </a:p>
        </p:txBody>
      </p:sp>
    </p:spTree>
    <p:extLst>
      <p:ext uri="{BB962C8B-B14F-4D97-AF65-F5344CB8AC3E}">
        <p14:creationId xmlns:p14="http://schemas.microsoft.com/office/powerpoint/2010/main" val="190869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E796E1-6770-4A32-B791-FA372C6BCDC8}"/>
              </a:ext>
            </a:extLst>
          </p:cNvPr>
          <p:cNvSpPr txBox="1"/>
          <p:nvPr/>
        </p:nvSpPr>
        <p:spPr>
          <a:xfrm>
            <a:off x="1949570" y="583721"/>
            <a:ext cx="899735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Dimension</a:t>
            </a:r>
            <a:r>
              <a:rPr lang="it-IT" sz="2800" dirty="0">
                <a:solidFill>
                  <a:schemeClr val="bg1"/>
                </a:solidFill>
              </a:rPr>
              <a:t> of the filter and </a:t>
            </a:r>
            <a:r>
              <a:rPr lang="it-IT" sz="2800" dirty="0" err="1">
                <a:solidFill>
                  <a:schemeClr val="bg1"/>
                </a:solidFill>
              </a:rPr>
              <a:t>number</a:t>
            </a:r>
            <a:r>
              <a:rPr lang="it-IT" sz="2800" dirty="0">
                <a:solidFill>
                  <a:schemeClr val="bg1"/>
                </a:solidFill>
              </a:rPr>
              <a:t> of </a:t>
            </a:r>
            <a:r>
              <a:rPr lang="it-IT" sz="2800" dirty="0" err="1">
                <a:solidFill>
                  <a:schemeClr val="bg1"/>
                </a:solidFill>
              </a:rPr>
              <a:t>epochs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have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been</a:t>
            </a:r>
            <a:r>
              <a:rPr lang="it-IT" sz="2800" dirty="0">
                <a:solidFill>
                  <a:schemeClr val="bg1"/>
                </a:solidFill>
              </a:rPr>
              <a:t> </a:t>
            </a:r>
            <a:r>
              <a:rPr lang="it-IT" sz="2800" dirty="0" err="1">
                <a:solidFill>
                  <a:schemeClr val="bg1"/>
                </a:solidFill>
              </a:rPr>
              <a:t>changed</a:t>
            </a:r>
            <a:r>
              <a:rPr lang="it-IT" sz="2800" dirty="0">
                <a:solidFill>
                  <a:schemeClr val="bg1"/>
                </a:solidFill>
              </a:rPr>
              <a:t> multiple times to </a:t>
            </a:r>
            <a:r>
              <a:rPr lang="it-IT" sz="2800" dirty="0" err="1">
                <a:solidFill>
                  <a:schemeClr val="bg1"/>
                </a:solidFill>
              </a:rPr>
              <a:t>increase</a:t>
            </a:r>
            <a:r>
              <a:rPr lang="it-IT" sz="2800" dirty="0">
                <a:solidFill>
                  <a:schemeClr val="bg1"/>
                </a:solidFill>
              </a:rPr>
              <a:t> the </a:t>
            </a:r>
            <a:r>
              <a:rPr lang="it-IT" sz="2800" dirty="0" err="1">
                <a:solidFill>
                  <a:schemeClr val="bg1"/>
                </a:solidFill>
              </a:rPr>
              <a:t>accuracy</a:t>
            </a:r>
            <a:r>
              <a:rPr lang="it-IT" sz="2800" dirty="0">
                <a:solidFill>
                  <a:schemeClr val="bg1"/>
                </a:solidFill>
              </a:rPr>
              <a:t> and </a:t>
            </a:r>
            <a:r>
              <a:rPr lang="it-IT" sz="2800" dirty="0" err="1">
                <a:solidFill>
                  <a:schemeClr val="bg1"/>
                </a:solidFill>
              </a:rPr>
              <a:t>decrease</a:t>
            </a:r>
            <a:r>
              <a:rPr lang="it-IT" sz="2800" dirty="0">
                <a:solidFill>
                  <a:schemeClr val="bg1"/>
                </a:solidFill>
              </a:rPr>
              <a:t> the </a:t>
            </a:r>
            <a:r>
              <a:rPr lang="it-IT" sz="2800" dirty="0" err="1">
                <a:solidFill>
                  <a:schemeClr val="bg1"/>
                </a:solidFill>
              </a:rPr>
              <a:t>loss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748A0B-FACB-4FCF-B621-2E1965178973}"/>
              </a:ext>
            </a:extLst>
          </p:cNvPr>
          <p:cNvSpPr txBox="1"/>
          <p:nvPr/>
        </p:nvSpPr>
        <p:spPr>
          <a:xfrm>
            <a:off x="3299244" y="227845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 dirty="0">
                <a:solidFill>
                  <a:schemeClr val="bg1"/>
                </a:solidFill>
              </a:rPr>
              <a:t>EPOCHS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6E5EEA-9AC7-4093-A7C8-90775524921F}"/>
              </a:ext>
            </a:extLst>
          </p:cNvPr>
          <p:cNvSpPr txBox="1"/>
          <p:nvPr/>
        </p:nvSpPr>
        <p:spPr>
          <a:xfrm>
            <a:off x="7870346" y="22775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097D17-3246-4183-AC96-8BF3DF553104}"/>
              </a:ext>
            </a:extLst>
          </p:cNvPr>
          <p:cNvSpPr txBox="1"/>
          <p:nvPr/>
        </p:nvSpPr>
        <p:spPr>
          <a:xfrm>
            <a:off x="3297447" y="311054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5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85C1F9-2992-4D84-ADCF-2B18212227B6}"/>
              </a:ext>
            </a:extLst>
          </p:cNvPr>
          <p:cNvSpPr txBox="1"/>
          <p:nvPr/>
        </p:nvSpPr>
        <p:spPr>
          <a:xfrm>
            <a:off x="7724775" y="3109643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32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64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128</a:t>
            </a:r>
          </a:p>
          <a:p>
            <a:pPr marL="285750" indent="-285750">
              <a:buFont typeface="Arial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44481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415B581F-7D24-407C-8C0E-450D0B2D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52678"/>
            <a:ext cx="10905066" cy="515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3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99EBCC7-C365-4713-AACD-4BDA9AA7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aim</a:t>
            </a:r>
            <a:r>
              <a:rPr lang="it-IT" dirty="0"/>
              <a:t>: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40A6929D-7D53-46D7-8C77-7889339A4B34}"/>
              </a:ext>
            </a:extLst>
          </p:cNvPr>
          <p:cNvSpPr txBox="1"/>
          <p:nvPr/>
        </p:nvSpPr>
        <p:spPr>
          <a:xfrm>
            <a:off x="4997570" y="2725947"/>
            <a:ext cx="698452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/>
              <a:t>Create a </a:t>
            </a:r>
            <a:r>
              <a:rPr lang="it-IT" sz="3200" err="1"/>
              <a:t>Growing</a:t>
            </a:r>
            <a:r>
              <a:rPr lang="it-IT" sz="3200" dirty="0"/>
              <a:t> </a:t>
            </a:r>
            <a:r>
              <a:rPr lang="it-IT" sz="3200" err="1"/>
              <a:t>DeepTree</a:t>
            </a:r>
            <a:r>
              <a:rPr lang="it-IT" sz="3200" dirty="0"/>
              <a:t> </a:t>
            </a:r>
            <a:r>
              <a:rPr lang="it-IT" sz="3200" err="1"/>
              <a:t>able</a:t>
            </a:r>
            <a:r>
              <a:rPr lang="it-IT" sz="3200" dirty="0"/>
              <a:t> to</a:t>
            </a:r>
            <a:r>
              <a:rPr lang="it-IT" sz="3200" dirty="0">
                <a:ea typeface="+mn-lt"/>
                <a:cs typeface="+mn-lt"/>
              </a:rPr>
              <a:t> </a:t>
            </a:r>
            <a:r>
              <a:rPr lang="it-IT" sz="3200">
                <a:ea typeface="+mn-lt"/>
                <a:cs typeface="+mn-lt"/>
              </a:rPr>
              <a:t>catalogue</a:t>
            </a:r>
            <a:r>
              <a:rPr lang="it-IT" sz="3200" dirty="0">
                <a:ea typeface="+mn-lt"/>
                <a:cs typeface="+mn-lt"/>
              </a:rPr>
              <a:t> </a:t>
            </a:r>
            <a:r>
              <a:rPr lang="it-IT" sz="3200" err="1">
                <a:ea typeface="+mn-lt"/>
                <a:cs typeface="+mn-lt"/>
              </a:rPr>
              <a:t>different</a:t>
            </a:r>
            <a:r>
              <a:rPr lang="it-IT" sz="3200" dirty="0">
                <a:ea typeface="+mn-lt"/>
                <a:cs typeface="+mn-lt"/>
              </a:rPr>
              <a:t> </a:t>
            </a:r>
            <a:r>
              <a:rPr lang="it-IT" sz="3200" err="1">
                <a:ea typeface="+mn-lt"/>
                <a:cs typeface="+mn-lt"/>
              </a:rPr>
              <a:t>histological</a:t>
            </a:r>
            <a:r>
              <a:rPr lang="it-IT" sz="3200" dirty="0">
                <a:ea typeface="+mn-lt"/>
                <a:cs typeface="+mn-lt"/>
              </a:rPr>
              <a:t> samples.</a:t>
            </a:r>
            <a:endParaRPr lang="it-IT" sz="3200" dirty="0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504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2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217C7C2E-CA14-40EE-8CCB-7F0CB539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93572"/>
            <a:ext cx="10905066" cy="50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94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D34698-5C4A-4BF1-BB51-34E37C4FE557}"/>
              </a:ext>
            </a:extLst>
          </p:cNvPr>
          <p:cNvSpPr txBox="1"/>
          <p:nvPr/>
        </p:nvSpPr>
        <p:spPr>
          <a:xfrm rot="10800000" flipV="1">
            <a:off x="1618891" y="1234316"/>
            <a:ext cx="9601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err="1">
                <a:solidFill>
                  <a:schemeClr val="bg1"/>
                </a:solidFill>
              </a:rPr>
              <a:t>Increasing</a:t>
            </a:r>
            <a:r>
              <a:rPr lang="it-IT" sz="2800" dirty="0">
                <a:solidFill>
                  <a:schemeClr val="bg1"/>
                </a:solidFill>
              </a:rPr>
              <a:t> the </a:t>
            </a:r>
            <a:r>
              <a:rPr lang="it-IT" sz="2800" err="1">
                <a:solidFill>
                  <a:schemeClr val="bg1"/>
                </a:solidFill>
              </a:rPr>
              <a:t>dimension</a:t>
            </a:r>
            <a:r>
              <a:rPr lang="it-IT" sz="2800" dirty="0">
                <a:solidFill>
                  <a:schemeClr val="bg1"/>
                </a:solidFill>
              </a:rPr>
              <a:t> of the filters the </a:t>
            </a:r>
            <a:r>
              <a:rPr lang="it-IT" sz="2800" err="1">
                <a:solidFill>
                  <a:schemeClr val="bg1"/>
                </a:solidFill>
              </a:rPr>
              <a:t>loss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decrease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 expected, </a:t>
            </a:r>
            <a:r>
              <a:rPr lang="it-IT" sz="2800" err="1">
                <a:solidFill>
                  <a:schemeClr val="bg1"/>
                </a:solidFill>
              </a:rPr>
              <a:t>but</a:t>
            </a:r>
            <a:r>
              <a:rPr lang="it-IT" sz="2800">
                <a:solidFill>
                  <a:schemeClr val="bg1"/>
                </a:solidFill>
              </a:rPr>
              <a:t> the time of processing the image </a:t>
            </a:r>
            <a:r>
              <a:rPr lang="it-IT" sz="280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increased</a:t>
            </a:r>
            <a:r>
              <a:rPr lang="it-IT" sz="28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987D79-4C46-46AF-9297-17958C3752DF}"/>
              </a:ext>
            </a:extLst>
          </p:cNvPr>
          <p:cNvSpPr txBox="1"/>
          <p:nvPr/>
        </p:nvSpPr>
        <p:spPr>
          <a:xfrm>
            <a:off x="1402332" y="3530181"/>
            <a:ext cx="977372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 the </a:t>
            </a:r>
            <a:r>
              <a:rPr lang="it-IT" sz="2800" dirty="0" err="1">
                <a:solidFill>
                  <a:schemeClr val="bg1"/>
                </a:solidFill>
              </a:rPr>
              <a:t>next</a:t>
            </a:r>
            <a:r>
              <a:rPr lang="it-IT" sz="2800" dirty="0">
                <a:solidFill>
                  <a:schemeClr val="bg1"/>
                </a:solidFill>
              </a:rPr>
              <a:t> slides the </a:t>
            </a:r>
            <a:r>
              <a:rPr lang="it-IT" sz="2800" dirty="0" err="1">
                <a:solidFill>
                  <a:schemeClr val="bg1"/>
                </a:solidFill>
              </a:rPr>
              <a:t>improvement</a:t>
            </a:r>
            <a:r>
              <a:rPr lang="it-IT" sz="2800" dirty="0">
                <a:solidFill>
                  <a:schemeClr val="bg1"/>
                </a:solidFill>
              </a:rPr>
              <a:t> of the </a:t>
            </a:r>
            <a:r>
              <a:rPr lang="it-IT" sz="2800" dirty="0" err="1">
                <a:solidFill>
                  <a:schemeClr val="bg1"/>
                </a:solidFill>
              </a:rPr>
              <a:t>loss</a:t>
            </a:r>
            <a:r>
              <a:rPr lang="it-IT" sz="2800" dirty="0">
                <a:solidFill>
                  <a:schemeClr val="bg1"/>
                </a:solidFill>
              </a:rPr>
              <a:t> to due the </a:t>
            </a:r>
            <a:r>
              <a:rPr lang="it-IT" sz="2800" dirty="0" err="1">
                <a:solidFill>
                  <a:schemeClr val="bg1"/>
                </a:solidFill>
              </a:rPr>
              <a:t>increase</a:t>
            </a:r>
            <a:r>
              <a:rPr lang="it-IT" sz="2800" dirty="0">
                <a:solidFill>
                  <a:schemeClr val="bg1"/>
                </a:solidFill>
              </a:rPr>
              <a:t> of the </a:t>
            </a:r>
            <a:r>
              <a:rPr lang="it-IT" sz="2800" dirty="0" err="1">
                <a:solidFill>
                  <a:schemeClr val="bg1"/>
                </a:solidFill>
              </a:rPr>
              <a:t>epochs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shown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8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68D0EE-C6C8-484A-AFB7-3602BA27F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5FB8C-CC3F-4C24-BF4F-1B5999DE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2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FBD9542F-81E8-4DAF-A9E5-117683F8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5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2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8EABA89F-07A7-49C8-84BE-141374ABE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96" y="1373869"/>
            <a:ext cx="10247316" cy="41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12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D2737A44-8813-467E-A964-5FEC917B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378530"/>
            <a:ext cx="8177841" cy="59571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76D372-BDF1-48BF-9816-75F174E09724}"/>
              </a:ext>
            </a:extLst>
          </p:cNvPr>
          <p:cNvSpPr txBox="1"/>
          <p:nvPr/>
        </p:nvSpPr>
        <p:spPr>
          <a:xfrm>
            <a:off x="8548777" y="2122098"/>
            <a:ext cx="372086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The </a:t>
            </a:r>
            <a:r>
              <a:rPr lang="it-IT" sz="3200" b="1" dirty="0" err="1">
                <a:solidFill>
                  <a:schemeClr val="bg1"/>
                </a:solidFill>
              </a:rPr>
              <a:t>increase</a:t>
            </a:r>
            <a:r>
              <a:rPr lang="it-IT" sz="3200" b="1" dirty="0">
                <a:solidFill>
                  <a:schemeClr val="bg1"/>
                </a:solidFill>
              </a:rPr>
              <a:t> of the </a:t>
            </a:r>
            <a:r>
              <a:rPr lang="it-IT" sz="3200" b="1" dirty="0" err="1">
                <a:solidFill>
                  <a:schemeClr val="bg1"/>
                </a:solidFill>
              </a:rPr>
              <a:t>accuracy</a:t>
            </a:r>
            <a:r>
              <a:rPr lang="it-IT" sz="3200" b="1" dirty="0">
                <a:solidFill>
                  <a:schemeClr val="bg1"/>
                </a:solidFill>
              </a:rPr>
              <a:t> </a:t>
            </a:r>
            <a:r>
              <a:rPr lang="it-IT" sz="3200" b="1" dirty="0" err="1">
                <a:solidFill>
                  <a:schemeClr val="bg1"/>
                </a:solidFill>
              </a:rPr>
              <a:t>is</a:t>
            </a:r>
            <a:r>
              <a:rPr lang="it-IT" sz="3200" b="1" dirty="0">
                <a:solidFill>
                  <a:schemeClr val="bg1"/>
                </a:solidFill>
              </a:rPr>
              <a:t> </a:t>
            </a:r>
            <a:r>
              <a:rPr lang="it-IT" sz="3200" b="1" dirty="0" err="1">
                <a:solidFill>
                  <a:schemeClr val="bg1"/>
                </a:solidFill>
              </a:rPr>
              <a:t>shown</a:t>
            </a:r>
            <a:endParaRPr lang="it-IT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ella 4">
            <a:extLst>
              <a:ext uri="{FF2B5EF4-FFF2-40B4-BE49-F238E27FC236}">
                <a16:creationId xmlns:a16="http://schemas.microsoft.com/office/drawing/2014/main" id="{64E7AEE3-8DFA-4A79-A432-40FE5F3B0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70147"/>
              </p:ext>
            </p:extLst>
          </p:nvPr>
        </p:nvGraphicFramePr>
        <p:xfrm>
          <a:off x="8568905" y="4025660"/>
          <a:ext cx="353699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999">
                  <a:extLst>
                    <a:ext uri="{9D8B030D-6E8A-4147-A177-3AD203B41FA5}">
                      <a16:colId xmlns:a16="http://schemas.microsoft.com/office/drawing/2014/main" val="1188915074"/>
                    </a:ext>
                  </a:extLst>
                </a:gridCol>
                <a:gridCol w="1178999">
                  <a:extLst>
                    <a:ext uri="{9D8B030D-6E8A-4147-A177-3AD203B41FA5}">
                      <a16:colId xmlns:a16="http://schemas.microsoft.com/office/drawing/2014/main" val="4183840290"/>
                    </a:ext>
                  </a:extLst>
                </a:gridCol>
                <a:gridCol w="1178999">
                  <a:extLst>
                    <a:ext uri="{9D8B030D-6E8A-4147-A177-3AD203B41FA5}">
                      <a16:colId xmlns:a16="http://schemas.microsoft.com/office/drawing/2014/main" val="1430949329"/>
                    </a:ext>
                  </a:extLst>
                </a:gridCol>
              </a:tblGrid>
              <a:tr h="581104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FILTER using 5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ACCURACY </a:t>
                      </a:r>
                      <a:endParaRPr lang="it-IT"/>
                    </a:p>
                    <a:p>
                      <a:pPr lvl="0" algn="ctr">
                        <a:buNone/>
                      </a:pPr>
                      <a:r>
                        <a:rPr lang="it-IT" sz="1600"/>
                        <a:t>(%)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ACCURACY EXTRA CLASS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22523"/>
                  </a:ext>
                </a:extLst>
              </a:tr>
              <a:tr h="303758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91334"/>
                  </a:ext>
                </a:extLst>
              </a:tr>
              <a:tr h="303758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87691"/>
                  </a:ext>
                </a:extLst>
              </a:tr>
              <a:tr h="303758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72476"/>
                  </a:ext>
                </a:extLst>
              </a:tr>
              <a:tr h="303758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8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01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5D2BEA-4679-4CBC-90A4-85AA750BE115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01DFD2-176A-4174-93F5-158A7DD7864D}"/>
              </a:ext>
            </a:extLst>
          </p:cNvPr>
          <p:cNvSpPr txBox="1"/>
          <p:nvPr/>
        </p:nvSpPr>
        <p:spPr>
          <a:xfrm>
            <a:off x="4265364" y="2447581"/>
            <a:ext cx="61308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000" b="1" dirty="0"/>
              <a:t>MEDICAL DATASET</a:t>
            </a:r>
          </a:p>
        </p:txBody>
      </p:sp>
    </p:spTree>
    <p:extLst>
      <p:ext uri="{BB962C8B-B14F-4D97-AF65-F5344CB8AC3E}">
        <p14:creationId xmlns:p14="http://schemas.microsoft.com/office/powerpoint/2010/main" val="149488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4AE183-A194-4427-BE1A-E0FFE3EEF971}"/>
              </a:ext>
            </a:extLst>
          </p:cNvPr>
          <p:cNvSpPr txBox="1"/>
          <p:nvPr/>
        </p:nvSpPr>
        <p:spPr>
          <a:xfrm>
            <a:off x="1860014" y="-95481"/>
            <a:ext cx="9307415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rgbClr val="000000"/>
              </a:solidFill>
            </a:endParaRPr>
          </a:p>
          <a:p>
            <a:endParaRPr lang="it-IT" sz="2800" dirty="0">
              <a:solidFill>
                <a:srgbClr val="000000"/>
              </a:solidFill>
            </a:endParaRPr>
          </a:p>
          <a:p>
            <a:r>
              <a:rPr lang="it-IT" sz="2800" dirty="0">
                <a:solidFill>
                  <a:srgbClr val="000000"/>
                </a:solidFill>
                <a:ea typeface="+mn-lt"/>
                <a:cs typeface="+mn-lt"/>
              </a:rPr>
              <a:t>The steps </a:t>
            </a:r>
            <a:r>
              <a:rPr lang="it-IT" sz="2800" dirty="0" err="1">
                <a:solidFill>
                  <a:srgbClr val="000000"/>
                </a:solidFill>
                <a:ea typeface="+mn-lt"/>
                <a:cs typeface="+mn-lt"/>
              </a:rPr>
              <a:t>taken</a:t>
            </a:r>
            <a:r>
              <a:rPr lang="it-IT" sz="2800" dirty="0">
                <a:solidFill>
                  <a:srgbClr val="000000"/>
                </a:solidFill>
                <a:ea typeface="+mn-lt"/>
                <a:cs typeface="+mn-lt"/>
              </a:rPr>
              <a:t> for the new dataset are </a:t>
            </a:r>
            <a:r>
              <a:rPr lang="it-IT" sz="2800" dirty="0" err="1">
                <a:solidFill>
                  <a:srgbClr val="000000"/>
                </a:solidFill>
                <a:ea typeface="+mn-lt"/>
                <a:cs typeface="+mn-lt"/>
              </a:rPr>
              <a:t>similar</a:t>
            </a:r>
            <a:r>
              <a:rPr lang="it-IT" sz="2800" dirty="0">
                <a:solidFill>
                  <a:srgbClr val="000000"/>
                </a:solidFill>
                <a:ea typeface="+mn-lt"/>
                <a:cs typeface="+mn-lt"/>
              </a:rPr>
              <a:t> to </a:t>
            </a:r>
            <a:r>
              <a:rPr lang="it-IT" sz="2800" dirty="0" err="1">
                <a:solidFill>
                  <a:srgbClr val="000000"/>
                </a:solidFill>
                <a:ea typeface="+mn-lt"/>
                <a:cs typeface="+mn-lt"/>
              </a:rPr>
              <a:t>those</a:t>
            </a:r>
            <a:r>
              <a:rPr lang="it-IT" sz="2800" dirty="0">
                <a:solidFill>
                  <a:srgbClr val="000000"/>
                </a:solidFill>
                <a:ea typeface="+mn-lt"/>
                <a:cs typeface="+mn-lt"/>
              </a:rPr>
              <a:t> made for the </a:t>
            </a:r>
            <a:r>
              <a:rPr lang="it-IT" sz="2800" dirty="0" err="1">
                <a:solidFill>
                  <a:srgbClr val="000000"/>
                </a:solidFill>
                <a:ea typeface="+mn-lt"/>
                <a:cs typeface="+mn-lt"/>
              </a:rPr>
              <a:t>old</a:t>
            </a:r>
            <a:r>
              <a:rPr lang="it-IT" sz="2800" dirty="0">
                <a:solidFill>
                  <a:srgbClr val="000000"/>
                </a:solidFill>
                <a:ea typeface="+mn-lt"/>
                <a:cs typeface="+mn-lt"/>
              </a:rPr>
              <a:t> one</a:t>
            </a:r>
            <a:endParaRPr lang="it-IT" sz="2800" dirty="0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</p:txBody>
      </p:sp>
      <p:graphicFrame>
        <p:nvGraphicFramePr>
          <p:cNvPr id="3" name="Diagramma 3">
            <a:extLst>
              <a:ext uri="{FF2B5EF4-FFF2-40B4-BE49-F238E27FC236}">
                <a16:creationId xmlns:a16="http://schemas.microsoft.com/office/drawing/2014/main" id="{303F72B6-BFE1-4D92-A9A3-B10C8AFDA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86513"/>
              </p:ext>
            </p:extLst>
          </p:nvPr>
        </p:nvGraphicFramePr>
        <p:xfrm>
          <a:off x="4021157" y="2050055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42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6604C3E-2E4B-445B-AB23-4468C6838867}"/>
              </a:ext>
            </a:extLst>
          </p:cNvPr>
          <p:cNvSpPr/>
          <p:nvPr/>
        </p:nvSpPr>
        <p:spPr>
          <a:xfrm>
            <a:off x="4610560" y="456282"/>
            <a:ext cx="3855903" cy="9180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>
                <a:solidFill>
                  <a:schemeClr val="bg1"/>
                </a:solidFill>
                <a:ea typeface="+mn-lt"/>
                <a:cs typeface="+mn-lt"/>
              </a:rPr>
              <a:t>Balacing</a:t>
            </a:r>
            <a:r>
              <a:rPr lang="it-IT" sz="2800" dirty="0">
                <a:solidFill>
                  <a:schemeClr val="bg1"/>
                </a:solidFill>
                <a:ea typeface="+mn-lt"/>
                <a:cs typeface="+mn-lt"/>
              </a:rPr>
              <a:t>()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85D882-098C-4A21-A785-1802E5EC4062}"/>
              </a:ext>
            </a:extLst>
          </p:cNvPr>
          <p:cNvSpPr txBox="1"/>
          <p:nvPr/>
        </p:nvSpPr>
        <p:spPr>
          <a:xfrm>
            <a:off x="1984529" y="1277611"/>
            <a:ext cx="884837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Similar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to the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function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seen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above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it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takes the training set in input and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divides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others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" from the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leaf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Creating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it-IT" sz="2400" dirty="0" err="1">
                <a:solidFill>
                  <a:schemeClr val="bg1"/>
                </a:solidFill>
                <a:ea typeface="+mn-lt"/>
                <a:cs typeface="+mn-lt"/>
              </a:rPr>
              <a:t>balanced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set.</a:t>
            </a:r>
            <a:endParaRPr lang="it-IT" sz="2400">
              <a:solidFill>
                <a:schemeClr val="bg1"/>
              </a:solidFill>
            </a:endParaRPr>
          </a:p>
          <a:p>
            <a:endParaRPr lang="it-IT"/>
          </a:p>
          <a:p>
            <a:pPr algn="l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B414E2-0A25-4BF7-9FEF-094A277CCD0A}"/>
              </a:ext>
            </a:extLst>
          </p:cNvPr>
          <p:cNvSpPr txBox="1"/>
          <p:nvPr/>
        </p:nvSpPr>
        <p:spPr>
          <a:xfrm>
            <a:off x="1833622" y="3247450"/>
            <a:ext cx="940840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/>
          </a:p>
          <a:p>
            <a:endParaRPr lang="it-IT"/>
          </a:p>
          <a:p>
            <a:r>
              <a:rPr lang="it-IT" sz="2400" err="1">
                <a:solidFill>
                  <a:schemeClr val="bg1"/>
                </a:solidFill>
                <a:ea typeface="+mn-lt"/>
                <a:cs typeface="+mn-lt"/>
              </a:rPr>
              <a:t>Furthermore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it-IT" sz="2400" err="1">
                <a:solidFill>
                  <a:schemeClr val="bg1"/>
                </a:solidFill>
                <a:ea typeface="+mn-lt"/>
                <a:cs typeface="+mn-lt"/>
              </a:rPr>
              <a:t>it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bg1"/>
                </a:solidFill>
                <a:ea typeface="+mn-lt"/>
                <a:cs typeface="+mn-lt"/>
              </a:rPr>
              <a:t>gives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bg1"/>
                </a:solidFill>
                <a:ea typeface="+mn-lt"/>
                <a:cs typeface="+mn-lt"/>
              </a:rPr>
              <a:t>as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output a </a:t>
            </a:r>
            <a:r>
              <a:rPr lang="it-IT" sz="2400" err="1">
                <a:solidFill>
                  <a:schemeClr val="bg1"/>
                </a:solidFill>
                <a:ea typeface="+mn-lt"/>
                <a:cs typeface="+mn-lt"/>
              </a:rPr>
              <a:t>tuple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bg1"/>
                </a:solidFill>
                <a:ea typeface="+mn-lt"/>
                <a:cs typeface="+mn-lt"/>
              </a:rPr>
              <a:t>vector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with </a:t>
            </a:r>
            <a:r>
              <a:rPr lang="it-IT" sz="2400" err="1">
                <a:solidFill>
                  <a:schemeClr val="bg1"/>
                </a:solidFill>
                <a:ea typeface="+mn-lt"/>
                <a:cs typeface="+mn-lt"/>
              </a:rPr>
              <a:t>only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it-IT" sz="2400" err="1">
                <a:solidFill>
                  <a:schemeClr val="bg1"/>
                </a:solidFill>
                <a:ea typeface="+mn-lt"/>
                <a:cs typeface="+mn-lt"/>
              </a:rPr>
              <a:t>two</a:t>
            </a:r>
            <a:r>
              <a:rPr lang="it-IT" sz="2400" dirty="0">
                <a:solidFill>
                  <a:schemeClr val="bg1"/>
                </a:solidFill>
                <a:ea typeface="+mn-lt"/>
                <a:cs typeface="+mn-lt"/>
              </a:rPr>
              <a:t> labels, 0/1</a:t>
            </a:r>
            <a:endParaRPr lang="it-IT" sz="2400">
              <a:solidFill>
                <a:schemeClr val="bg1"/>
              </a:solidFill>
            </a:endParaRPr>
          </a:p>
          <a:p>
            <a:endParaRPr lang="it-IT"/>
          </a:p>
          <a:p>
            <a:pPr algn="l"/>
            <a:endParaRPr lang="it-IT" dirty="0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ED8C9612-FD3D-4C2F-92A2-F0529DF179CE}"/>
              </a:ext>
            </a:extLst>
          </p:cNvPr>
          <p:cNvSpPr/>
          <p:nvPr/>
        </p:nvSpPr>
        <p:spPr>
          <a:xfrm>
            <a:off x="6162960" y="2780854"/>
            <a:ext cx="486578" cy="98233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C7E87FD-4C18-44EF-9618-36193BB08A0C}"/>
              </a:ext>
            </a:extLst>
          </p:cNvPr>
          <p:cNvSpPr txBox="1"/>
          <p:nvPr/>
        </p:nvSpPr>
        <p:spPr>
          <a:xfrm>
            <a:off x="3725996" y="4864405"/>
            <a:ext cx="53597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[(</a:t>
            </a:r>
            <a:r>
              <a:rPr lang="it-IT" dirty="0" err="1"/>
              <a:t>imm,label</a:t>
            </a:r>
            <a:r>
              <a:rPr lang="it-IT" dirty="0"/>
              <a:t>), (</a:t>
            </a:r>
            <a:r>
              <a:rPr lang="it-IT" dirty="0" err="1">
                <a:ea typeface="+mn-lt"/>
                <a:cs typeface="+mn-lt"/>
              </a:rPr>
              <a:t>imm,label</a:t>
            </a:r>
            <a:r>
              <a:rPr lang="it-IT" dirty="0"/>
              <a:t>), (</a:t>
            </a:r>
            <a:r>
              <a:rPr lang="it-IT" dirty="0" err="1">
                <a:ea typeface="+mn-lt"/>
                <a:cs typeface="+mn-lt"/>
              </a:rPr>
              <a:t>imm,label</a:t>
            </a:r>
            <a:r>
              <a:rPr lang="it-IT" dirty="0"/>
              <a:t>), …..(</a:t>
            </a:r>
            <a:r>
              <a:rPr lang="it-IT" dirty="0" err="1">
                <a:ea typeface="+mn-lt"/>
                <a:cs typeface="+mn-lt"/>
              </a:rPr>
              <a:t>imm,label</a:t>
            </a:r>
            <a:r>
              <a:rPr lang="it-IT" dirty="0"/>
              <a:t>)]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F57A2C9-696B-4D0D-A4EC-2FE85D3DFA02}"/>
              </a:ext>
            </a:extLst>
          </p:cNvPr>
          <p:cNvSpPr/>
          <p:nvPr/>
        </p:nvSpPr>
        <p:spPr>
          <a:xfrm>
            <a:off x="1593098" y="4791589"/>
            <a:ext cx="2038119" cy="514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2804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E136545-8877-4B99-98CC-037483A5B2BE}"/>
              </a:ext>
            </a:extLst>
          </p:cNvPr>
          <p:cNvSpPr txBox="1"/>
          <p:nvPr/>
        </p:nvSpPr>
        <p:spPr>
          <a:xfrm>
            <a:off x="2465943" y="2667917"/>
            <a:ext cx="91697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400" dirty="0"/>
              <a:t>RESULT of MEDICAL DATASET TREE</a:t>
            </a:r>
          </a:p>
        </p:txBody>
      </p:sp>
    </p:spTree>
    <p:extLst>
      <p:ext uri="{BB962C8B-B14F-4D97-AF65-F5344CB8AC3E}">
        <p14:creationId xmlns:p14="http://schemas.microsoft.com/office/powerpoint/2010/main" val="329101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D34698-5C4A-4BF1-BB51-34E37C4FE557}"/>
              </a:ext>
            </a:extLst>
          </p:cNvPr>
          <p:cNvSpPr txBox="1"/>
          <p:nvPr/>
        </p:nvSpPr>
        <p:spPr>
          <a:xfrm rot="10800000" flipV="1">
            <a:off x="1618891" y="1449759"/>
            <a:ext cx="9601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Results are similar to that one of CIFAR10, but the time is doubled.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987D79-4C46-46AF-9297-17958C3752DF}"/>
              </a:ext>
            </a:extLst>
          </p:cNvPr>
          <p:cNvSpPr txBox="1"/>
          <p:nvPr/>
        </p:nvSpPr>
        <p:spPr>
          <a:xfrm>
            <a:off x="1402332" y="3530181"/>
            <a:ext cx="977372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In the </a:t>
            </a:r>
            <a:r>
              <a:rPr lang="it-IT" sz="2800" dirty="0" err="1">
                <a:solidFill>
                  <a:schemeClr val="bg1"/>
                </a:solidFill>
              </a:rPr>
              <a:t>next</a:t>
            </a:r>
            <a:r>
              <a:rPr lang="it-IT" sz="2800" dirty="0">
                <a:solidFill>
                  <a:schemeClr val="bg1"/>
                </a:solidFill>
              </a:rPr>
              <a:t> slides the </a:t>
            </a:r>
            <a:r>
              <a:rPr lang="it-IT" sz="2800" dirty="0" err="1">
                <a:solidFill>
                  <a:schemeClr val="bg1"/>
                </a:solidFill>
              </a:rPr>
              <a:t>improvement</a:t>
            </a:r>
            <a:r>
              <a:rPr lang="it-IT" sz="2800" dirty="0">
                <a:solidFill>
                  <a:schemeClr val="bg1"/>
                </a:solidFill>
              </a:rPr>
              <a:t> of the </a:t>
            </a:r>
            <a:r>
              <a:rPr lang="it-IT" sz="2800" dirty="0" err="1">
                <a:solidFill>
                  <a:schemeClr val="bg1"/>
                </a:solidFill>
              </a:rPr>
              <a:t>loss</a:t>
            </a:r>
            <a:r>
              <a:rPr lang="it-IT" sz="2800" dirty="0">
                <a:solidFill>
                  <a:schemeClr val="bg1"/>
                </a:solidFill>
              </a:rPr>
              <a:t> to due the </a:t>
            </a:r>
            <a:r>
              <a:rPr lang="it-IT" sz="2800" dirty="0" err="1">
                <a:solidFill>
                  <a:schemeClr val="bg1"/>
                </a:solidFill>
              </a:rPr>
              <a:t>increase</a:t>
            </a:r>
            <a:r>
              <a:rPr lang="it-IT" sz="2800" dirty="0">
                <a:solidFill>
                  <a:schemeClr val="bg1"/>
                </a:solidFill>
              </a:rPr>
              <a:t> of the </a:t>
            </a:r>
            <a:r>
              <a:rPr lang="it-IT" sz="2800" dirty="0" err="1">
                <a:solidFill>
                  <a:schemeClr val="bg1"/>
                </a:solidFill>
              </a:rPr>
              <a:t>epochs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is</a:t>
            </a:r>
            <a:r>
              <a:rPr lang="it-IT" sz="2800" dirty="0">
                <a:solidFill>
                  <a:schemeClr val="bg1"/>
                </a:solidFill>
              </a:rPr>
              <a:t> </a:t>
            </a:r>
            <a:r>
              <a:rPr lang="it-IT" sz="2800" dirty="0" err="1">
                <a:solidFill>
                  <a:schemeClr val="bg1"/>
                </a:solidFill>
              </a:rPr>
              <a:t>shown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5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62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2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4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9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6344F4-BFF0-408B-B054-A057F29FB6AC}"/>
              </a:ext>
            </a:extLst>
          </p:cNvPr>
          <p:cNvSpPr txBox="1"/>
          <p:nvPr/>
        </p:nvSpPr>
        <p:spPr>
          <a:xfrm>
            <a:off x="1385829" y="-517293"/>
            <a:ext cx="9893927" cy="1478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cap="all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atin typeface="+mj-lt"/>
                <a:ea typeface="+mj-ea"/>
                <a:cs typeface="+mj-cs"/>
              </a:rPr>
              <a:t>In particular an histological samples are a pieces of human tissue, obtained via a surgical operation.</a:t>
            </a: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9F596DB4-9395-495C-A618-7BEE2AF85FE2}"/>
              </a:ext>
            </a:extLst>
          </p:cNvPr>
          <p:cNvSpPr txBox="1"/>
          <p:nvPr/>
        </p:nvSpPr>
        <p:spPr>
          <a:xfrm>
            <a:off x="1227676" y="1185562"/>
            <a:ext cx="7133475" cy="39650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Adenocarcinoma, </a:t>
            </a:r>
            <a:r>
              <a:rPr lang="en-US" sz="2400" dirty="0" err="1"/>
              <a:t>tumour</a:t>
            </a:r>
            <a:r>
              <a:rPr lang="en-US" sz="2400" dirty="0"/>
              <a:t> (AC)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Healthy tissue, normal colonic glands (H).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Serrated Adenoma, precursive lesion of cancer that may turn into it (Serr).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Tubular adenoma, precursive lesion of cancer that may turn into it (T).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Villous Adenoma, precursive lesion of cancer that may turn into it (V).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74" name="Graphic 13">
            <a:extLst>
              <a:ext uri="{FF2B5EF4-FFF2-40B4-BE49-F238E27FC236}">
                <a16:creationId xmlns:a16="http://schemas.microsoft.com/office/drawing/2014/main" id="{078B5A88-09E7-48DC-A6C5-DE55D9B48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2037" y="1709179"/>
            <a:ext cx="3213412" cy="321341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9105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2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FE720BCF-2301-4DE2-A297-AB3EFC5CF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77" y="597481"/>
            <a:ext cx="11756844" cy="54761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8860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2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E6694B12-6B3F-45A3-8198-0C9A39801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38" y="675569"/>
            <a:ext cx="11325524" cy="537746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036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2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CEB814C8-0D6D-407D-BF16-B649AF10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77" y="773110"/>
            <a:ext cx="11771223" cy="554181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433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magine 2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D6797DED-97DD-4E32-A16C-902415704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69" y="577012"/>
            <a:ext cx="11770262" cy="570397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049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">
            <a:extLst>
              <a:ext uri="{FF2B5EF4-FFF2-40B4-BE49-F238E27FC236}">
                <a16:creationId xmlns:a16="http://schemas.microsoft.com/office/drawing/2014/main" id="{7D541301-DCEE-4E36-ACAE-AD153F04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252371"/>
            <a:ext cx="7789652" cy="62238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71CDB9-3438-4FCA-B3C2-380E13DA9E7C}"/>
              </a:ext>
            </a:extLst>
          </p:cNvPr>
          <p:cNvSpPr txBox="1"/>
          <p:nvPr/>
        </p:nvSpPr>
        <p:spPr>
          <a:xfrm>
            <a:off x="8203721" y="957531"/>
            <a:ext cx="36633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>
                <a:solidFill>
                  <a:schemeClr val="bg1"/>
                </a:solidFill>
              </a:rPr>
              <a:t>The variation of the accuracy is shown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F2E59417-EC53-4E39-9A82-DEA3F2B4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37219"/>
              </p:ext>
            </p:extLst>
          </p:nvPr>
        </p:nvGraphicFramePr>
        <p:xfrm>
          <a:off x="8051320" y="3694981"/>
          <a:ext cx="4094365" cy="252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398">
                  <a:extLst>
                    <a:ext uri="{9D8B030D-6E8A-4147-A177-3AD203B41FA5}">
                      <a16:colId xmlns:a16="http://schemas.microsoft.com/office/drawing/2014/main" val="2840080291"/>
                    </a:ext>
                  </a:extLst>
                </a:gridCol>
                <a:gridCol w="1317398">
                  <a:extLst>
                    <a:ext uri="{9D8B030D-6E8A-4147-A177-3AD203B41FA5}">
                      <a16:colId xmlns:a16="http://schemas.microsoft.com/office/drawing/2014/main" val="605629030"/>
                    </a:ext>
                  </a:extLst>
                </a:gridCol>
                <a:gridCol w="1459569">
                  <a:extLst>
                    <a:ext uri="{9D8B030D-6E8A-4147-A177-3AD203B41FA5}">
                      <a16:colId xmlns:a16="http://schemas.microsoft.com/office/drawing/2014/main" val="940322562"/>
                    </a:ext>
                  </a:extLst>
                </a:gridCol>
              </a:tblGrid>
              <a:tr h="940572"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FILTER using 5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/>
                        <a:t>ACCURACY EXTRA CLASS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56874"/>
                  </a:ext>
                </a:extLst>
              </a:tr>
              <a:tr h="366664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09129"/>
                  </a:ext>
                </a:extLst>
              </a:tr>
              <a:tr h="366664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50322"/>
                  </a:ext>
                </a:extLst>
              </a:tr>
              <a:tr h="366664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821103"/>
                  </a:ext>
                </a:extLst>
              </a:tr>
              <a:tr h="366664"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5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81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1D0B9B-82C3-4EAE-8252-93C1E910A806}"/>
              </a:ext>
            </a:extLst>
          </p:cNvPr>
          <p:cNvSpPr txBox="1"/>
          <p:nvPr/>
        </p:nvSpPr>
        <p:spPr>
          <a:xfrm>
            <a:off x="3085381" y="2553419"/>
            <a:ext cx="60356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7200" b="1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2421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E02FE8F-1472-4C8B-95F2-D2856FF9BB01}"/>
              </a:ext>
            </a:extLst>
          </p:cNvPr>
          <p:cNvSpPr txBox="1"/>
          <p:nvPr/>
        </p:nvSpPr>
        <p:spPr>
          <a:xfrm>
            <a:off x="1804898" y="1201049"/>
            <a:ext cx="915550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>
                <a:latin typeface="Arial"/>
                <a:cs typeface="Arial"/>
              </a:rPr>
              <a:t>The accuracy of the two datasets using four classes is almost similar. When a fifth class is added, in the first dataset we don't see big differences, unlike the second one</a:t>
            </a:r>
            <a:endParaRPr lang="it-IT" sz="2800">
              <a:latin typeface="Arial"/>
              <a:cs typeface="Arial"/>
            </a:endParaRPr>
          </a:p>
        </p:txBody>
      </p:sp>
      <p:graphicFrame>
        <p:nvGraphicFramePr>
          <p:cNvPr id="5" name="Diagramma 5">
            <a:extLst>
              <a:ext uri="{FF2B5EF4-FFF2-40B4-BE49-F238E27FC236}">
                <a16:creationId xmlns:a16="http://schemas.microsoft.com/office/drawing/2014/main" id="{C418824D-AC08-43D5-8840-70BFE6D1B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111115"/>
              </p:ext>
            </p:extLst>
          </p:nvPr>
        </p:nvGraphicFramePr>
        <p:xfrm>
          <a:off x="3810000" y="2362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305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3350A0-9FC9-4E92-AD7B-94646F5518F4}"/>
              </a:ext>
            </a:extLst>
          </p:cNvPr>
          <p:cNvSpPr txBox="1"/>
          <p:nvPr/>
        </p:nvSpPr>
        <p:spPr>
          <a:xfrm>
            <a:off x="2682815" y="900022"/>
            <a:ext cx="77177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dirty="0">
                <a:latin typeface="Consolas"/>
              </a:rPr>
              <a:t>Some subsequent improvements can be added to CNN to </a:t>
            </a:r>
            <a:r>
              <a:rPr lang="en" sz="2800">
                <a:latin typeface="Consolas"/>
              </a:rPr>
              <a:t>improve the accuracy.</a:t>
            </a:r>
            <a:endParaRPr lang="it-IT" sz="2800"/>
          </a:p>
        </p:txBody>
      </p:sp>
      <p:graphicFrame>
        <p:nvGraphicFramePr>
          <p:cNvPr id="12" name="Diagramma 12">
            <a:extLst>
              <a:ext uri="{FF2B5EF4-FFF2-40B4-BE49-F238E27FC236}">
                <a16:creationId xmlns:a16="http://schemas.microsoft.com/office/drawing/2014/main" id="{732D6E9F-B1C3-4F1D-A5AC-4C867048C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3139"/>
              </p:ext>
            </p:extLst>
          </p:nvPr>
        </p:nvGraphicFramePr>
        <p:xfrm>
          <a:off x="3953774" y="2707257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394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9204A84-CCD8-4FFA-B58E-32315F6EE2A2}"/>
              </a:ext>
            </a:extLst>
          </p:cNvPr>
          <p:cNvSpPr txBox="1"/>
          <p:nvPr/>
        </p:nvSpPr>
        <p:spPr>
          <a:xfrm>
            <a:off x="1015042" y="2610928"/>
            <a:ext cx="114127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b="1"/>
              <a:t>WE THANK YOU FOR YOUR ATTENTION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6099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3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3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4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5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0B8631-5407-42E5-92F5-2DAF2BB34BAC}"/>
              </a:ext>
            </a:extLst>
          </p:cNvPr>
          <p:cNvSpPr txBox="1"/>
          <p:nvPr/>
        </p:nvSpPr>
        <p:spPr>
          <a:xfrm>
            <a:off x="983262" y="330971"/>
            <a:ext cx="9905998" cy="14785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accent4"/>
                </a:solidFill>
                <a:latin typeface="+mj-lt"/>
                <a:ea typeface="+mj-ea"/>
                <a:cs typeface="+mj-cs"/>
              </a:rPr>
              <a:t>HOW IT WORKS:</a:t>
            </a:r>
          </a:p>
        </p:txBody>
      </p:sp>
      <p:sp>
        <p:nvSpPr>
          <p:cNvPr id="2236" name="CasellaDiTesto 2235">
            <a:extLst>
              <a:ext uri="{FF2B5EF4-FFF2-40B4-BE49-F238E27FC236}">
                <a16:creationId xmlns:a16="http://schemas.microsoft.com/office/drawing/2014/main" id="{32EB41F9-AE5C-44E8-ACD7-800A9FB70C68}"/>
              </a:ext>
            </a:extLst>
          </p:cNvPr>
          <p:cNvSpPr txBox="1"/>
          <p:nvPr/>
        </p:nvSpPr>
        <p:spPr>
          <a:xfrm>
            <a:off x="739176" y="2306308"/>
            <a:ext cx="409467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800" dirty="0">
                <a:solidFill>
                  <a:schemeClr val="bg1"/>
                </a:solidFill>
                <a:latin typeface="Calibri"/>
                <a:cs typeface="Calibri"/>
              </a:rPr>
              <a:t>The group images a </a:t>
            </a:r>
            <a:r>
              <a:rPr lang="it-IT" sz="2800" err="1">
                <a:solidFill>
                  <a:schemeClr val="bg1"/>
                </a:solidFill>
                <a:latin typeface="Calibri"/>
                <a:cs typeface="Calibri"/>
              </a:rPr>
              <a:t>Tree</a:t>
            </a:r>
            <a:r>
              <a:rPr lang="it-IT"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it-IT" sz="2800" err="1">
                <a:solidFill>
                  <a:schemeClr val="bg1"/>
                </a:solidFill>
                <a:latin typeface="Calibri"/>
                <a:cs typeface="Calibri"/>
              </a:rPr>
              <a:t>where</a:t>
            </a:r>
            <a:r>
              <a:rPr lang="it-IT"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it-IT" sz="2800" err="1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lang="it-IT"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it-IT" sz="2800" err="1">
                <a:solidFill>
                  <a:schemeClr val="bg1"/>
                </a:solidFill>
                <a:latin typeface="Calibri"/>
                <a:cs typeface="Calibri"/>
              </a:rPr>
              <a:t>each</a:t>
            </a:r>
            <a:r>
              <a:rPr lang="it-IT" sz="28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it-IT" sz="2800" err="1">
                <a:solidFill>
                  <a:schemeClr val="bg1"/>
                </a:solidFill>
                <a:latin typeface="Calibri"/>
                <a:cs typeface="Calibri"/>
              </a:rPr>
              <a:t>level</a:t>
            </a:r>
            <a:r>
              <a:rPr lang="it-IT" sz="2800" dirty="0">
                <a:solidFill>
                  <a:schemeClr val="bg1"/>
                </a:solidFill>
                <a:latin typeface="Calibri"/>
                <a:cs typeface="Calibri"/>
              </a:rPr>
              <a:t> a network </a:t>
            </a:r>
            <a:r>
              <a:rPr lang="it-IT" sz="2800" err="1">
                <a:solidFill>
                  <a:schemeClr val="bg1"/>
                </a:solidFill>
                <a:latin typeface="Calibri"/>
                <a:cs typeface="Calibri"/>
              </a:rPr>
              <a:t>learns</a:t>
            </a:r>
            <a:r>
              <a:rPr lang="it-IT" sz="2800" dirty="0">
                <a:solidFill>
                  <a:schemeClr val="bg1"/>
                </a:solidFill>
                <a:latin typeface="Calibri"/>
                <a:cs typeface="Calibri"/>
              </a:rPr>
              <a:t> to </a:t>
            </a:r>
            <a:r>
              <a:rPr lang="en" sz="2800" dirty="0">
                <a:solidFill>
                  <a:schemeClr val="bg1"/>
                </a:solidFill>
                <a:latin typeface="Calibri"/>
                <a:cs typeface="Calibri"/>
              </a:rPr>
              <a:t>distinguish a Class from the other set</a:t>
            </a:r>
            <a:endParaRPr lang="en" sz="2800">
              <a:solidFill>
                <a:schemeClr val="bg1"/>
              </a:solidFill>
              <a:latin typeface="Calibri"/>
              <a:cs typeface="Calibri"/>
            </a:endParaRPr>
          </a:p>
        </p:txBody>
      </p:sp>
      <p:graphicFrame>
        <p:nvGraphicFramePr>
          <p:cNvPr id="301" name="Diagramma 301">
            <a:extLst>
              <a:ext uri="{FF2B5EF4-FFF2-40B4-BE49-F238E27FC236}">
                <a16:creationId xmlns:a16="http://schemas.microsoft.com/office/drawing/2014/main" id="{9A1C2F70-409A-4E5D-9C6B-204BAC97E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785733"/>
              </p:ext>
            </p:extLst>
          </p:nvPr>
        </p:nvGraphicFramePr>
        <p:xfrm>
          <a:off x="4833296" y="1171186"/>
          <a:ext cx="6947360" cy="4735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698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2">
            <a:extLst>
              <a:ext uri="{FF2B5EF4-FFF2-40B4-BE49-F238E27FC236}">
                <a16:creationId xmlns:a16="http://schemas.microsoft.com/office/drawing/2014/main" id="{070C0FC8-1C83-4EB4-A959-685F7ED592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575305"/>
              </p:ext>
            </p:extLst>
          </p:nvPr>
        </p:nvGraphicFramePr>
        <p:xfrm>
          <a:off x="6239773" y="234351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9" name="Freccia in giù 328">
            <a:extLst>
              <a:ext uri="{FF2B5EF4-FFF2-40B4-BE49-F238E27FC236}">
                <a16:creationId xmlns:a16="http://schemas.microsoft.com/office/drawing/2014/main" id="{C7D05B88-52C3-4D4F-A6DF-AB2A07E464C9}"/>
              </a:ext>
            </a:extLst>
          </p:cNvPr>
          <p:cNvSpPr/>
          <p:nvPr/>
        </p:nvSpPr>
        <p:spPr>
          <a:xfrm>
            <a:off x="9563041" y="3816815"/>
            <a:ext cx="488830" cy="97766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330" name="CasellaDiTesto 329">
            <a:extLst>
              <a:ext uri="{FF2B5EF4-FFF2-40B4-BE49-F238E27FC236}">
                <a16:creationId xmlns:a16="http://schemas.microsoft.com/office/drawing/2014/main" id="{8EC866FF-87C7-4B4D-A66A-6109D7526A11}"/>
              </a:ext>
            </a:extLst>
          </p:cNvPr>
          <p:cNvSpPr txBox="1"/>
          <p:nvPr/>
        </p:nvSpPr>
        <p:spPr>
          <a:xfrm>
            <a:off x="8303464" y="4838520"/>
            <a:ext cx="410904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/>
              <a:t>One of the </a:t>
            </a:r>
            <a:r>
              <a:rPr lang="it-IT" sz="3200" dirty="0" err="1"/>
              <a:t>five</a:t>
            </a:r>
            <a:r>
              <a:rPr lang="it-IT" sz="3200" dirty="0"/>
              <a:t> input classes, </a:t>
            </a:r>
            <a:r>
              <a:rPr lang="it-IT" sz="3200" dirty="0" err="1"/>
              <a:t>it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a </a:t>
            </a:r>
            <a:r>
              <a:rPr lang="it-IT" sz="3200" dirty="0" err="1"/>
              <a:t>leaf</a:t>
            </a:r>
            <a:endParaRPr lang="it-IT" sz="3200" dirty="0"/>
          </a:p>
        </p:txBody>
      </p:sp>
      <p:sp>
        <p:nvSpPr>
          <p:cNvPr id="361" name="Freccia in giù 360">
            <a:extLst>
              <a:ext uri="{FF2B5EF4-FFF2-40B4-BE49-F238E27FC236}">
                <a16:creationId xmlns:a16="http://schemas.microsoft.com/office/drawing/2014/main" id="{8831BE54-3E99-40AA-8C7B-275F25F33E13}"/>
              </a:ext>
            </a:extLst>
          </p:cNvPr>
          <p:cNvSpPr/>
          <p:nvPr/>
        </p:nvSpPr>
        <p:spPr>
          <a:xfrm>
            <a:off x="6915811" y="3815018"/>
            <a:ext cx="488830" cy="97766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2" name="CasellaDiTesto 361">
            <a:extLst>
              <a:ext uri="{FF2B5EF4-FFF2-40B4-BE49-F238E27FC236}">
                <a16:creationId xmlns:a16="http://schemas.microsoft.com/office/drawing/2014/main" id="{08DB3B38-0C7C-4997-B403-F63ACE793892}"/>
              </a:ext>
            </a:extLst>
          </p:cNvPr>
          <p:cNvSpPr txBox="1"/>
          <p:nvPr/>
        </p:nvSpPr>
        <p:spPr>
          <a:xfrm>
            <a:off x="6403855" y="483672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3200" dirty="0"/>
              <a:t>Others</a:t>
            </a:r>
          </a:p>
        </p:txBody>
      </p:sp>
      <p:sp>
        <p:nvSpPr>
          <p:cNvPr id="471" name="CasellaDiTesto 470">
            <a:extLst>
              <a:ext uri="{FF2B5EF4-FFF2-40B4-BE49-F238E27FC236}">
                <a16:creationId xmlns:a16="http://schemas.microsoft.com/office/drawing/2014/main" id="{B2216950-F40D-4874-953F-35F9CBCAA803}"/>
              </a:ext>
            </a:extLst>
          </p:cNvPr>
          <p:cNvSpPr txBox="1"/>
          <p:nvPr/>
        </p:nvSpPr>
        <p:spPr>
          <a:xfrm>
            <a:off x="1414013" y="767032"/>
            <a:ext cx="44684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/>
              <a:t>THE NETWORK:</a:t>
            </a:r>
          </a:p>
        </p:txBody>
      </p:sp>
      <p:sp>
        <p:nvSpPr>
          <p:cNvPr id="478" name="CasellaDiTesto 477">
            <a:extLst>
              <a:ext uri="{FF2B5EF4-FFF2-40B4-BE49-F238E27FC236}">
                <a16:creationId xmlns:a16="http://schemas.microsoft.com/office/drawing/2014/main" id="{AB73AD17-A3B4-47A9-96AE-42C4E77F45A7}"/>
              </a:ext>
            </a:extLst>
          </p:cNvPr>
          <p:cNvSpPr txBox="1"/>
          <p:nvPr/>
        </p:nvSpPr>
        <p:spPr>
          <a:xfrm>
            <a:off x="852397" y="2462662"/>
            <a:ext cx="515859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The </a:t>
            </a:r>
            <a:r>
              <a:rPr lang="it-IT" sz="2400" err="1">
                <a:solidFill>
                  <a:schemeClr val="bg1"/>
                </a:solidFill>
              </a:rPr>
              <a:t>numeber</a:t>
            </a:r>
            <a:r>
              <a:rPr lang="it-IT" sz="2400" dirty="0">
                <a:solidFill>
                  <a:schemeClr val="bg1"/>
                </a:solidFill>
              </a:rPr>
              <a:t> of networks are the </a:t>
            </a:r>
            <a:r>
              <a:rPr lang="it-IT" sz="2400" err="1">
                <a:solidFill>
                  <a:schemeClr val="bg1"/>
                </a:solidFill>
              </a:rPr>
              <a:t>number</a:t>
            </a:r>
            <a:r>
              <a:rPr lang="it-IT" sz="2400" dirty="0">
                <a:solidFill>
                  <a:schemeClr val="bg1"/>
                </a:solidFill>
              </a:rPr>
              <a:t> of the classes in the </a:t>
            </a:r>
            <a:r>
              <a:rPr lang="it-IT" sz="2400" err="1">
                <a:solidFill>
                  <a:schemeClr val="bg1"/>
                </a:solidFill>
              </a:rPr>
              <a:t>original</a:t>
            </a:r>
            <a:r>
              <a:rPr lang="it-IT" sz="2400" dirty="0">
                <a:solidFill>
                  <a:schemeClr val="bg1"/>
                </a:solidFill>
              </a:rPr>
              <a:t> dataset </a:t>
            </a:r>
            <a:r>
              <a:rPr lang="it-IT" sz="2400" err="1">
                <a:solidFill>
                  <a:schemeClr val="bg1"/>
                </a:solidFill>
              </a:rPr>
              <a:t>minus</a:t>
            </a:r>
            <a:r>
              <a:rPr lang="it-IT" sz="2400" dirty="0">
                <a:solidFill>
                  <a:schemeClr val="bg1"/>
                </a:solidFill>
              </a:rPr>
              <a:t> one, </a:t>
            </a:r>
            <a:r>
              <a:rPr lang="it-IT" sz="2400" err="1">
                <a:solidFill>
                  <a:schemeClr val="bg1"/>
                </a:solidFill>
              </a:rPr>
              <a:t>because</a:t>
            </a:r>
            <a:r>
              <a:rPr lang="it-IT" sz="2400" dirty="0">
                <a:solidFill>
                  <a:schemeClr val="bg1"/>
                </a:solidFill>
              </a:rPr>
              <a:t> in the last step OTHERS </a:t>
            </a:r>
            <a:r>
              <a:rPr lang="it-IT" sz="240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err="1">
                <a:solidFill>
                  <a:schemeClr val="bg1"/>
                </a:solidFill>
              </a:rPr>
              <a:t>formed</a:t>
            </a:r>
            <a:r>
              <a:rPr lang="it-IT" sz="2400" dirty="0">
                <a:solidFill>
                  <a:schemeClr val="bg1"/>
                </a:solidFill>
              </a:rPr>
              <a:t> by </a:t>
            </a:r>
            <a:r>
              <a:rPr lang="it-IT" sz="2400" err="1">
                <a:solidFill>
                  <a:schemeClr val="bg1"/>
                </a:solidFill>
              </a:rPr>
              <a:t>only</a:t>
            </a:r>
            <a:r>
              <a:rPr lang="it-IT" sz="2400" dirty="0">
                <a:solidFill>
                  <a:schemeClr val="bg1"/>
                </a:solidFill>
              </a:rPr>
              <a:t> one class, so </a:t>
            </a:r>
            <a:r>
              <a:rPr lang="it-IT" sz="2400" err="1">
                <a:solidFill>
                  <a:schemeClr val="bg1"/>
                </a:solidFill>
              </a:rPr>
              <a:t>there</a:t>
            </a:r>
            <a:r>
              <a:rPr lang="it-IT" sz="2400" dirty="0">
                <a:solidFill>
                  <a:schemeClr val="bg1"/>
                </a:solidFill>
              </a:rPr>
              <a:t> </a:t>
            </a:r>
            <a:r>
              <a:rPr lang="it-IT" sz="2400" err="1">
                <a:solidFill>
                  <a:schemeClr val="bg1"/>
                </a:solidFill>
              </a:rPr>
              <a:t>will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err="1">
                <a:solidFill>
                  <a:schemeClr val="bg1"/>
                </a:solidFill>
              </a:rPr>
              <a:t>not</a:t>
            </a:r>
            <a:r>
              <a:rPr lang="it-IT" sz="2400" dirty="0">
                <a:solidFill>
                  <a:schemeClr val="bg1"/>
                </a:solidFill>
              </a:rPr>
              <a:t> be an </a:t>
            </a:r>
            <a:r>
              <a:rPr lang="it-IT" sz="2400" err="1">
                <a:solidFill>
                  <a:schemeClr val="bg1"/>
                </a:solidFill>
              </a:rPr>
              <a:t>other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err="1">
                <a:solidFill>
                  <a:schemeClr val="bg1"/>
                </a:solidFill>
              </a:rPr>
              <a:t>level</a:t>
            </a:r>
            <a:endParaRPr lang="it-IT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6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3">
            <a:extLst>
              <a:ext uri="{FF2B5EF4-FFF2-40B4-BE49-F238E27FC236}">
                <a16:creationId xmlns:a16="http://schemas.microsoft.com/office/drawing/2014/main" id="{47F92E7B-DD7E-49E9-A767-A1C657F66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753506"/>
              </p:ext>
            </p:extLst>
          </p:nvPr>
        </p:nvGraphicFramePr>
        <p:xfrm>
          <a:off x="4284452" y="1930879"/>
          <a:ext cx="579407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A05EFD70-DD06-499A-8612-A31C087457A9}"/>
              </a:ext>
            </a:extLst>
          </p:cNvPr>
          <p:cNvSpPr txBox="1"/>
          <p:nvPr/>
        </p:nvSpPr>
        <p:spPr>
          <a:xfrm>
            <a:off x="1675502" y="3415162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TREE [ 4 ]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B8F0E978-B112-4EB7-B946-46758504D7E6}"/>
              </a:ext>
            </a:extLst>
          </p:cNvPr>
          <p:cNvSpPr txBox="1"/>
          <p:nvPr/>
        </p:nvSpPr>
        <p:spPr>
          <a:xfrm>
            <a:off x="1617094" y="1286415"/>
            <a:ext cx="886795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A </a:t>
            </a:r>
            <a:r>
              <a:rPr lang="it-IT" sz="3200" dirty="0" err="1">
                <a:solidFill>
                  <a:schemeClr val="bg1"/>
                </a:solidFill>
              </a:rPr>
              <a:t>vector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called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Tree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is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instanzieted</a:t>
            </a:r>
            <a:r>
              <a:rPr lang="it-IT" sz="3200" dirty="0">
                <a:solidFill>
                  <a:schemeClr val="bg1"/>
                </a:solidFill>
              </a:rPr>
              <a:t> and in </a:t>
            </a:r>
            <a:r>
              <a:rPr lang="it-IT" sz="3200" dirty="0" err="1">
                <a:solidFill>
                  <a:schemeClr val="bg1"/>
                </a:solidFill>
              </a:rPr>
              <a:t>each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cell</a:t>
            </a:r>
            <a:r>
              <a:rPr lang="it-IT" sz="3200" dirty="0">
                <a:solidFill>
                  <a:schemeClr val="bg1"/>
                </a:solidFill>
              </a:rPr>
              <a:t> a </a:t>
            </a:r>
            <a:r>
              <a:rPr lang="it-IT" sz="3200" dirty="0" err="1">
                <a:solidFill>
                  <a:schemeClr val="bg1"/>
                </a:solidFill>
              </a:rPr>
              <a:t>trained</a:t>
            </a:r>
            <a:r>
              <a:rPr lang="it-IT" sz="3200" dirty="0">
                <a:solidFill>
                  <a:schemeClr val="bg1"/>
                </a:solidFill>
              </a:rPr>
              <a:t> CNN </a:t>
            </a:r>
            <a:r>
              <a:rPr lang="it-IT" sz="3200" dirty="0" err="1">
                <a:solidFill>
                  <a:schemeClr val="bg1"/>
                </a:solidFill>
              </a:rPr>
              <a:t>is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stored</a:t>
            </a:r>
            <a:r>
              <a:rPr lang="it-IT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543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2">
            <a:extLst>
              <a:ext uri="{FF2B5EF4-FFF2-40B4-BE49-F238E27FC236}">
                <a16:creationId xmlns:a16="http://schemas.microsoft.com/office/drawing/2014/main" id="{23B8BCEE-C76B-4FE9-A1F6-95C992076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759950"/>
              </p:ext>
            </p:extLst>
          </p:nvPr>
        </p:nvGraphicFramePr>
        <p:xfrm>
          <a:off x="5405887" y="4314"/>
          <a:ext cx="6584830" cy="479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65" name="Diagramma 1265">
            <a:extLst>
              <a:ext uri="{FF2B5EF4-FFF2-40B4-BE49-F238E27FC236}">
                <a16:creationId xmlns:a16="http://schemas.microsoft.com/office/drawing/2014/main" id="{BE314695-8F2D-452A-B62D-781A9C874C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576714"/>
              </p:ext>
            </p:extLst>
          </p:nvPr>
        </p:nvGraphicFramePr>
        <p:xfrm>
          <a:off x="2041585" y="3311106"/>
          <a:ext cx="6403349" cy="4707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32" name="Freccia a sinistra 1431">
            <a:extLst>
              <a:ext uri="{FF2B5EF4-FFF2-40B4-BE49-F238E27FC236}">
                <a16:creationId xmlns:a16="http://schemas.microsoft.com/office/drawing/2014/main" id="{8D08400A-7E00-48C8-AB67-42F4117CBBE3}"/>
              </a:ext>
            </a:extLst>
          </p:cNvPr>
          <p:cNvSpPr/>
          <p:nvPr/>
        </p:nvSpPr>
        <p:spPr>
          <a:xfrm rot="18900000">
            <a:off x="2105908" y="3706396"/>
            <a:ext cx="3666225" cy="4888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3" name="CasellaDiTesto 1432">
            <a:extLst>
              <a:ext uri="{FF2B5EF4-FFF2-40B4-BE49-F238E27FC236}">
                <a16:creationId xmlns:a16="http://schemas.microsoft.com/office/drawing/2014/main" id="{65A4A7FB-9E66-4BAE-8733-61C5BBE18DE3}"/>
              </a:ext>
            </a:extLst>
          </p:cNvPr>
          <p:cNvSpPr txBox="1"/>
          <p:nvPr/>
        </p:nvSpPr>
        <p:spPr>
          <a:xfrm>
            <a:off x="392322" y="1254964"/>
            <a:ext cx="484229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When</a:t>
            </a:r>
            <a:r>
              <a:rPr lang="it-IT" sz="2400" dirty="0">
                <a:solidFill>
                  <a:schemeClr val="bg1"/>
                </a:solidFill>
              </a:rPr>
              <a:t> an extra class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added</a:t>
            </a:r>
            <a:r>
              <a:rPr lang="it-IT" sz="2400" dirty="0">
                <a:solidFill>
                  <a:schemeClr val="bg1"/>
                </a:solidFill>
              </a:rPr>
              <a:t>, an extra net </a:t>
            </a:r>
            <a:r>
              <a:rPr lang="it-IT" sz="2400" dirty="0" err="1">
                <a:solidFill>
                  <a:schemeClr val="bg1"/>
                </a:solidFill>
              </a:rPr>
              <a:t>able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distinguish</a:t>
            </a:r>
            <a:r>
              <a:rPr lang="it-IT" sz="2400" dirty="0">
                <a:solidFill>
                  <a:schemeClr val="bg1"/>
                </a:solidFill>
              </a:rPr>
              <a:t> the extra class from the </a:t>
            </a:r>
            <a:r>
              <a:rPr lang="it-IT" sz="2400" dirty="0" err="1">
                <a:solidFill>
                  <a:schemeClr val="bg1"/>
                </a:solidFill>
              </a:rPr>
              <a:t>old</a:t>
            </a:r>
            <a:r>
              <a:rPr lang="it-IT" sz="2400" dirty="0">
                <a:solidFill>
                  <a:schemeClr val="bg1"/>
                </a:solidFill>
              </a:rPr>
              <a:t> dataset.</a:t>
            </a:r>
          </a:p>
          <a:p>
            <a:r>
              <a:rPr lang="it-IT" sz="2400" dirty="0">
                <a:solidFill>
                  <a:schemeClr val="bg1"/>
                </a:solidFill>
              </a:rPr>
              <a:t>An the new net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stored</a:t>
            </a:r>
            <a:r>
              <a:rPr lang="it-IT" sz="2400" dirty="0">
                <a:solidFill>
                  <a:schemeClr val="bg1"/>
                </a:solidFill>
              </a:rPr>
              <a:t> in the first position of the </a:t>
            </a:r>
            <a:r>
              <a:rPr lang="it-IT" sz="2400" dirty="0" err="1">
                <a:solidFill>
                  <a:schemeClr val="bg1"/>
                </a:solidFill>
              </a:rPr>
              <a:t>vector</a:t>
            </a:r>
            <a:r>
              <a:rPr lang="it-IT" sz="2400" dirty="0">
                <a:solidFill>
                  <a:schemeClr val="bg1"/>
                </a:solidFill>
              </a:rPr>
              <a:t>, and the </a:t>
            </a:r>
            <a:r>
              <a:rPr lang="it-IT" sz="2400" dirty="0" err="1">
                <a:solidFill>
                  <a:schemeClr val="bg1"/>
                </a:solidFill>
              </a:rPr>
              <a:t>other</a:t>
            </a:r>
            <a:r>
              <a:rPr lang="it-IT" sz="2400" dirty="0">
                <a:solidFill>
                  <a:schemeClr val="bg1"/>
                </a:solidFill>
              </a:rPr>
              <a:t> nets are </a:t>
            </a:r>
            <a:r>
              <a:rPr lang="it-IT" sz="2400" dirty="0" err="1">
                <a:solidFill>
                  <a:schemeClr val="bg1"/>
                </a:solidFill>
              </a:rPr>
              <a:t>shifted</a:t>
            </a:r>
            <a:endParaRPr lang="it-IT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659CD38-4CD8-41C7-B9E7-B833443C9C46}"/>
              </a:ext>
            </a:extLst>
          </p:cNvPr>
          <p:cNvSpPr txBox="1"/>
          <p:nvPr/>
        </p:nvSpPr>
        <p:spPr>
          <a:xfrm>
            <a:off x="2912853" y="2711570"/>
            <a:ext cx="87960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/>
              <a:t>SPEAKING ABOUT CODE...</a:t>
            </a:r>
          </a:p>
        </p:txBody>
      </p:sp>
    </p:spTree>
    <p:extLst>
      <p:ext uri="{BB962C8B-B14F-4D97-AF65-F5344CB8AC3E}">
        <p14:creationId xmlns:p14="http://schemas.microsoft.com/office/powerpoint/2010/main" val="412902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55E58D-5D20-4D63-B06A-D41B2ED8F90A}"/>
              </a:ext>
            </a:extLst>
          </p:cNvPr>
          <p:cNvSpPr txBox="1"/>
          <p:nvPr/>
        </p:nvSpPr>
        <p:spPr>
          <a:xfrm>
            <a:off x="1547004" y="957533"/>
            <a:ext cx="37496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000" dirty="0"/>
              <a:t>STEPS:</a:t>
            </a:r>
          </a:p>
        </p:txBody>
      </p:sp>
      <p:graphicFrame>
        <p:nvGraphicFramePr>
          <p:cNvPr id="3" name="Diagramma 3">
            <a:extLst>
              <a:ext uri="{FF2B5EF4-FFF2-40B4-BE49-F238E27FC236}">
                <a16:creationId xmlns:a16="http://schemas.microsoft.com/office/drawing/2014/main" id="{4974096C-2330-4819-8E4F-A1993EB54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043054"/>
              </p:ext>
            </p:extLst>
          </p:nvPr>
        </p:nvGraphicFramePr>
        <p:xfrm>
          <a:off x="3666226" y="165770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174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39" baseType="lpstr">
      <vt:lpstr>Circuit</vt:lpstr>
      <vt:lpstr>Bioinformatics CNN  project 3.7  Growing DeepTree</vt:lpstr>
      <vt:lpstr>The aim: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1718</cp:revision>
  <dcterms:created xsi:type="dcterms:W3CDTF">2014-08-26T23:43:54Z</dcterms:created>
  <dcterms:modified xsi:type="dcterms:W3CDTF">2019-09-18T00:07:17Z</dcterms:modified>
</cp:coreProperties>
</file>