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1" autoAdjust="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2C8E-B965-4767-935B-BC000E2F2E26}" type="datetimeFigureOut">
              <a:rPr lang="it-IT" smtClean="0"/>
              <a:t>17/02/2016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1EA8-C424-4283-8B72-5F8CE8C36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452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A2C8E-B965-4767-935B-BC000E2F2E26}" type="datetimeFigureOut">
              <a:rPr lang="it-IT" smtClean="0"/>
              <a:t>17/02/2016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D1EA8-C424-4283-8B72-5F8CE8C36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262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myTaxiService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74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myTaxiService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myTaxiService</dc:title>
  <dc:creator>Alberto Cibari</dc:creator>
  <cp:lastModifiedBy>Alberto Cibari</cp:lastModifiedBy>
  <cp:revision>3</cp:revision>
  <dcterms:created xsi:type="dcterms:W3CDTF">2016-02-17T09:29:40Z</dcterms:created>
  <dcterms:modified xsi:type="dcterms:W3CDTF">2016-02-17T09:36:25Z</dcterms:modified>
</cp:coreProperties>
</file>