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D856-F0A2-018D-CD00-1CF8188B0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05104-A8B2-DD79-4DBC-911DDBA65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A2F11-9857-D2CF-FECF-CB9867EA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0C748-8967-2EB8-0EED-56D989DA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46878-60C7-8827-0639-FF3FED20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2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12263-DC1A-70EE-87A0-B1E1C0ED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5D4D98-E832-83AB-1C1C-CA66801DE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6CA25-5671-517E-86EF-9DE89900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F65F7-357F-4F48-7279-5B9E8E19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B706D-F5FA-5225-A3EC-84657BF7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80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3EEBA9-ED26-0D5B-D81B-0C617F2B6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3331D-1FD3-651E-DB94-7EA9A5392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E464A3-1115-5C5F-ADA2-256F2049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6AE7F-D0D9-980A-8737-462FD731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38A674-2C9D-B4EE-94E0-8C14F381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B47C2-1B36-C1C0-1B7F-1AE6C30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5F332-9E65-FA2C-6C3F-FA84966B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FCEF2F-295A-0037-19A3-506E7E65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2C53F-8C3A-A65C-A5BA-F87C08B0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2C7828-C902-50A1-66FF-14033E7E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8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2F85-0D9D-F114-5EDD-F8753E70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2ACF77-6765-C875-CCA6-638F7CFD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0F560-59F0-01CC-582C-2BB75B90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1BCA8-66C4-0C8B-62DC-F0C1BCEF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A9530-62AD-01E2-7F04-60021732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78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5F3DC-321B-8E8D-6401-515ED56A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BFA35-D573-A636-69CA-E140A4FAD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0C029C-70F4-F467-35BF-585F377C3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C4C5C5-8279-E415-5DE6-FB0F1141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790CEB-367C-0833-FCED-B2DE6EAE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27137F-87AB-035D-C687-63583CA0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30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F61DF-CAD5-0B50-94D6-FDEF11CA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BEB166-1DC6-E9E0-94B5-E14D1CFB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A36FAB-8151-69AF-CAB6-7E8F800F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7BF02C-5464-7161-4955-780BE298F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D492C4-9F39-B4CD-434D-938A5674C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47A279-D989-F62B-6BE8-D0CAD93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D68F96-5451-6B15-CF1E-E80F1BFD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E38C59-D36E-4039-AD7E-50E47DD3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58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40349-3915-930B-F8EC-B32AF1C0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F59C70-4296-CCF9-0D7F-1735F212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1EBCFC-FE0A-F790-5455-E6FEA474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522947-1071-97D7-C8D0-787CE7FD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7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6D0EC2-BE49-8C70-03CF-18092CC0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84D2B0-D2D8-7F8E-B83B-1EDCDE33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547D3B-D332-D9B9-B480-83EF8FED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94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75E1-64C7-B90E-5078-8919AF0A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6873D-62BE-178F-00A2-8C4637CE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0F5EDD-374E-D6A0-A3ED-332A189CE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42290D-0B52-CE36-A43A-8C5D1BB8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521D8-8474-E591-D4C9-26DB6201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A8872-1381-A17A-B5E1-37F85F68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37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C134D-86C3-A557-AB97-B4EE087D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4D52E4-01EC-8F41-1BB8-571559B9D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AAEAAF-E31F-9015-1D83-9EAE41D9A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AA0573-FE0D-2AC3-D68E-2B28B250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113087-7CCB-2947-4DA0-4C7BDF21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9D3246-99B8-D016-C443-0D05561A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31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4EEC27-3E11-9E5B-F2F0-BCA40B9E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AA38F6-13B6-33AC-9262-CD564A99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6E92C-5A52-4249-5762-5566997ED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F99A-5403-4347-AEC6-5AE9DF56DD88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A4F6E-0626-3D6E-2B10-030AFF684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BE165-E7B7-447D-E7D7-41D15F226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56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1E6E3-D90C-B228-96B8-8777C53A5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s-ES" sz="5400"/>
              <a:t>Trabajo Final: Segmentación y Reconocimiento de Matriculas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F0A35-91BC-C422-7F57-FAA09CF4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s-ES" sz="1300"/>
              <a:t>Asignatura: Visión por Computador</a:t>
            </a:r>
          </a:p>
          <a:p>
            <a:r>
              <a:rPr lang="es-ES" sz="1300"/>
              <a:t>Alumno: Alberto Fernández Merchán</a:t>
            </a:r>
          </a:p>
          <a:p>
            <a:r>
              <a:rPr lang="es-ES" sz="1300"/>
              <a:t>Profesor: Diego Marín Santos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2F879-5129-8129-C9A5-1BF8918F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62D87-6DCC-0C27-266F-4BD2B30A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62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Trabajo Final: Segmentación y Reconocimiento de Matriculas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Final: Segmentación y Reconocimiento de Matriculas</dc:title>
  <dc:creator>Alberto Fernandez Merchan</dc:creator>
  <cp:lastModifiedBy>Alberto Fernandez Merchan</cp:lastModifiedBy>
  <cp:revision>2</cp:revision>
  <dcterms:created xsi:type="dcterms:W3CDTF">2022-12-12T15:51:45Z</dcterms:created>
  <dcterms:modified xsi:type="dcterms:W3CDTF">2022-12-12T20:57:51Z</dcterms:modified>
</cp:coreProperties>
</file>