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0"/>
  </p:notesMasterIdLst>
  <p:sldIdLst>
    <p:sldId id="256" r:id="rId2"/>
    <p:sldId id="257" r:id="rId3"/>
    <p:sldId id="261" r:id="rId4"/>
    <p:sldId id="258" r:id="rId5"/>
    <p:sldId id="269" r:id="rId6"/>
    <p:sldId id="270" r:id="rId7"/>
    <p:sldId id="271" r:id="rId8"/>
    <p:sldId id="275" r:id="rId9"/>
    <p:sldId id="262" r:id="rId10"/>
    <p:sldId id="272" r:id="rId11"/>
    <p:sldId id="273" r:id="rId12"/>
    <p:sldId id="274" r:id="rId13"/>
    <p:sldId id="264" r:id="rId14"/>
    <p:sldId id="259" r:id="rId15"/>
    <p:sldId id="276" r:id="rId16"/>
    <p:sldId id="277" r:id="rId17"/>
    <p:sldId id="278" r:id="rId18"/>
    <p:sldId id="279" r:id="rId19"/>
    <p:sldId id="260" r:id="rId20"/>
    <p:sldId id="280" r:id="rId21"/>
    <p:sldId id="281" r:id="rId22"/>
    <p:sldId id="282" r:id="rId23"/>
    <p:sldId id="283" r:id="rId24"/>
    <p:sldId id="284" r:id="rId25"/>
    <p:sldId id="285" r:id="rId26"/>
    <p:sldId id="286" r:id="rId27"/>
    <p:sldId id="263" r:id="rId28"/>
    <p:sldId id="287" r:id="rId2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6073"/>
    <a:srgbClr val="E1AFB8"/>
    <a:srgbClr val="FF7171"/>
    <a:srgbClr val="F99D9B"/>
    <a:srgbClr val="F6B9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6DFC1B-1CA3-4EBB-BDB0-1092BA445A15}" v="1656" dt="2022-11-18T18:15:47.2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181" autoAdjust="0"/>
  </p:normalViewPr>
  <p:slideViewPr>
    <p:cSldViewPr snapToGrid="0">
      <p:cViewPr varScale="1">
        <p:scale>
          <a:sx n="102" d="100"/>
          <a:sy n="102" d="100"/>
        </p:scale>
        <p:origin x="91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berto" userId="78a84c73-f82a-4350-bcdb-9d3ec95123ac" providerId="ADAL" clId="{966DFC1B-1CA3-4EBB-BDB0-1092BA445A15}"/>
    <pc:docChg chg="undo custSel addSld delSld modSld sldOrd addMainMaster delMainMaster addSection delSection">
      <pc:chgData name="Alberto" userId="78a84c73-f82a-4350-bcdb-9d3ec95123ac" providerId="ADAL" clId="{966DFC1B-1CA3-4EBB-BDB0-1092BA445A15}" dt="2022-11-18T18:46:33.384" v="9330" actId="20577"/>
      <pc:docMkLst>
        <pc:docMk/>
      </pc:docMkLst>
      <pc:sldChg chg="addSp delSp modSp new mod setBg modClrScheme addAnim delAnim modAnim setClrOvrMap chgLayout modNotesTx">
        <pc:chgData name="Alberto" userId="78a84c73-f82a-4350-bcdb-9d3ec95123ac" providerId="ADAL" clId="{966DFC1B-1CA3-4EBB-BDB0-1092BA445A15}" dt="2022-11-18T17:50:39.708" v="9184"/>
        <pc:sldMkLst>
          <pc:docMk/>
          <pc:sldMk cId="3970566482" sldId="256"/>
        </pc:sldMkLst>
        <pc:spChg chg="mod">
          <ac:chgData name="Alberto" userId="78a84c73-f82a-4350-bcdb-9d3ec95123ac" providerId="ADAL" clId="{966DFC1B-1CA3-4EBB-BDB0-1092BA445A15}" dt="2022-11-16T09:43:55.458" v="437"/>
          <ac:spMkLst>
            <pc:docMk/>
            <pc:sldMk cId="3970566482" sldId="256"/>
            <ac:spMk id="2" creationId="{397DBD14-F2EE-69D5-B168-2769FE1197BF}"/>
          </ac:spMkLst>
        </pc:spChg>
        <pc:spChg chg="mod">
          <ac:chgData name="Alberto" userId="78a84c73-f82a-4350-bcdb-9d3ec95123ac" providerId="ADAL" clId="{966DFC1B-1CA3-4EBB-BDB0-1092BA445A15}" dt="2022-11-16T09:40:14.294" v="407" actId="1076"/>
          <ac:spMkLst>
            <pc:docMk/>
            <pc:sldMk cId="3970566482" sldId="256"/>
            <ac:spMk id="3" creationId="{355E0E86-1A45-A80F-A552-1C15725D14E1}"/>
          </ac:spMkLst>
        </pc:spChg>
        <pc:spChg chg="add del">
          <ac:chgData name="Alberto" userId="78a84c73-f82a-4350-bcdb-9d3ec95123ac" providerId="ADAL" clId="{966DFC1B-1CA3-4EBB-BDB0-1092BA445A15}" dt="2022-11-16T09:30:00.004" v="67" actId="26606"/>
          <ac:spMkLst>
            <pc:docMk/>
            <pc:sldMk cId="3970566482" sldId="256"/>
            <ac:spMk id="9" creationId="{86230F49-7FFF-4471-8A64-33B1F4CF119D}"/>
          </ac:spMkLst>
        </pc:spChg>
        <pc:spChg chg="add del">
          <ac:chgData name="Alberto" userId="78a84c73-f82a-4350-bcdb-9d3ec95123ac" providerId="ADAL" clId="{966DFC1B-1CA3-4EBB-BDB0-1092BA445A15}" dt="2022-11-16T09:30:00.004" v="67" actId="26606"/>
          <ac:spMkLst>
            <pc:docMk/>
            <pc:sldMk cId="3970566482" sldId="256"/>
            <ac:spMk id="11" creationId="{ABCED6B1-E99D-4963-BCB1-2C5FC2B7E9DF}"/>
          </ac:spMkLst>
        </pc:spChg>
        <pc:spChg chg="add del">
          <ac:chgData name="Alberto" userId="78a84c73-f82a-4350-bcdb-9d3ec95123ac" providerId="ADAL" clId="{966DFC1B-1CA3-4EBB-BDB0-1092BA445A15}" dt="2022-11-16T09:30:00.004" v="67" actId="26606"/>
          <ac:spMkLst>
            <pc:docMk/>
            <pc:sldMk cId="3970566482" sldId="256"/>
            <ac:spMk id="13" creationId="{13A48C6C-3CC4-4EE5-A773-EC1EB7F59CD4}"/>
          </ac:spMkLst>
        </pc:spChg>
        <pc:spChg chg="add del">
          <ac:chgData name="Alberto" userId="78a84c73-f82a-4350-bcdb-9d3ec95123ac" providerId="ADAL" clId="{966DFC1B-1CA3-4EBB-BDB0-1092BA445A15}" dt="2022-11-16T09:30:00.004" v="67" actId="26606"/>
          <ac:spMkLst>
            <pc:docMk/>
            <pc:sldMk cId="3970566482" sldId="256"/>
            <ac:spMk id="15" creationId="{48B13CA8-CBEA-4805-955D-CEBE32236560}"/>
          </ac:spMkLst>
        </pc:spChg>
        <pc:spChg chg="add del">
          <ac:chgData name="Alberto" userId="78a84c73-f82a-4350-bcdb-9d3ec95123ac" providerId="ADAL" clId="{966DFC1B-1CA3-4EBB-BDB0-1092BA445A15}" dt="2022-11-16T09:30:04.685" v="69" actId="26606"/>
          <ac:spMkLst>
            <pc:docMk/>
            <pc:sldMk cId="3970566482" sldId="256"/>
            <ac:spMk id="19" creationId="{58789E63-C78D-4210-8A38-DD6FB3B6BACD}"/>
          </ac:spMkLst>
        </pc:spChg>
        <pc:spChg chg="add del">
          <ac:chgData name="Alberto" userId="78a84c73-f82a-4350-bcdb-9d3ec95123ac" providerId="ADAL" clId="{966DFC1B-1CA3-4EBB-BDB0-1092BA445A15}" dt="2022-11-16T09:30:04.685" v="69" actId="26606"/>
          <ac:spMkLst>
            <pc:docMk/>
            <pc:sldMk cId="3970566482" sldId="256"/>
            <ac:spMk id="21" creationId="{AC8494C5-ED44-4EAD-9213-4FBAA4BB74CA}"/>
          </ac:spMkLst>
        </pc:spChg>
        <pc:spChg chg="add del">
          <ac:chgData name="Alberto" userId="78a84c73-f82a-4350-bcdb-9d3ec95123ac" providerId="ADAL" clId="{966DFC1B-1CA3-4EBB-BDB0-1092BA445A15}" dt="2022-11-16T09:30:06.435" v="73" actId="26606"/>
          <ac:spMkLst>
            <pc:docMk/>
            <pc:sldMk cId="3970566482" sldId="256"/>
            <ac:spMk id="23" creationId="{A38827F1-3359-44F6-9009-43AE2B17FEAD}"/>
          </ac:spMkLst>
        </pc:spChg>
        <pc:spChg chg="add del">
          <ac:chgData name="Alberto" userId="78a84c73-f82a-4350-bcdb-9d3ec95123ac" providerId="ADAL" clId="{966DFC1B-1CA3-4EBB-BDB0-1092BA445A15}" dt="2022-11-16T09:30:06.435" v="73" actId="26606"/>
          <ac:spMkLst>
            <pc:docMk/>
            <pc:sldMk cId="3970566482" sldId="256"/>
            <ac:spMk id="24" creationId="{17AFAD67-5350-4773-886F-D6DD7E66DB04}"/>
          </ac:spMkLst>
        </pc:spChg>
        <pc:spChg chg="add del">
          <ac:chgData name="Alberto" userId="78a84c73-f82a-4350-bcdb-9d3ec95123ac" providerId="ADAL" clId="{966DFC1B-1CA3-4EBB-BDB0-1092BA445A15}" dt="2022-11-16T09:30:11.475" v="77" actId="26606"/>
          <ac:spMkLst>
            <pc:docMk/>
            <pc:sldMk cId="3970566482" sldId="256"/>
            <ac:spMk id="31" creationId="{86230F49-7FFF-4471-8A64-33B1F4CF119D}"/>
          </ac:spMkLst>
        </pc:spChg>
        <pc:spChg chg="add del">
          <ac:chgData name="Alberto" userId="78a84c73-f82a-4350-bcdb-9d3ec95123ac" providerId="ADAL" clId="{966DFC1B-1CA3-4EBB-BDB0-1092BA445A15}" dt="2022-11-16T09:30:11.475" v="77" actId="26606"/>
          <ac:spMkLst>
            <pc:docMk/>
            <pc:sldMk cId="3970566482" sldId="256"/>
            <ac:spMk id="32" creationId="{ABCED6B1-E99D-4963-BCB1-2C5FC2B7E9DF}"/>
          </ac:spMkLst>
        </pc:spChg>
        <pc:spChg chg="add del">
          <ac:chgData name="Alberto" userId="78a84c73-f82a-4350-bcdb-9d3ec95123ac" providerId="ADAL" clId="{966DFC1B-1CA3-4EBB-BDB0-1092BA445A15}" dt="2022-11-16T09:30:11.475" v="77" actId="26606"/>
          <ac:spMkLst>
            <pc:docMk/>
            <pc:sldMk cId="3970566482" sldId="256"/>
            <ac:spMk id="33" creationId="{13A48C6C-3CC4-4EE5-A773-EC1EB7F59CD4}"/>
          </ac:spMkLst>
        </pc:spChg>
        <pc:spChg chg="add del">
          <ac:chgData name="Alberto" userId="78a84c73-f82a-4350-bcdb-9d3ec95123ac" providerId="ADAL" clId="{966DFC1B-1CA3-4EBB-BDB0-1092BA445A15}" dt="2022-11-16T09:30:11.475" v="77" actId="26606"/>
          <ac:spMkLst>
            <pc:docMk/>
            <pc:sldMk cId="3970566482" sldId="256"/>
            <ac:spMk id="34" creationId="{48B13CA8-CBEA-4805-955D-CEBE32236560}"/>
          </ac:spMkLst>
        </pc:spChg>
        <pc:spChg chg="add del">
          <ac:chgData name="Alberto" userId="78a84c73-f82a-4350-bcdb-9d3ec95123ac" providerId="ADAL" clId="{966DFC1B-1CA3-4EBB-BDB0-1092BA445A15}" dt="2022-11-16T09:30:13.265" v="79" actId="26606"/>
          <ac:spMkLst>
            <pc:docMk/>
            <pc:sldMk cId="3970566482" sldId="256"/>
            <ac:spMk id="38" creationId="{DB33B578-A8C0-4D0F-8846-FBE386EDC31B}"/>
          </ac:spMkLst>
        </pc:spChg>
        <pc:spChg chg="add del">
          <ac:chgData name="Alberto" userId="78a84c73-f82a-4350-bcdb-9d3ec95123ac" providerId="ADAL" clId="{966DFC1B-1CA3-4EBB-BDB0-1092BA445A15}" dt="2022-11-16T09:30:13.265" v="79" actId="26606"/>
          <ac:spMkLst>
            <pc:docMk/>
            <pc:sldMk cId="3970566482" sldId="256"/>
            <ac:spMk id="39" creationId="{DD8EACB7-D372-470B-B76E-A829D00310CD}"/>
          </ac:spMkLst>
        </pc:spChg>
        <pc:spChg chg="add del">
          <ac:chgData name="Alberto" userId="78a84c73-f82a-4350-bcdb-9d3ec95123ac" providerId="ADAL" clId="{966DFC1B-1CA3-4EBB-BDB0-1092BA445A15}" dt="2022-11-16T09:30:13.265" v="79" actId="26606"/>
          <ac:spMkLst>
            <pc:docMk/>
            <pc:sldMk cId="3970566482" sldId="256"/>
            <ac:spMk id="40" creationId="{C7EA4B13-46D3-41EE-95DA-7B2100DE940B}"/>
          </ac:spMkLst>
        </pc:spChg>
        <pc:spChg chg="add del">
          <ac:chgData name="Alberto" userId="78a84c73-f82a-4350-bcdb-9d3ec95123ac" providerId="ADAL" clId="{966DFC1B-1CA3-4EBB-BDB0-1092BA445A15}" dt="2022-11-16T09:30:25.214" v="83" actId="26606"/>
          <ac:spMkLst>
            <pc:docMk/>
            <pc:sldMk cId="3970566482" sldId="256"/>
            <ac:spMk id="45" creationId="{86230F49-7FFF-4471-8A64-33B1F4CF119D}"/>
          </ac:spMkLst>
        </pc:spChg>
        <pc:spChg chg="add del">
          <ac:chgData name="Alberto" userId="78a84c73-f82a-4350-bcdb-9d3ec95123ac" providerId="ADAL" clId="{966DFC1B-1CA3-4EBB-BDB0-1092BA445A15}" dt="2022-11-16T09:30:25.214" v="83" actId="26606"/>
          <ac:spMkLst>
            <pc:docMk/>
            <pc:sldMk cId="3970566482" sldId="256"/>
            <ac:spMk id="46" creationId="{ABCED6B1-E99D-4963-BCB1-2C5FC2B7E9DF}"/>
          </ac:spMkLst>
        </pc:spChg>
        <pc:spChg chg="add del">
          <ac:chgData name="Alberto" userId="78a84c73-f82a-4350-bcdb-9d3ec95123ac" providerId="ADAL" clId="{966DFC1B-1CA3-4EBB-BDB0-1092BA445A15}" dt="2022-11-16T09:30:25.214" v="83" actId="26606"/>
          <ac:spMkLst>
            <pc:docMk/>
            <pc:sldMk cId="3970566482" sldId="256"/>
            <ac:spMk id="47" creationId="{13A48C6C-3CC4-4EE5-A773-EC1EB7F59CD4}"/>
          </ac:spMkLst>
        </pc:spChg>
        <pc:spChg chg="add del">
          <ac:chgData name="Alberto" userId="78a84c73-f82a-4350-bcdb-9d3ec95123ac" providerId="ADAL" clId="{966DFC1B-1CA3-4EBB-BDB0-1092BA445A15}" dt="2022-11-16T09:30:25.214" v="83" actId="26606"/>
          <ac:spMkLst>
            <pc:docMk/>
            <pc:sldMk cId="3970566482" sldId="256"/>
            <ac:spMk id="48" creationId="{48B13CA8-CBEA-4805-955D-CEBE32236560}"/>
          </ac:spMkLst>
        </pc:spChg>
        <pc:spChg chg="add del">
          <ac:chgData name="Alberto" userId="78a84c73-f82a-4350-bcdb-9d3ec95123ac" providerId="ADAL" clId="{966DFC1B-1CA3-4EBB-BDB0-1092BA445A15}" dt="2022-11-16T09:30:27.734" v="85" actId="26606"/>
          <ac:spMkLst>
            <pc:docMk/>
            <pc:sldMk cId="3970566482" sldId="256"/>
            <ac:spMk id="52" creationId="{526E0BFB-CDF1-4990-8C11-AC849311E0A8}"/>
          </ac:spMkLst>
        </pc:spChg>
        <pc:spChg chg="add del">
          <ac:chgData name="Alberto" userId="78a84c73-f82a-4350-bcdb-9d3ec95123ac" providerId="ADAL" clId="{966DFC1B-1CA3-4EBB-BDB0-1092BA445A15}" dt="2022-11-16T09:30:27.734" v="85" actId="26606"/>
          <ac:spMkLst>
            <pc:docMk/>
            <pc:sldMk cId="3970566482" sldId="256"/>
            <ac:spMk id="54" creationId="{6069A1F8-9BEB-4786-9694-FC48B2D75D21}"/>
          </ac:spMkLst>
        </pc:spChg>
        <pc:spChg chg="add del">
          <ac:chgData name="Alberto" userId="78a84c73-f82a-4350-bcdb-9d3ec95123ac" providerId="ADAL" clId="{966DFC1B-1CA3-4EBB-BDB0-1092BA445A15}" dt="2022-11-16T09:30:27.734" v="85" actId="26606"/>
          <ac:spMkLst>
            <pc:docMk/>
            <pc:sldMk cId="3970566482" sldId="256"/>
            <ac:spMk id="55" creationId="{AF2F604E-43BE-4DC3-B983-E071523364F8}"/>
          </ac:spMkLst>
        </pc:spChg>
        <pc:spChg chg="add del">
          <ac:chgData name="Alberto" userId="78a84c73-f82a-4350-bcdb-9d3ec95123ac" providerId="ADAL" clId="{966DFC1B-1CA3-4EBB-BDB0-1092BA445A15}" dt="2022-11-16T09:30:27.734" v="85" actId="26606"/>
          <ac:spMkLst>
            <pc:docMk/>
            <pc:sldMk cId="3970566482" sldId="256"/>
            <ac:spMk id="56" creationId="{08C9B587-E65E-4B52-B37C-ABEBB6E87928}"/>
          </ac:spMkLst>
        </pc:spChg>
        <pc:spChg chg="add del">
          <ac:chgData name="Alberto" userId="78a84c73-f82a-4350-bcdb-9d3ec95123ac" providerId="ADAL" clId="{966DFC1B-1CA3-4EBB-BDB0-1092BA445A15}" dt="2022-11-16T09:30:30.504" v="87" actId="26606"/>
          <ac:spMkLst>
            <pc:docMk/>
            <pc:sldMk cId="3970566482" sldId="256"/>
            <ac:spMk id="58" creationId="{A4CEB5B4-CDED-47E6-9A79-D8983C3D4360}"/>
          </ac:spMkLst>
        </pc:spChg>
        <pc:spChg chg="add del">
          <ac:chgData name="Alberto" userId="78a84c73-f82a-4350-bcdb-9d3ec95123ac" providerId="ADAL" clId="{966DFC1B-1CA3-4EBB-BDB0-1092BA445A15}" dt="2022-11-16T09:30:30.504" v="87" actId="26606"/>
          <ac:spMkLst>
            <pc:docMk/>
            <pc:sldMk cId="3970566482" sldId="256"/>
            <ac:spMk id="59" creationId="{D50332B2-2BC3-434F-B11C-851A29882D15}"/>
          </ac:spMkLst>
        </pc:spChg>
        <pc:spChg chg="add del">
          <ac:chgData name="Alberto" userId="78a84c73-f82a-4350-bcdb-9d3ec95123ac" providerId="ADAL" clId="{966DFC1B-1CA3-4EBB-BDB0-1092BA445A15}" dt="2022-11-16T09:30:30.504" v="87" actId="26606"/>
          <ac:spMkLst>
            <pc:docMk/>
            <pc:sldMk cId="3970566482" sldId="256"/>
            <ac:spMk id="60" creationId="{FF54EC60-509D-4A90-A637-580B5967E1DC}"/>
          </ac:spMkLst>
        </pc:spChg>
        <pc:spChg chg="add del">
          <ac:chgData name="Alberto" userId="78a84c73-f82a-4350-bcdb-9d3ec95123ac" providerId="ADAL" clId="{966DFC1B-1CA3-4EBB-BDB0-1092BA445A15}" dt="2022-11-16T09:30:30.504" v="87" actId="26606"/>
          <ac:spMkLst>
            <pc:docMk/>
            <pc:sldMk cId="3970566482" sldId="256"/>
            <ac:spMk id="62" creationId="{FCC4408D-5823-4186-97B4-25D12A9F93B0}"/>
          </ac:spMkLst>
        </pc:spChg>
        <pc:spChg chg="add del">
          <ac:chgData name="Alberto" userId="78a84c73-f82a-4350-bcdb-9d3ec95123ac" providerId="ADAL" clId="{966DFC1B-1CA3-4EBB-BDB0-1092BA445A15}" dt="2022-11-16T09:30:32.644" v="89" actId="26606"/>
          <ac:spMkLst>
            <pc:docMk/>
            <pc:sldMk cId="3970566482" sldId="256"/>
            <ac:spMk id="64" creationId="{1DB043B4-68C6-45B9-82AC-A5800EADB8DB}"/>
          </ac:spMkLst>
        </pc:spChg>
        <pc:spChg chg="add del">
          <ac:chgData name="Alberto" userId="78a84c73-f82a-4350-bcdb-9d3ec95123ac" providerId="ADAL" clId="{966DFC1B-1CA3-4EBB-BDB0-1092BA445A15}" dt="2022-11-16T09:30:32.644" v="89" actId="26606"/>
          <ac:spMkLst>
            <pc:docMk/>
            <pc:sldMk cId="3970566482" sldId="256"/>
            <ac:spMk id="66" creationId="{5337EA23-6703-4C96-9EEB-A408CBDD67BD}"/>
          </ac:spMkLst>
        </pc:spChg>
        <pc:spChg chg="add del">
          <ac:chgData name="Alberto" userId="78a84c73-f82a-4350-bcdb-9d3ec95123ac" providerId="ADAL" clId="{966DFC1B-1CA3-4EBB-BDB0-1092BA445A15}" dt="2022-11-16T09:30:34.154" v="91" actId="26606"/>
          <ac:spMkLst>
            <pc:docMk/>
            <pc:sldMk cId="3970566482" sldId="256"/>
            <ac:spMk id="68" creationId="{9B45BA4C-9B54-4496-821F-9E0985CA984D}"/>
          </ac:spMkLst>
        </pc:spChg>
        <pc:spChg chg="add del">
          <ac:chgData name="Alberto" userId="78a84c73-f82a-4350-bcdb-9d3ec95123ac" providerId="ADAL" clId="{966DFC1B-1CA3-4EBB-BDB0-1092BA445A15}" dt="2022-11-16T09:30:34.154" v="91" actId="26606"/>
          <ac:spMkLst>
            <pc:docMk/>
            <pc:sldMk cId="3970566482" sldId="256"/>
            <ac:spMk id="69" creationId="{85E1BB9D-FAFF-4C3E-9E44-13F8FBABCD62}"/>
          </ac:spMkLst>
        </pc:spChg>
        <pc:spChg chg="add del">
          <ac:chgData name="Alberto" userId="78a84c73-f82a-4350-bcdb-9d3ec95123ac" providerId="ADAL" clId="{966DFC1B-1CA3-4EBB-BDB0-1092BA445A15}" dt="2022-11-16T09:30:34.154" v="91" actId="26606"/>
          <ac:spMkLst>
            <pc:docMk/>
            <pc:sldMk cId="3970566482" sldId="256"/>
            <ac:spMk id="70" creationId="{A8DDC302-DBEC-4742-B54B-5E9AAFE96961}"/>
          </ac:spMkLst>
        </pc:spChg>
        <pc:spChg chg="add del">
          <ac:chgData name="Alberto" userId="78a84c73-f82a-4350-bcdb-9d3ec95123ac" providerId="ADAL" clId="{966DFC1B-1CA3-4EBB-BDB0-1092BA445A15}" dt="2022-11-16T09:30:41.196" v="95" actId="26606"/>
          <ac:spMkLst>
            <pc:docMk/>
            <pc:sldMk cId="3970566482" sldId="256"/>
            <ac:spMk id="73" creationId="{A88F843D-1C1B-C740-AC27-E3238D0F5F47}"/>
          </ac:spMkLst>
        </pc:spChg>
        <pc:spChg chg="add del">
          <ac:chgData name="Alberto" userId="78a84c73-f82a-4350-bcdb-9d3ec95123ac" providerId="ADAL" clId="{966DFC1B-1CA3-4EBB-BDB0-1092BA445A15}" dt="2022-11-16T09:30:41.196" v="95" actId="26606"/>
          <ac:spMkLst>
            <pc:docMk/>
            <pc:sldMk cId="3970566482" sldId="256"/>
            <ac:spMk id="75" creationId="{A21C8291-E3D5-4240-8FF4-E5213CBCC453}"/>
          </ac:spMkLst>
        </pc:spChg>
        <pc:spChg chg="add del">
          <ac:chgData name="Alberto" userId="78a84c73-f82a-4350-bcdb-9d3ec95123ac" providerId="ADAL" clId="{966DFC1B-1CA3-4EBB-BDB0-1092BA445A15}" dt="2022-11-16T09:30:41.196" v="95" actId="26606"/>
          <ac:spMkLst>
            <pc:docMk/>
            <pc:sldMk cId="3970566482" sldId="256"/>
            <ac:spMk id="76" creationId="{08B44AFE-C181-7047-8CC9-CA00BD385EEA}"/>
          </ac:spMkLst>
        </pc:spChg>
        <pc:spChg chg="add del">
          <ac:chgData name="Alberto" userId="78a84c73-f82a-4350-bcdb-9d3ec95123ac" providerId="ADAL" clId="{966DFC1B-1CA3-4EBB-BDB0-1092BA445A15}" dt="2022-11-16T09:30:43.716" v="97" actId="26606"/>
          <ac:spMkLst>
            <pc:docMk/>
            <pc:sldMk cId="3970566482" sldId="256"/>
            <ac:spMk id="78" creationId="{55B419A7-F817-4767-8CCB-FB0E189C4ACD}"/>
          </ac:spMkLst>
        </pc:spChg>
        <pc:spChg chg="add del">
          <ac:chgData name="Alberto" userId="78a84c73-f82a-4350-bcdb-9d3ec95123ac" providerId="ADAL" clId="{966DFC1B-1CA3-4EBB-BDB0-1092BA445A15}" dt="2022-11-16T09:30:43.716" v="97" actId="26606"/>
          <ac:spMkLst>
            <pc:docMk/>
            <pc:sldMk cId="3970566482" sldId="256"/>
            <ac:spMk id="80" creationId="{ADA271CD-3011-4A05-B4A3-80F1794684F2}"/>
          </ac:spMkLst>
        </pc:spChg>
        <pc:spChg chg="add del">
          <ac:chgData name="Alberto" userId="78a84c73-f82a-4350-bcdb-9d3ec95123ac" providerId="ADAL" clId="{966DFC1B-1CA3-4EBB-BDB0-1092BA445A15}" dt="2022-11-16T09:30:46.166" v="101" actId="26606"/>
          <ac:spMkLst>
            <pc:docMk/>
            <pc:sldMk cId="3970566482" sldId="256"/>
            <ac:spMk id="82" creationId="{CA5B2A81-2C8E-4963-AFD4-E539D168B475}"/>
          </ac:spMkLst>
        </pc:spChg>
        <pc:spChg chg="add del">
          <ac:chgData name="Alberto" userId="78a84c73-f82a-4350-bcdb-9d3ec95123ac" providerId="ADAL" clId="{966DFC1B-1CA3-4EBB-BDB0-1092BA445A15}" dt="2022-11-16T09:30:59.886" v="105" actId="26606"/>
          <ac:spMkLst>
            <pc:docMk/>
            <pc:sldMk cId="3970566482" sldId="256"/>
            <ac:spMk id="86" creationId="{A88F843D-1C1B-C740-AC27-E3238D0F5F47}"/>
          </ac:spMkLst>
        </pc:spChg>
        <pc:spChg chg="add del">
          <ac:chgData name="Alberto" userId="78a84c73-f82a-4350-bcdb-9d3ec95123ac" providerId="ADAL" clId="{966DFC1B-1CA3-4EBB-BDB0-1092BA445A15}" dt="2022-11-16T09:30:59.886" v="105" actId="26606"/>
          <ac:spMkLst>
            <pc:docMk/>
            <pc:sldMk cId="3970566482" sldId="256"/>
            <ac:spMk id="88" creationId="{A21C8291-E3D5-4240-8FF4-E5213CBCC453}"/>
          </ac:spMkLst>
        </pc:spChg>
        <pc:spChg chg="add del">
          <ac:chgData name="Alberto" userId="78a84c73-f82a-4350-bcdb-9d3ec95123ac" providerId="ADAL" clId="{966DFC1B-1CA3-4EBB-BDB0-1092BA445A15}" dt="2022-11-16T09:30:59.886" v="105" actId="26606"/>
          <ac:spMkLst>
            <pc:docMk/>
            <pc:sldMk cId="3970566482" sldId="256"/>
            <ac:spMk id="89" creationId="{08B44AFE-C181-7047-8CC9-CA00BD385EEA}"/>
          </ac:spMkLst>
        </pc:spChg>
        <pc:spChg chg="add del">
          <ac:chgData name="Alberto" userId="78a84c73-f82a-4350-bcdb-9d3ec95123ac" providerId="ADAL" clId="{966DFC1B-1CA3-4EBB-BDB0-1092BA445A15}" dt="2022-11-16T09:31:02.156" v="107" actId="26606"/>
          <ac:spMkLst>
            <pc:docMk/>
            <pc:sldMk cId="3970566482" sldId="256"/>
            <ac:spMk id="91" creationId="{875485B9-8EE1-447A-9C08-F7D6B532A8CF}"/>
          </ac:spMkLst>
        </pc:spChg>
        <pc:spChg chg="add del">
          <ac:chgData name="Alberto" userId="78a84c73-f82a-4350-bcdb-9d3ec95123ac" providerId="ADAL" clId="{966DFC1B-1CA3-4EBB-BDB0-1092BA445A15}" dt="2022-11-16T09:31:02.156" v="107" actId="26606"/>
          <ac:spMkLst>
            <pc:docMk/>
            <pc:sldMk cId="3970566482" sldId="256"/>
            <ac:spMk id="93" creationId="{B963707F-B98C-4143-AFCF-D6B56C975C5A}"/>
          </ac:spMkLst>
        </pc:spChg>
        <pc:spChg chg="add del">
          <ac:chgData name="Alberto" userId="78a84c73-f82a-4350-bcdb-9d3ec95123ac" providerId="ADAL" clId="{966DFC1B-1CA3-4EBB-BDB0-1092BA445A15}" dt="2022-11-16T09:31:02.156" v="107" actId="26606"/>
          <ac:spMkLst>
            <pc:docMk/>
            <pc:sldMk cId="3970566482" sldId="256"/>
            <ac:spMk id="94" creationId="{88D2DFBB-460D-4ECB-BD76-509C99DAD65A}"/>
          </ac:spMkLst>
        </pc:spChg>
        <pc:spChg chg="add del">
          <ac:chgData name="Alberto" userId="78a84c73-f82a-4350-bcdb-9d3ec95123ac" providerId="ADAL" clId="{966DFC1B-1CA3-4EBB-BDB0-1092BA445A15}" dt="2022-11-16T09:31:03.926" v="111" actId="26606"/>
          <ac:spMkLst>
            <pc:docMk/>
            <pc:sldMk cId="3970566482" sldId="256"/>
            <ac:spMk id="96" creationId="{A38827F1-3359-44F6-9009-43AE2B17FEAD}"/>
          </ac:spMkLst>
        </pc:spChg>
        <pc:spChg chg="add del">
          <ac:chgData name="Alberto" userId="78a84c73-f82a-4350-bcdb-9d3ec95123ac" providerId="ADAL" clId="{966DFC1B-1CA3-4EBB-BDB0-1092BA445A15}" dt="2022-11-16T09:31:03.926" v="111" actId="26606"/>
          <ac:spMkLst>
            <pc:docMk/>
            <pc:sldMk cId="3970566482" sldId="256"/>
            <ac:spMk id="97" creationId="{17AFAD67-5350-4773-886F-D6DD7E66DB04}"/>
          </ac:spMkLst>
        </pc:spChg>
        <pc:spChg chg="add del">
          <ac:chgData name="Alberto" userId="78a84c73-f82a-4350-bcdb-9d3ec95123ac" providerId="ADAL" clId="{966DFC1B-1CA3-4EBB-BDB0-1092BA445A15}" dt="2022-11-16T09:31:04.936" v="113" actId="26606"/>
          <ac:spMkLst>
            <pc:docMk/>
            <pc:sldMk cId="3970566482" sldId="256"/>
            <ac:spMk id="104" creationId="{82950D9A-4705-4314-961A-4F88B2CE412D}"/>
          </ac:spMkLst>
        </pc:spChg>
        <pc:spChg chg="add del">
          <ac:chgData name="Alberto" userId="78a84c73-f82a-4350-bcdb-9d3ec95123ac" providerId="ADAL" clId="{966DFC1B-1CA3-4EBB-BDB0-1092BA445A15}" dt="2022-11-16T09:31:04.936" v="113" actId="26606"/>
          <ac:spMkLst>
            <pc:docMk/>
            <pc:sldMk cId="3970566482" sldId="256"/>
            <ac:spMk id="105" creationId="{B13969F2-ED52-4E5C-B3FC-01E01B8B9FBC}"/>
          </ac:spMkLst>
        </pc:spChg>
        <pc:spChg chg="add">
          <ac:chgData name="Alberto" userId="78a84c73-f82a-4350-bcdb-9d3ec95123ac" providerId="ADAL" clId="{966DFC1B-1CA3-4EBB-BDB0-1092BA445A15}" dt="2022-11-16T09:31:05.086" v="114" actId="26606"/>
          <ac:spMkLst>
            <pc:docMk/>
            <pc:sldMk cId="3970566482" sldId="256"/>
            <ac:spMk id="109" creationId="{86230F49-7FFF-4471-8A64-33B1F4CF119D}"/>
          </ac:spMkLst>
        </pc:spChg>
        <pc:spChg chg="add">
          <ac:chgData name="Alberto" userId="78a84c73-f82a-4350-bcdb-9d3ec95123ac" providerId="ADAL" clId="{966DFC1B-1CA3-4EBB-BDB0-1092BA445A15}" dt="2022-11-16T09:31:05.086" v="114" actId="26606"/>
          <ac:spMkLst>
            <pc:docMk/>
            <pc:sldMk cId="3970566482" sldId="256"/>
            <ac:spMk id="110" creationId="{ABCED6B1-E99D-4963-BCB1-2C5FC2B7E9DF}"/>
          </ac:spMkLst>
        </pc:spChg>
        <pc:spChg chg="add">
          <ac:chgData name="Alberto" userId="78a84c73-f82a-4350-bcdb-9d3ec95123ac" providerId="ADAL" clId="{966DFC1B-1CA3-4EBB-BDB0-1092BA445A15}" dt="2022-11-16T09:31:05.086" v="114" actId="26606"/>
          <ac:spMkLst>
            <pc:docMk/>
            <pc:sldMk cId="3970566482" sldId="256"/>
            <ac:spMk id="111" creationId="{13A48C6C-3CC4-4EE5-A773-EC1EB7F59CD4}"/>
          </ac:spMkLst>
        </pc:spChg>
        <pc:spChg chg="add">
          <ac:chgData name="Alberto" userId="78a84c73-f82a-4350-bcdb-9d3ec95123ac" providerId="ADAL" clId="{966DFC1B-1CA3-4EBB-BDB0-1092BA445A15}" dt="2022-11-16T09:31:05.086" v="114" actId="26606"/>
          <ac:spMkLst>
            <pc:docMk/>
            <pc:sldMk cId="3970566482" sldId="256"/>
            <ac:spMk id="112" creationId="{48B13CA8-CBEA-4805-955D-CEBE32236560}"/>
          </ac:spMkLst>
        </pc:spChg>
        <pc:grpChg chg="add del">
          <ac:chgData name="Alberto" userId="78a84c73-f82a-4350-bcdb-9d3ec95123ac" providerId="ADAL" clId="{966DFC1B-1CA3-4EBB-BDB0-1092BA445A15}" dt="2022-11-16T09:30:06.435" v="73" actId="26606"/>
          <ac:grpSpMkLst>
            <pc:docMk/>
            <pc:sldMk cId="3970566482" sldId="256"/>
            <ac:grpSpMk id="26" creationId="{3914D2BD-3C47-433D-81FE-DC6C39595F0E}"/>
          </ac:grpSpMkLst>
        </pc:grpChg>
        <pc:grpChg chg="add del">
          <ac:chgData name="Alberto" userId="78a84c73-f82a-4350-bcdb-9d3ec95123ac" providerId="ADAL" clId="{966DFC1B-1CA3-4EBB-BDB0-1092BA445A15}" dt="2022-11-16T09:30:13.265" v="79" actId="26606"/>
          <ac:grpSpMkLst>
            <pc:docMk/>
            <pc:sldMk cId="3970566482" sldId="256"/>
            <ac:grpSpMk id="42" creationId="{DCEEEBE1-DC7B-4168-90C6-DB88876E30DD}"/>
          </ac:grpSpMkLst>
        </pc:grpChg>
        <pc:grpChg chg="add del">
          <ac:chgData name="Alberto" userId="78a84c73-f82a-4350-bcdb-9d3ec95123ac" providerId="ADAL" clId="{966DFC1B-1CA3-4EBB-BDB0-1092BA445A15}" dt="2022-11-16T09:31:03.926" v="111" actId="26606"/>
          <ac:grpSpMkLst>
            <pc:docMk/>
            <pc:sldMk cId="3970566482" sldId="256"/>
            <ac:grpSpMk id="99" creationId="{3914D2BD-3C47-433D-81FE-DC6C39595F0E}"/>
          </ac:grpSpMkLst>
        </pc:grpChg>
        <pc:picChg chg="add del">
          <ac:chgData name="Alberto" userId="78a84c73-f82a-4350-bcdb-9d3ec95123ac" providerId="ADAL" clId="{966DFC1B-1CA3-4EBB-BDB0-1092BA445A15}" dt="2022-11-16T09:30:00.004" v="67" actId="26606"/>
          <ac:picMkLst>
            <pc:docMk/>
            <pc:sldMk cId="3970566482" sldId="256"/>
            <ac:picMk id="4" creationId="{606AFB93-54C4-B8EE-3BD7-22AFFA447595}"/>
          </ac:picMkLst>
        </pc:picChg>
        <pc:picChg chg="add mod">
          <ac:chgData name="Alberto" userId="78a84c73-f82a-4350-bcdb-9d3ec95123ac" providerId="ADAL" clId="{966DFC1B-1CA3-4EBB-BDB0-1092BA445A15}" dt="2022-11-16T09:39:56.224" v="404" actId="1076"/>
          <ac:picMkLst>
            <pc:docMk/>
            <pc:sldMk cId="3970566482" sldId="256"/>
            <ac:picMk id="6" creationId="{87454757-FA0F-CD98-24B7-6EC821034539}"/>
          </ac:picMkLst>
        </pc:picChg>
        <pc:picChg chg="add mod">
          <ac:chgData name="Alberto" userId="78a84c73-f82a-4350-bcdb-9d3ec95123ac" providerId="ADAL" clId="{966DFC1B-1CA3-4EBB-BDB0-1092BA445A15}" dt="2022-11-16T09:40:05.824" v="405" actId="1076"/>
          <ac:picMkLst>
            <pc:docMk/>
            <pc:sldMk cId="3970566482" sldId="256"/>
            <ac:picMk id="8" creationId="{0FBCBEB1-F196-49FB-6784-619EC5C6CA06}"/>
          </ac:picMkLst>
        </pc:picChg>
        <pc:picChg chg="add del">
          <ac:chgData name="Alberto" userId="78a84c73-f82a-4350-bcdb-9d3ec95123ac" providerId="ADAL" clId="{966DFC1B-1CA3-4EBB-BDB0-1092BA445A15}" dt="2022-11-16T09:30:04.685" v="69" actId="26606"/>
          <ac:picMkLst>
            <pc:docMk/>
            <pc:sldMk cId="3970566482" sldId="256"/>
            <ac:picMk id="20" creationId="{6094DF07-E210-3D0D-CD2E-57EE03DF93F8}"/>
          </ac:picMkLst>
        </pc:picChg>
        <pc:picChg chg="add del">
          <ac:chgData name="Alberto" userId="78a84c73-f82a-4350-bcdb-9d3ec95123ac" providerId="ADAL" clId="{966DFC1B-1CA3-4EBB-BDB0-1092BA445A15}" dt="2022-11-16T09:30:06.435" v="73" actId="26606"/>
          <ac:picMkLst>
            <pc:docMk/>
            <pc:sldMk cId="3970566482" sldId="256"/>
            <ac:picMk id="25" creationId="{6110938B-8D14-946C-76E4-0AD7485934E7}"/>
          </ac:picMkLst>
        </pc:picChg>
        <pc:picChg chg="add del">
          <ac:chgData name="Alberto" userId="78a84c73-f82a-4350-bcdb-9d3ec95123ac" providerId="ADAL" clId="{966DFC1B-1CA3-4EBB-BDB0-1092BA445A15}" dt="2022-11-16T09:30:11.475" v="77" actId="26606"/>
          <ac:picMkLst>
            <pc:docMk/>
            <pc:sldMk cId="3970566482" sldId="256"/>
            <ac:picMk id="35" creationId="{606AFB93-54C4-B8EE-3BD7-22AFFA447595}"/>
          </ac:picMkLst>
        </pc:picChg>
        <pc:picChg chg="add del">
          <ac:chgData name="Alberto" userId="78a84c73-f82a-4350-bcdb-9d3ec95123ac" providerId="ADAL" clId="{966DFC1B-1CA3-4EBB-BDB0-1092BA445A15}" dt="2022-11-16T09:30:13.265" v="79" actId="26606"/>
          <ac:picMkLst>
            <pc:docMk/>
            <pc:sldMk cId="3970566482" sldId="256"/>
            <ac:picMk id="41" creationId="{9F7C8197-55F0-CAB6-72F1-6589A09419B8}"/>
          </ac:picMkLst>
        </pc:picChg>
        <pc:picChg chg="add del">
          <ac:chgData name="Alberto" userId="78a84c73-f82a-4350-bcdb-9d3ec95123ac" providerId="ADAL" clId="{966DFC1B-1CA3-4EBB-BDB0-1092BA445A15}" dt="2022-11-16T09:30:25.214" v="83" actId="26606"/>
          <ac:picMkLst>
            <pc:docMk/>
            <pc:sldMk cId="3970566482" sldId="256"/>
            <ac:picMk id="49" creationId="{606AFB93-54C4-B8EE-3BD7-22AFFA447595}"/>
          </ac:picMkLst>
        </pc:picChg>
        <pc:picChg chg="add del">
          <ac:chgData name="Alberto" userId="78a84c73-f82a-4350-bcdb-9d3ec95123ac" providerId="ADAL" clId="{966DFC1B-1CA3-4EBB-BDB0-1092BA445A15}" dt="2022-11-16T09:30:27.734" v="85" actId="26606"/>
          <ac:picMkLst>
            <pc:docMk/>
            <pc:sldMk cId="3970566482" sldId="256"/>
            <ac:picMk id="53" creationId="{F76E5F13-8D57-A499-9172-F513E598DA3A}"/>
          </ac:picMkLst>
        </pc:picChg>
        <pc:picChg chg="add del">
          <ac:chgData name="Alberto" userId="78a84c73-f82a-4350-bcdb-9d3ec95123ac" providerId="ADAL" clId="{966DFC1B-1CA3-4EBB-BDB0-1092BA445A15}" dt="2022-11-16T09:30:30.504" v="87" actId="26606"/>
          <ac:picMkLst>
            <pc:docMk/>
            <pc:sldMk cId="3970566482" sldId="256"/>
            <ac:picMk id="61" creationId="{21BA0931-C1E6-2E2B-BC17-8DA455E0C457}"/>
          </ac:picMkLst>
        </pc:picChg>
        <pc:picChg chg="add del">
          <ac:chgData name="Alberto" userId="78a84c73-f82a-4350-bcdb-9d3ec95123ac" providerId="ADAL" clId="{966DFC1B-1CA3-4EBB-BDB0-1092BA445A15}" dt="2022-11-16T09:30:32.644" v="89" actId="26606"/>
          <ac:picMkLst>
            <pc:docMk/>
            <pc:sldMk cId="3970566482" sldId="256"/>
            <ac:picMk id="65" creationId="{CB1E0827-A519-D908-08A7-CA6CDD35F450}"/>
          </ac:picMkLst>
        </pc:picChg>
        <pc:picChg chg="add del">
          <ac:chgData name="Alberto" userId="78a84c73-f82a-4350-bcdb-9d3ec95123ac" providerId="ADAL" clId="{966DFC1B-1CA3-4EBB-BDB0-1092BA445A15}" dt="2022-11-16T09:30:34.154" v="91" actId="26606"/>
          <ac:picMkLst>
            <pc:docMk/>
            <pc:sldMk cId="3970566482" sldId="256"/>
            <ac:picMk id="71" creationId="{D29A04EB-0C15-1145-30BE-C2EF14AD1275}"/>
          </ac:picMkLst>
        </pc:picChg>
        <pc:picChg chg="add del">
          <ac:chgData name="Alberto" userId="78a84c73-f82a-4350-bcdb-9d3ec95123ac" providerId="ADAL" clId="{966DFC1B-1CA3-4EBB-BDB0-1092BA445A15}" dt="2022-11-16T09:30:41.196" v="95" actId="26606"/>
          <ac:picMkLst>
            <pc:docMk/>
            <pc:sldMk cId="3970566482" sldId="256"/>
            <ac:picMk id="74" creationId="{CB5F09FA-C597-D1B4-568F-4C9A4A67BF83}"/>
          </ac:picMkLst>
        </pc:picChg>
        <pc:picChg chg="add del">
          <ac:chgData name="Alberto" userId="78a84c73-f82a-4350-bcdb-9d3ec95123ac" providerId="ADAL" clId="{966DFC1B-1CA3-4EBB-BDB0-1092BA445A15}" dt="2022-11-16T09:30:43.716" v="97" actId="26606"/>
          <ac:picMkLst>
            <pc:docMk/>
            <pc:sldMk cId="3970566482" sldId="256"/>
            <ac:picMk id="79" creationId="{2B879A5B-8572-1876-1197-422E677C5436}"/>
          </ac:picMkLst>
        </pc:picChg>
        <pc:picChg chg="add del">
          <ac:chgData name="Alberto" userId="78a84c73-f82a-4350-bcdb-9d3ec95123ac" providerId="ADAL" clId="{966DFC1B-1CA3-4EBB-BDB0-1092BA445A15}" dt="2022-11-16T09:30:46.166" v="101" actId="26606"/>
          <ac:picMkLst>
            <pc:docMk/>
            <pc:sldMk cId="3970566482" sldId="256"/>
            <ac:picMk id="83" creationId="{0DFF0059-0713-14A5-37AD-BE6DA7B893E9}"/>
          </ac:picMkLst>
        </pc:picChg>
        <pc:picChg chg="add del">
          <ac:chgData name="Alberto" userId="78a84c73-f82a-4350-bcdb-9d3ec95123ac" providerId="ADAL" clId="{966DFC1B-1CA3-4EBB-BDB0-1092BA445A15}" dt="2022-11-16T09:30:59.886" v="105" actId="26606"/>
          <ac:picMkLst>
            <pc:docMk/>
            <pc:sldMk cId="3970566482" sldId="256"/>
            <ac:picMk id="87" creationId="{CB5F09FA-C597-D1B4-568F-4C9A4A67BF83}"/>
          </ac:picMkLst>
        </pc:picChg>
        <pc:picChg chg="add del">
          <ac:chgData name="Alberto" userId="78a84c73-f82a-4350-bcdb-9d3ec95123ac" providerId="ADAL" clId="{966DFC1B-1CA3-4EBB-BDB0-1092BA445A15}" dt="2022-11-16T09:31:02.156" v="107" actId="26606"/>
          <ac:picMkLst>
            <pc:docMk/>
            <pc:sldMk cId="3970566482" sldId="256"/>
            <ac:picMk id="92" creationId="{6955F13F-91A0-1A20-2FBB-D77D5027A1CA}"/>
          </ac:picMkLst>
        </pc:picChg>
        <pc:picChg chg="add del">
          <ac:chgData name="Alberto" userId="78a84c73-f82a-4350-bcdb-9d3ec95123ac" providerId="ADAL" clId="{966DFC1B-1CA3-4EBB-BDB0-1092BA445A15}" dt="2022-11-16T09:31:03.926" v="111" actId="26606"/>
          <ac:picMkLst>
            <pc:docMk/>
            <pc:sldMk cId="3970566482" sldId="256"/>
            <ac:picMk id="98" creationId="{6110938B-8D14-946C-76E4-0AD7485934E7}"/>
          </ac:picMkLst>
        </pc:picChg>
        <pc:picChg chg="add del">
          <ac:chgData name="Alberto" userId="78a84c73-f82a-4350-bcdb-9d3ec95123ac" providerId="ADAL" clId="{966DFC1B-1CA3-4EBB-BDB0-1092BA445A15}" dt="2022-11-16T09:31:04.936" v="113" actId="26606"/>
          <ac:picMkLst>
            <pc:docMk/>
            <pc:sldMk cId="3970566482" sldId="256"/>
            <ac:picMk id="106" creationId="{B3DFE520-419F-3C44-9B13-170C7507A47F}"/>
          </ac:picMkLst>
        </pc:picChg>
        <pc:picChg chg="add mod">
          <ac:chgData name="Alberto" userId="78a84c73-f82a-4350-bcdb-9d3ec95123ac" providerId="ADAL" clId="{966DFC1B-1CA3-4EBB-BDB0-1092BA445A15}" dt="2022-11-16T09:31:08.506" v="117" actId="27614"/>
          <ac:picMkLst>
            <pc:docMk/>
            <pc:sldMk cId="3970566482" sldId="256"/>
            <ac:picMk id="113" creationId="{606AFB93-54C4-B8EE-3BD7-22AFFA447595}"/>
          </ac:picMkLst>
        </pc:picChg>
        <pc:cxnChg chg="add del">
          <ac:chgData name="Alberto" userId="78a84c73-f82a-4350-bcdb-9d3ec95123ac" providerId="ADAL" clId="{966DFC1B-1CA3-4EBB-BDB0-1092BA445A15}" dt="2022-11-16T09:30:00.004" v="67" actId="26606"/>
          <ac:cxnSpMkLst>
            <pc:docMk/>
            <pc:sldMk cId="3970566482" sldId="256"/>
            <ac:cxnSpMk id="17" creationId="{B6297268-1B4B-4EAB-B8C5-91187E87FFFE}"/>
          </ac:cxnSpMkLst>
        </pc:cxnChg>
        <pc:cxnChg chg="add del">
          <ac:chgData name="Alberto" userId="78a84c73-f82a-4350-bcdb-9d3ec95123ac" providerId="ADAL" clId="{966DFC1B-1CA3-4EBB-BDB0-1092BA445A15}" dt="2022-11-16T09:30:11.475" v="77" actId="26606"/>
          <ac:cxnSpMkLst>
            <pc:docMk/>
            <pc:sldMk cId="3970566482" sldId="256"/>
            <ac:cxnSpMk id="36" creationId="{B6297268-1B4B-4EAB-B8C5-91187E87FFFE}"/>
          </ac:cxnSpMkLst>
        </pc:cxnChg>
        <pc:cxnChg chg="add del">
          <ac:chgData name="Alberto" userId="78a84c73-f82a-4350-bcdb-9d3ec95123ac" providerId="ADAL" clId="{966DFC1B-1CA3-4EBB-BDB0-1092BA445A15}" dt="2022-11-16T09:30:25.214" v="83" actId="26606"/>
          <ac:cxnSpMkLst>
            <pc:docMk/>
            <pc:sldMk cId="3970566482" sldId="256"/>
            <ac:cxnSpMk id="50" creationId="{B6297268-1B4B-4EAB-B8C5-91187E87FFFE}"/>
          </ac:cxnSpMkLst>
        </pc:cxnChg>
        <pc:cxnChg chg="add del">
          <ac:chgData name="Alberto" userId="78a84c73-f82a-4350-bcdb-9d3ec95123ac" providerId="ADAL" clId="{966DFC1B-1CA3-4EBB-BDB0-1092BA445A15}" dt="2022-11-16T09:30:46.166" v="101" actId="26606"/>
          <ac:cxnSpMkLst>
            <pc:docMk/>
            <pc:sldMk cId="3970566482" sldId="256"/>
            <ac:cxnSpMk id="84" creationId="{9E7C23BC-DAA6-40E1-8166-B8C4439D1430}"/>
          </ac:cxnSpMkLst>
        </pc:cxnChg>
        <pc:cxnChg chg="add del">
          <ac:chgData name="Alberto" userId="78a84c73-f82a-4350-bcdb-9d3ec95123ac" providerId="ADAL" clId="{966DFC1B-1CA3-4EBB-BDB0-1092BA445A15}" dt="2022-11-16T09:31:04.936" v="113" actId="26606"/>
          <ac:cxnSpMkLst>
            <pc:docMk/>
            <pc:sldMk cId="3970566482" sldId="256"/>
            <ac:cxnSpMk id="107" creationId="{13AC671C-E66F-43C5-A66A-C477339DD232}"/>
          </ac:cxnSpMkLst>
        </pc:cxnChg>
        <pc:cxnChg chg="add">
          <ac:chgData name="Alberto" userId="78a84c73-f82a-4350-bcdb-9d3ec95123ac" providerId="ADAL" clId="{966DFC1B-1CA3-4EBB-BDB0-1092BA445A15}" dt="2022-11-16T09:31:05.086" v="114" actId="26606"/>
          <ac:cxnSpMkLst>
            <pc:docMk/>
            <pc:sldMk cId="3970566482" sldId="256"/>
            <ac:cxnSpMk id="114" creationId="{B6297268-1B4B-4EAB-B8C5-91187E87FFFE}"/>
          </ac:cxnSpMkLst>
        </pc:cxnChg>
      </pc:sldChg>
      <pc:sldChg chg="addSp delSp modSp new mod modNotesTx">
        <pc:chgData name="Alberto" userId="78a84c73-f82a-4350-bcdb-9d3ec95123ac" providerId="ADAL" clId="{966DFC1B-1CA3-4EBB-BDB0-1092BA445A15}" dt="2022-11-18T17:50:52.116" v="9185"/>
        <pc:sldMkLst>
          <pc:docMk/>
          <pc:sldMk cId="1669530406" sldId="257"/>
        </pc:sldMkLst>
        <pc:spChg chg="mod">
          <ac:chgData name="Alberto" userId="78a84c73-f82a-4350-bcdb-9d3ec95123ac" providerId="ADAL" clId="{966DFC1B-1CA3-4EBB-BDB0-1092BA445A15}" dt="2022-11-16T09:44:08.072" v="438"/>
          <ac:spMkLst>
            <pc:docMk/>
            <pc:sldMk cId="1669530406" sldId="257"/>
            <ac:spMk id="2" creationId="{951235A3-6CFC-DA6B-F247-0C274332F9BA}"/>
          </ac:spMkLst>
        </pc:spChg>
        <pc:spChg chg="del">
          <ac:chgData name="Alberto" userId="78a84c73-f82a-4350-bcdb-9d3ec95123ac" providerId="ADAL" clId="{966DFC1B-1CA3-4EBB-BDB0-1092BA445A15}" dt="2022-11-16T09:33:19.128" v="169" actId="478"/>
          <ac:spMkLst>
            <pc:docMk/>
            <pc:sldMk cId="1669530406" sldId="257"/>
            <ac:spMk id="3" creationId="{19C9DE31-F71D-5FE0-A988-217DB31259A4}"/>
          </ac:spMkLst>
        </pc:spChg>
        <pc:spChg chg="add mod">
          <ac:chgData name="Alberto" userId="78a84c73-f82a-4350-bcdb-9d3ec95123ac" providerId="ADAL" clId="{966DFC1B-1CA3-4EBB-BDB0-1092BA445A15}" dt="2022-11-17T10:18:24.639" v="3532" actId="571"/>
          <ac:spMkLst>
            <pc:docMk/>
            <pc:sldMk cId="1669530406" sldId="257"/>
            <ac:spMk id="3" creationId="{8555117F-A607-098A-3418-C8C06A723310}"/>
          </ac:spMkLst>
        </pc:spChg>
        <pc:spChg chg="mod">
          <ac:chgData name="Alberto" userId="78a84c73-f82a-4350-bcdb-9d3ec95123ac" providerId="ADAL" clId="{966DFC1B-1CA3-4EBB-BDB0-1092BA445A15}" dt="2022-11-16T09:50:11.135" v="585" actId="20577"/>
          <ac:spMkLst>
            <pc:docMk/>
            <pc:sldMk cId="1669530406" sldId="257"/>
            <ac:spMk id="4" creationId="{20CCEE20-89E4-319E-715D-1C6E9363009C}"/>
          </ac:spMkLst>
        </pc:spChg>
        <pc:spChg chg="add mod">
          <ac:chgData name="Alberto" userId="78a84c73-f82a-4350-bcdb-9d3ec95123ac" providerId="ADAL" clId="{966DFC1B-1CA3-4EBB-BDB0-1092BA445A15}" dt="2022-11-17T10:18:24.639" v="3532" actId="571"/>
          <ac:spMkLst>
            <pc:docMk/>
            <pc:sldMk cId="1669530406" sldId="257"/>
            <ac:spMk id="6" creationId="{05E57984-ADFB-4E8D-DF94-3C2D4FE8BB1A}"/>
          </ac:spMkLst>
        </pc:spChg>
        <pc:spChg chg="add del mod">
          <ac:chgData name="Alberto" userId="78a84c73-f82a-4350-bcdb-9d3ec95123ac" providerId="ADAL" clId="{966DFC1B-1CA3-4EBB-BDB0-1092BA445A15}" dt="2022-11-17T15:47:34.740" v="3633" actId="478"/>
          <ac:spMkLst>
            <pc:docMk/>
            <pc:sldMk cId="1669530406" sldId="257"/>
            <ac:spMk id="8" creationId="{C7993F34-9FBF-7D05-9462-6FA7B276C728}"/>
          </ac:spMkLst>
        </pc:spChg>
        <pc:spChg chg="add del mod">
          <ac:chgData name="Alberto" userId="78a84c73-f82a-4350-bcdb-9d3ec95123ac" providerId="ADAL" clId="{966DFC1B-1CA3-4EBB-BDB0-1092BA445A15}" dt="2022-11-17T15:47:37.260" v="3635" actId="478"/>
          <ac:spMkLst>
            <pc:docMk/>
            <pc:sldMk cId="1669530406" sldId="257"/>
            <ac:spMk id="9" creationId="{342A3A0D-6BE6-A184-C854-83B1BF0C3D3E}"/>
          </ac:spMkLst>
        </pc:spChg>
        <pc:spChg chg="add mod">
          <ac:chgData name="Alberto" userId="78a84c73-f82a-4350-bcdb-9d3ec95123ac" providerId="ADAL" clId="{966DFC1B-1CA3-4EBB-BDB0-1092BA445A15}" dt="2022-11-17T15:47:39.810" v="3637" actId="1076"/>
          <ac:spMkLst>
            <pc:docMk/>
            <pc:sldMk cId="1669530406" sldId="257"/>
            <ac:spMk id="10" creationId="{6C3C8585-B399-DAEC-99E9-3B52D506274E}"/>
          </ac:spMkLst>
        </pc:spChg>
        <pc:picChg chg="add mod">
          <ac:chgData name="Alberto" userId="78a84c73-f82a-4350-bcdb-9d3ec95123ac" providerId="ADAL" clId="{966DFC1B-1CA3-4EBB-BDB0-1092BA445A15}" dt="2022-11-16T09:47:12.254" v="558" actId="1076"/>
          <ac:picMkLst>
            <pc:docMk/>
            <pc:sldMk cId="1669530406" sldId="257"/>
            <ac:picMk id="7" creationId="{A05DBAD5-D855-7778-E61E-9DD1B8CB44FC}"/>
          </ac:picMkLst>
        </pc:picChg>
      </pc:sldChg>
      <pc:sldChg chg="addSp delSp modSp add mod modNotesTx">
        <pc:chgData name="Alberto" userId="78a84c73-f82a-4350-bcdb-9d3ec95123ac" providerId="ADAL" clId="{966DFC1B-1CA3-4EBB-BDB0-1092BA445A15}" dt="2022-11-18T17:51:38.768" v="9187"/>
        <pc:sldMkLst>
          <pc:docMk/>
          <pc:sldMk cId="1338140537" sldId="258"/>
        </pc:sldMkLst>
        <pc:spChg chg="mod">
          <ac:chgData name="Alberto" userId="78a84c73-f82a-4350-bcdb-9d3ec95123ac" providerId="ADAL" clId="{966DFC1B-1CA3-4EBB-BDB0-1092BA445A15}" dt="2022-11-16T09:44:23.986" v="443"/>
          <ac:spMkLst>
            <pc:docMk/>
            <pc:sldMk cId="1338140537" sldId="258"/>
            <ac:spMk id="2" creationId="{951235A3-6CFC-DA6B-F247-0C274332F9BA}"/>
          </ac:spMkLst>
        </pc:spChg>
        <pc:spChg chg="del">
          <ac:chgData name="Alberto" userId="78a84c73-f82a-4350-bcdb-9d3ec95123ac" providerId="ADAL" clId="{966DFC1B-1CA3-4EBB-BDB0-1092BA445A15}" dt="2022-11-16T09:50:41.480" v="588" actId="478"/>
          <ac:spMkLst>
            <pc:docMk/>
            <pc:sldMk cId="1338140537" sldId="258"/>
            <ac:spMk id="3" creationId="{7A57812D-731F-AB36-DE0F-E049E80E6496}"/>
          </ac:spMkLst>
        </pc:spChg>
        <pc:spChg chg="add mod">
          <ac:chgData name="Alberto" userId="78a84c73-f82a-4350-bcdb-9d3ec95123ac" providerId="ADAL" clId="{966DFC1B-1CA3-4EBB-BDB0-1092BA445A15}" dt="2022-11-17T09:32:20.311" v="1160" actId="1076"/>
          <ac:spMkLst>
            <pc:docMk/>
            <pc:sldMk cId="1338140537" sldId="258"/>
            <ac:spMk id="3" creationId="{B4DA3493-A5CA-02FC-0C0A-73278200846B}"/>
          </ac:spMkLst>
        </pc:spChg>
        <pc:spChg chg="add mod">
          <ac:chgData name="Alberto" userId="78a84c73-f82a-4350-bcdb-9d3ec95123ac" providerId="ADAL" clId="{966DFC1B-1CA3-4EBB-BDB0-1092BA445A15}" dt="2022-11-16T09:50:41.750" v="589"/>
          <ac:spMkLst>
            <pc:docMk/>
            <pc:sldMk cId="1338140537" sldId="258"/>
            <ac:spMk id="5" creationId="{3EB7BEE6-4A46-9410-E799-33F36B34BABA}"/>
          </ac:spMkLst>
        </pc:spChg>
        <pc:spChg chg="add mod">
          <ac:chgData name="Alberto" userId="78a84c73-f82a-4350-bcdb-9d3ec95123ac" providerId="ADAL" clId="{966DFC1B-1CA3-4EBB-BDB0-1092BA445A15}" dt="2022-11-17T09:32:26.061" v="1161" actId="1076"/>
          <ac:spMkLst>
            <pc:docMk/>
            <pc:sldMk cId="1338140537" sldId="258"/>
            <ac:spMk id="7" creationId="{4A152929-F276-05C9-D120-9200B96A87D7}"/>
          </ac:spMkLst>
        </pc:spChg>
        <pc:spChg chg="add mod">
          <ac:chgData name="Alberto" userId="78a84c73-f82a-4350-bcdb-9d3ec95123ac" providerId="ADAL" clId="{966DFC1B-1CA3-4EBB-BDB0-1092BA445A15}" dt="2022-11-17T09:34:15.690" v="1203" actId="1076"/>
          <ac:spMkLst>
            <pc:docMk/>
            <pc:sldMk cId="1338140537" sldId="258"/>
            <ac:spMk id="8" creationId="{198EB311-794E-DE65-98B2-2E956ED5EACC}"/>
          </ac:spMkLst>
        </pc:spChg>
        <pc:spChg chg="add mod">
          <ac:chgData name="Alberto" userId="78a84c73-f82a-4350-bcdb-9d3ec95123ac" providerId="ADAL" clId="{966DFC1B-1CA3-4EBB-BDB0-1092BA445A15}" dt="2022-11-17T09:46:27.804" v="2534" actId="20577"/>
          <ac:spMkLst>
            <pc:docMk/>
            <pc:sldMk cId="1338140537" sldId="258"/>
            <ac:spMk id="9" creationId="{2BB02DEB-BC6D-2484-168F-361BF4B37E1E}"/>
          </ac:spMkLst>
        </pc:spChg>
        <pc:picChg chg="add mod">
          <ac:chgData name="Alberto" userId="78a84c73-f82a-4350-bcdb-9d3ec95123ac" providerId="ADAL" clId="{966DFC1B-1CA3-4EBB-BDB0-1092BA445A15}" dt="2022-11-16T09:50:41.750" v="589"/>
          <ac:picMkLst>
            <pc:docMk/>
            <pc:sldMk cId="1338140537" sldId="258"/>
            <ac:picMk id="6" creationId="{C2BCDF9E-0433-81E5-DD80-D126CEBDD83C}"/>
          </ac:picMkLst>
        </pc:picChg>
        <pc:cxnChg chg="add del mod">
          <ac:chgData name="Alberto" userId="78a84c73-f82a-4350-bcdb-9d3ec95123ac" providerId="ADAL" clId="{966DFC1B-1CA3-4EBB-BDB0-1092BA445A15}" dt="2022-11-17T09:34:15.690" v="1203" actId="1076"/>
          <ac:cxnSpMkLst>
            <pc:docMk/>
            <pc:sldMk cId="1338140537" sldId="258"/>
            <ac:cxnSpMk id="11" creationId="{FC9E8402-6679-4814-8957-9F7E38056D57}"/>
          </ac:cxnSpMkLst>
        </pc:cxnChg>
        <pc:cxnChg chg="add del mod">
          <ac:chgData name="Alberto" userId="78a84c73-f82a-4350-bcdb-9d3ec95123ac" providerId="ADAL" clId="{966DFC1B-1CA3-4EBB-BDB0-1092BA445A15}" dt="2022-11-17T09:34:15.690" v="1203" actId="1076"/>
          <ac:cxnSpMkLst>
            <pc:docMk/>
            <pc:sldMk cId="1338140537" sldId="258"/>
            <ac:cxnSpMk id="12" creationId="{8F0651CE-B7A0-D31E-3E99-ACEE954E2A89}"/>
          </ac:cxnSpMkLst>
        </pc:cxnChg>
        <pc:cxnChg chg="add mod">
          <ac:chgData name="Alberto" userId="78a84c73-f82a-4350-bcdb-9d3ec95123ac" providerId="ADAL" clId="{966DFC1B-1CA3-4EBB-BDB0-1092BA445A15}" dt="2022-11-17T09:34:15.690" v="1203" actId="1076"/>
          <ac:cxnSpMkLst>
            <pc:docMk/>
            <pc:sldMk cId="1338140537" sldId="258"/>
            <ac:cxnSpMk id="15" creationId="{B2645796-5706-12F4-AFF5-7E9CD0D3E25D}"/>
          </ac:cxnSpMkLst>
        </pc:cxnChg>
      </pc:sldChg>
      <pc:sldChg chg="new del">
        <pc:chgData name="Alberto" userId="78a84c73-f82a-4350-bcdb-9d3ec95123ac" providerId="ADAL" clId="{966DFC1B-1CA3-4EBB-BDB0-1092BA445A15}" dt="2022-11-16T09:33:40.509" v="174" actId="680"/>
        <pc:sldMkLst>
          <pc:docMk/>
          <pc:sldMk cId="2434898421" sldId="258"/>
        </pc:sldMkLst>
      </pc:sldChg>
      <pc:sldChg chg="addSp delSp modSp add mod modNotesTx">
        <pc:chgData name="Alberto" userId="78a84c73-f82a-4350-bcdb-9d3ec95123ac" providerId="ADAL" clId="{966DFC1B-1CA3-4EBB-BDB0-1092BA445A15}" dt="2022-11-18T17:59:38.644" v="9199"/>
        <pc:sldMkLst>
          <pc:docMk/>
          <pc:sldMk cId="404732480" sldId="259"/>
        </pc:sldMkLst>
        <pc:spChg chg="mod">
          <ac:chgData name="Alberto" userId="78a84c73-f82a-4350-bcdb-9d3ec95123ac" providerId="ADAL" clId="{966DFC1B-1CA3-4EBB-BDB0-1092BA445A15}" dt="2022-11-16T09:44:36.308" v="448" actId="27636"/>
          <ac:spMkLst>
            <pc:docMk/>
            <pc:sldMk cId="404732480" sldId="259"/>
            <ac:spMk id="2" creationId="{951235A3-6CFC-DA6B-F247-0C274332F9BA}"/>
          </ac:spMkLst>
        </pc:spChg>
        <pc:spChg chg="del">
          <ac:chgData name="Alberto" userId="78a84c73-f82a-4350-bcdb-9d3ec95123ac" providerId="ADAL" clId="{966DFC1B-1CA3-4EBB-BDB0-1092BA445A15}" dt="2022-11-16T09:50:49.320" v="592" actId="478"/>
          <ac:spMkLst>
            <pc:docMk/>
            <pc:sldMk cId="404732480" sldId="259"/>
            <ac:spMk id="3" creationId="{60270D03-240A-0D71-55EF-ACD370580502}"/>
          </ac:spMkLst>
        </pc:spChg>
        <pc:spChg chg="add del mod">
          <ac:chgData name="Alberto" userId="78a84c73-f82a-4350-bcdb-9d3ec95123ac" providerId="ADAL" clId="{966DFC1B-1CA3-4EBB-BDB0-1092BA445A15}" dt="2022-11-17T10:18:48.324" v="3538" actId="478"/>
          <ac:spMkLst>
            <pc:docMk/>
            <pc:sldMk cId="404732480" sldId="259"/>
            <ac:spMk id="3" creationId="{DC0FA7AF-26E5-D2EB-DF57-A727A4C2AB40}"/>
          </ac:spMkLst>
        </pc:spChg>
        <pc:spChg chg="add mod">
          <ac:chgData name="Alberto" userId="78a84c73-f82a-4350-bcdb-9d3ec95123ac" providerId="ADAL" clId="{966DFC1B-1CA3-4EBB-BDB0-1092BA445A15}" dt="2022-11-16T09:50:49.580" v="593"/>
          <ac:spMkLst>
            <pc:docMk/>
            <pc:sldMk cId="404732480" sldId="259"/>
            <ac:spMk id="5" creationId="{3A2C1A81-F248-2A36-2538-330FFBE4D6DB}"/>
          </ac:spMkLst>
        </pc:spChg>
        <pc:spChg chg="add mod">
          <ac:chgData name="Alberto" userId="78a84c73-f82a-4350-bcdb-9d3ec95123ac" providerId="ADAL" clId="{966DFC1B-1CA3-4EBB-BDB0-1092BA445A15}" dt="2022-11-17T15:48:48.932" v="3645" actId="1076"/>
          <ac:spMkLst>
            <pc:docMk/>
            <pc:sldMk cId="404732480" sldId="259"/>
            <ac:spMk id="7" creationId="{C0C2C24D-A4D1-9E65-F9AA-EFE9F439B78E}"/>
          </ac:spMkLst>
        </pc:spChg>
        <pc:spChg chg="add mod">
          <ac:chgData name="Alberto" userId="78a84c73-f82a-4350-bcdb-9d3ec95123ac" providerId="ADAL" clId="{966DFC1B-1CA3-4EBB-BDB0-1092BA445A15}" dt="2022-11-17T15:48:48.932" v="3645" actId="1076"/>
          <ac:spMkLst>
            <pc:docMk/>
            <pc:sldMk cId="404732480" sldId="259"/>
            <ac:spMk id="8" creationId="{BA62BCE1-A743-3F52-BD30-AB4BB2AB3049}"/>
          </ac:spMkLst>
        </pc:spChg>
        <pc:spChg chg="add mod">
          <ac:chgData name="Alberto" userId="78a84c73-f82a-4350-bcdb-9d3ec95123ac" providerId="ADAL" clId="{966DFC1B-1CA3-4EBB-BDB0-1092BA445A15}" dt="2022-11-17T15:48:48.932" v="3645" actId="1076"/>
          <ac:spMkLst>
            <pc:docMk/>
            <pc:sldMk cId="404732480" sldId="259"/>
            <ac:spMk id="9" creationId="{17F41B98-775C-8496-749B-537AC0F6FD9D}"/>
          </ac:spMkLst>
        </pc:spChg>
        <pc:spChg chg="add mod">
          <ac:chgData name="Alberto" userId="78a84c73-f82a-4350-bcdb-9d3ec95123ac" providerId="ADAL" clId="{966DFC1B-1CA3-4EBB-BDB0-1092BA445A15}" dt="2022-11-17T15:48:48.932" v="3645" actId="1076"/>
          <ac:spMkLst>
            <pc:docMk/>
            <pc:sldMk cId="404732480" sldId="259"/>
            <ac:spMk id="10" creationId="{A88C1231-C181-C1E3-ABFB-3E082AD57D4B}"/>
          </ac:spMkLst>
        </pc:spChg>
        <pc:picChg chg="add mod">
          <ac:chgData name="Alberto" userId="78a84c73-f82a-4350-bcdb-9d3ec95123ac" providerId="ADAL" clId="{966DFC1B-1CA3-4EBB-BDB0-1092BA445A15}" dt="2022-11-16T09:50:49.580" v="593"/>
          <ac:picMkLst>
            <pc:docMk/>
            <pc:sldMk cId="404732480" sldId="259"/>
            <ac:picMk id="6" creationId="{5FCF4214-3239-039A-9BA8-F518762666D7}"/>
          </ac:picMkLst>
        </pc:picChg>
      </pc:sldChg>
      <pc:sldChg chg="addSp delSp modSp add mod modNotesTx">
        <pc:chgData name="Alberto" userId="78a84c73-f82a-4350-bcdb-9d3ec95123ac" providerId="ADAL" clId="{966DFC1B-1CA3-4EBB-BDB0-1092BA445A15}" dt="2022-11-18T18:41:38.237" v="9292" actId="20577"/>
        <pc:sldMkLst>
          <pc:docMk/>
          <pc:sldMk cId="298396335" sldId="260"/>
        </pc:sldMkLst>
        <pc:spChg chg="mod">
          <ac:chgData name="Alberto" userId="78a84c73-f82a-4350-bcdb-9d3ec95123ac" providerId="ADAL" clId="{966DFC1B-1CA3-4EBB-BDB0-1092BA445A15}" dt="2022-11-16T09:44:41.360" v="451" actId="27636"/>
          <ac:spMkLst>
            <pc:docMk/>
            <pc:sldMk cId="298396335" sldId="260"/>
            <ac:spMk id="2" creationId="{951235A3-6CFC-DA6B-F247-0C274332F9BA}"/>
          </ac:spMkLst>
        </pc:spChg>
        <pc:spChg chg="del">
          <ac:chgData name="Alberto" userId="78a84c73-f82a-4350-bcdb-9d3ec95123ac" providerId="ADAL" clId="{966DFC1B-1CA3-4EBB-BDB0-1092BA445A15}" dt="2022-11-16T09:50:53.050" v="594" actId="478"/>
          <ac:spMkLst>
            <pc:docMk/>
            <pc:sldMk cId="298396335" sldId="260"/>
            <ac:spMk id="3" creationId="{F8C7F8E6-C48B-BF17-42F1-49C42AD1B320}"/>
          </ac:spMkLst>
        </pc:spChg>
        <pc:spChg chg="add mod">
          <ac:chgData name="Alberto" userId="78a84c73-f82a-4350-bcdb-9d3ec95123ac" providerId="ADAL" clId="{966DFC1B-1CA3-4EBB-BDB0-1092BA445A15}" dt="2022-11-16T09:50:53.300" v="595"/>
          <ac:spMkLst>
            <pc:docMk/>
            <pc:sldMk cId="298396335" sldId="260"/>
            <ac:spMk id="5" creationId="{22D901AE-0BB9-E656-9EE6-F5FDCE616682}"/>
          </ac:spMkLst>
        </pc:spChg>
        <pc:spChg chg="add mod">
          <ac:chgData name="Alberto" userId="78a84c73-f82a-4350-bcdb-9d3ec95123ac" providerId="ADAL" clId="{966DFC1B-1CA3-4EBB-BDB0-1092BA445A15}" dt="2022-11-18T17:15:16.748" v="9170" actId="20577"/>
          <ac:spMkLst>
            <pc:docMk/>
            <pc:sldMk cId="298396335" sldId="260"/>
            <ac:spMk id="7" creationId="{8018F570-307C-D302-FD9E-BCFE4D528750}"/>
          </ac:spMkLst>
        </pc:spChg>
        <pc:spChg chg="add mod">
          <ac:chgData name="Alberto" userId="78a84c73-f82a-4350-bcdb-9d3ec95123ac" providerId="ADAL" clId="{966DFC1B-1CA3-4EBB-BDB0-1092BA445A15}" dt="2022-11-17T17:38:53.136" v="6468" actId="1076"/>
          <ac:spMkLst>
            <pc:docMk/>
            <pc:sldMk cId="298396335" sldId="260"/>
            <ac:spMk id="9" creationId="{8233657A-4054-7CF9-098F-F08FDB280F2A}"/>
          </ac:spMkLst>
        </pc:spChg>
        <pc:spChg chg="add mod">
          <ac:chgData name="Alberto" userId="78a84c73-f82a-4350-bcdb-9d3ec95123ac" providerId="ADAL" clId="{966DFC1B-1CA3-4EBB-BDB0-1092BA445A15}" dt="2022-11-17T17:38:53.136" v="6468" actId="1076"/>
          <ac:spMkLst>
            <pc:docMk/>
            <pc:sldMk cId="298396335" sldId="260"/>
            <ac:spMk id="10" creationId="{7B92E6AC-6AE9-3397-6DBC-2992D5C1367B}"/>
          </ac:spMkLst>
        </pc:spChg>
        <pc:spChg chg="add mod">
          <ac:chgData name="Alberto" userId="78a84c73-f82a-4350-bcdb-9d3ec95123ac" providerId="ADAL" clId="{966DFC1B-1CA3-4EBB-BDB0-1092BA445A15}" dt="2022-11-17T17:38:53.136" v="6468" actId="1076"/>
          <ac:spMkLst>
            <pc:docMk/>
            <pc:sldMk cId="298396335" sldId="260"/>
            <ac:spMk id="11" creationId="{6835F126-23AD-4B2F-34C3-101050364FD3}"/>
          </ac:spMkLst>
        </pc:spChg>
        <pc:spChg chg="add mod">
          <ac:chgData name="Alberto" userId="78a84c73-f82a-4350-bcdb-9d3ec95123ac" providerId="ADAL" clId="{966DFC1B-1CA3-4EBB-BDB0-1092BA445A15}" dt="2022-11-17T17:38:53.136" v="6468" actId="1076"/>
          <ac:spMkLst>
            <pc:docMk/>
            <pc:sldMk cId="298396335" sldId="260"/>
            <ac:spMk id="12" creationId="{758E90C4-F65C-A8A9-0F94-B2D6E92E9143}"/>
          </ac:spMkLst>
        </pc:spChg>
        <pc:spChg chg="add mod">
          <ac:chgData name="Alberto" userId="78a84c73-f82a-4350-bcdb-9d3ec95123ac" providerId="ADAL" clId="{966DFC1B-1CA3-4EBB-BDB0-1092BA445A15}" dt="2022-11-17T17:38:53.136" v="6468" actId="1076"/>
          <ac:spMkLst>
            <pc:docMk/>
            <pc:sldMk cId="298396335" sldId="260"/>
            <ac:spMk id="13" creationId="{7910800A-840F-E39B-B8F2-8B6B0755EBDA}"/>
          </ac:spMkLst>
        </pc:spChg>
        <pc:spChg chg="add mod">
          <ac:chgData name="Alberto" userId="78a84c73-f82a-4350-bcdb-9d3ec95123ac" providerId="ADAL" clId="{966DFC1B-1CA3-4EBB-BDB0-1092BA445A15}" dt="2022-11-17T17:38:53.136" v="6468" actId="1076"/>
          <ac:spMkLst>
            <pc:docMk/>
            <pc:sldMk cId="298396335" sldId="260"/>
            <ac:spMk id="14" creationId="{F4FDD51F-AB9B-052B-1A6C-F7362DDC7D8F}"/>
          </ac:spMkLst>
        </pc:spChg>
        <pc:spChg chg="add mod">
          <ac:chgData name="Alberto" userId="78a84c73-f82a-4350-bcdb-9d3ec95123ac" providerId="ADAL" clId="{966DFC1B-1CA3-4EBB-BDB0-1092BA445A15}" dt="2022-11-17T17:38:53.136" v="6468" actId="1076"/>
          <ac:spMkLst>
            <pc:docMk/>
            <pc:sldMk cId="298396335" sldId="260"/>
            <ac:spMk id="15" creationId="{46092883-5856-8CC8-88BA-270A4FDD945C}"/>
          </ac:spMkLst>
        </pc:spChg>
        <pc:spChg chg="add mod">
          <ac:chgData name="Alberto" userId="78a84c73-f82a-4350-bcdb-9d3ec95123ac" providerId="ADAL" clId="{966DFC1B-1CA3-4EBB-BDB0-1092BA445A15}" dt="2022-11-17T17:38:53.136" v="6468" actId="1076"/>
          <ac:spMkLst>
            <pc:docMk/>
            <pc:sldMk cId="298396335" sldId="260"/>
            <ac:spMk id="16" creationId="{2C1F0A7D-B83B-C395-CE91-794FB600DCBA}"/>
          </ac:spMkLst>
        </pc:spChg>
        <pc:spChg chg="add mod">
          <ac:chgData name="Alberto" userId="78a84c73-f82a-4350-bcdb-9d3ec95123ac" providerId="ADAL" clId="{966DFC1B-1CA3-4EBB-BDB0-1092BA445A15}" dt="2022-11-17T17:38:53.136" v="6468" actId="1076"/>
          <ac:spMkLst>
            <pc:docMk/>
            <pc:sldMk cId="298396335" sldId="260"/>
            <ac:spMk id="17" creationId="{B0692FE8-B63C-C767-2EF2-407B0A9F4A70}"/>
          </ac:spMkLst>
        </pc:spChg>
        <pc:spChg chg="add mod">
          <ac:chgData name="Alberto" userId="78a84c73-f82a-4350-bcdb-9d3ec95123ac" providerId="ADAL" clId="{966DFC1B-1CA3-4EBB-BDB0-1092BA445A15}" dt="2022-11-17T17:40:05.807" v="6476" actId="115"/>
          <ac:spMkLst>
            <pc:docMk/>
            <pc:sldMk cId="298396335" sldId="260"/>
            <ac:spMk id="19" creationId="{955FAA1B-6663-8DA5-57FA-71A23552FF43}"/>
          </ac:spMkLst>
        </pc:spChg>
        <pc:spChg chg="add mod">
          <ac:chgData name="Alberto" userId="78a84c73-f82a-4350-bcdb-9d3ec95123ac" providerId="ADAL" clId="{966DFC1B-1CA3-4EBB-BDB0-1092BA445A15}" dt="2022-11-17T17:42:39.119" v="6518" actId="1076"/>
          <ac:spMkLst>
            <pc:docMk/>
            <pc:sldMk cId="298396335" sldId="260"/>
            <ac:spMk id="20" creationId="{A8F3E94D-6218-825A-309B-5673BD4570C2}"/>
          </ac:spMkLst>
        </pc:spChg>
        <pc:spChg chg="add del mod">
          <ac:chgData name="Alberto" userId="78a84c73-f82a-4350-bcdb-9d3ec95123ac" providerId="ADAL" clId="{966DFC1B-1CA3-4EBB-BDB0-1092BA445A15}" dt="2022-11-17T17:41:48.525" v="6507" actId="478"/>
          <ac:spMkLst>
            <pc:docMk/>
            <pc:sldMk cId="298396335" sldId="260"/>
            <ac:spMk id="21" creationId="{88D9E457-4EC0-B279-3355-8C064A387C93}"/>
          </ac:spMkLst>
        </pc:spChg>
        <pc:spChg chg="add mod">
          <ac:chgData name="Alberto" userId="78a84c73-f82a-4350-bcdb-9d3ec95123ac" providerId="ADAL" clId="{966DFC1B-1CA3-4EBB-BDB0-1092BA445A15}" dt="2022-11-17T17:42:35.778" v="6517" actId="14100"/>
          <ac:spMkLst>
            <pc:docMk/>
            <pc:sldMk cId="298396335" sldId="260"/>
            <ac:spMk id="22" creationId="{9040DF45-5123-C4B5-F6EE-61204FB170FD}"/>
          </ac:spMkLst>
        </pc:spChg>
        <pc:spChg chg="add mod">
          <ac:chgData name="Alberto" userId="78a84c73-f82a-4350-bcdb-9d3ec95123ac" providerId="ADAL" clId="{966DFC1B-1CA3-4EBB-BDB0-1092BA445A15}" dt="2022-11-17T17:42:52.995" v="6520" actId="1076"/>
          <ac:spMkLst>
            <pc:docMk/>
            <pc:sldMk cId="298396335" sldId="260"/>
            <ac:spMk id="23" creationId="{369722B8-C3AF-A46D-C443-BFF43AE3F042}"/>
          </ac:spMkLst>
        </pc:spChg>
        <pc:spChg chg="add mod">
          <ac:chgData name="Alberto" userId="78a84c73-f82a-4350-bcdb-9d3ec95123ac" providerId="ADAL" clId="{966DFC1B-1CA3-4EBB-BDB0-1092BA445A15}" dt="2022-11-17T17:43:05.577" v="6528" actId="207"/>
          <ac:spMkLst>
            <pc:docMk/>
            <pc:sldMk cId="298396335" sldId="260"/>
            <ac:spMk id="24" creationId="{98A2F16F-9E09-FA26-58AA-08637BE19291}"/>
          </ac:spMkLst>
        </pc:spChg>
        <pc:spChg chg="add del mod">
          <ac:chgData name="Alberto" userId="78a84c73-f82a-4350-bcdb-9d3ec95123ac" providerId="ADAL" clId="{966DFC1B-1CA3-4EBB-BDB0-1092BA445A15}" dt="2022-11-17T17:43:13.575" v="6530"/>
          <ac:spMkLst>
            <pc:docMk/>
            <pc:sldMk cId="298396335" sldId="260"/>
            <ac:spMk id="25" creationId="{F457A9CD-C6D0-ACCF-75CA-F42EC82DE72E}"/>
          </ac:spMkLst>
        </pc:spChg>
        <pc:spChg chg="add mod">
          <ac:chgData name="Alberto" userId="78a84c73-f82a-4350-bcdb-9d3ec95123ac" providerId="ADAL" clId="{966DFC1B-1CA3-4EBB-BDB0-1092BA445A15}" dt="2022-11-17T17:43:31.687" v="6554" actId="1076"/>
          <ac:spMkLst>
            <pc:docMk/>
            <pc:sldMk cId="298396335" sldId="260"/>
            <ac:spMk id="26" creationId="{398B42E4-A19D-EBB5-2131-42CE9A12AAF9}"/>
          </ac:spMkLst>
        </pc:spChg>
        <pc:spChg chg="add del mod">
          <ac:chgData name="Alberto" userId="78a84c73-f82a-4350-bcdb-9d3ec95123ac" providerId="ADAL" clId="{966DFC1B-1CA3-4EBB-BDB0-1092BA445A15}" dt="2022-11-17T17:44:24.229" v="6556"/>
          <ac:spMkLst>
            <pc:docMk/>
            <pc:sldMk cId="298396335" sldId="260"/>
            <ac:spMk id="27" creationId="{88BF9326-519F-2F36-BCFE-4054F6E33FF6}"/>
          </ac:spMkLst>
        </pc:spChg>
        <pc:grpChg chg="add mod">
          <ac:chgData name="Alberto" userId="78a84c73-f82a-4350-bcdb-9d3ec95123ac" providerId="ADAL" clId="{966DFC1B-1CA3-4EBB-BDB0-1092BA445A15}" dt="2022-11-17T17:38:53.136" v="6468" actId="1076"/>
          <ac:grpSpMkLst>
            <pc:docMk/>
            <pc:sldMk cId="298396335" sldId="260"/>
            <ac:grpSpMk id="18" creationId="{CFC0857B-6832-FA32-8EB8-2C8DC55AB412}"/>
          </ac:grpSpMkLst>
        </pc:grpChg>
        <pc:picChg chg="add mod">
          <ac:chgData name="Alberto" userId="78a84c73-f82a-4350-bcdb-9d3ec95123ac" providerId="ADAL" clId="{966DFC1B-1CA3-4EBB-BDB0-1092BA445A15}" dt="2022-11-16T09:50:53.300" v="595"/>
          <ac:picMkLst>
            <pc:docMk/>
            <pc:sldMk cId="298396335" sldId="260"/>
            <ac:picMk id="6" creationId="{DF76D97D-4833-203A-DEE9-263E86069420}"/>
          </ac:picMkLst>
        </pc:picChg>
        <pc:picChg chg="add mod">
          <ac:chgData name="Alberto" userId="78a84c73-f82a-4350-bcdb-9d3ec95123ac" providerId="ADAL" clId="{966DFC1B-1CA3-4EBB-BDB0-1092BA445A15}" dt="2022-11-17T17:38:53.136" v="6468" actId="1076"/>
          <ac:picMkLst>
            <pc:docMk/>
            <pc:sldMk cId="298396335" sldId="260"/>
            <ac:picMk id="8" creationId="{6F2C3D7C-B73D-3CD8-7D20-3C08DEE506B2}"/>
          </ac:picMkLst>
        </pc:picChg>
      </pc:sldChg>
      <pc:sldChg chg="addSp delSp modSp add mod ord modNotesTx">
        <pc:chgData name="Alberto" userId="78a84c73-f82a-4350-bcdb-9d3ec95123ac" providerId="ADAL" clId="{966DFC1B-1CA3-4EBB-BDB0-1092BA445A15}" dt="2022-11-18T17:51:33.276" v="9186"/>
        <pc:sldMkLst>
          <pc:docMk/>
          <pc:sldMk cId="1988549627" sldId="261"/>
        </pc:sldMkLst>
        <pc:spChg chg="mod">
          <ac:chgData name="Alberto" userId="78a84c73-f82a-4350-bcdb-9d3ec95123ac" providerId="ADAL" clId="{966DFC1B-1CA3-4EBB-BDB0-1092BA445A15}" dt="2022-11-16T09:44:20.485" v="441"/>
          <ac:spMkLst>
            <pc:docMk/>
            <pc:sldMk cId="1988549627" sldId="261"/>
            <ac:spMk id="2" creationId="{951235A3-6CFC-DA6B-F247-0C274332F9BA}"/>
          </ac:spMkLst>
        </pc:spChg>
        <pc:spChg chg="add del mod">
          <ac:chgData name="Alberto" userId="78a84c73-f82a-4350-bcdb-9d3ec95123ac" providerId="ADAL" clId="{966DFC1B-1CA3-4EBB-BDB0-1092BA445A15}" dt="2022-11-17T09:30:08.718" v="1061" actId="478"/>
          <ac:spMkLst>
            <pc:docMk/>
            <pc:sldMk cId="1988549627" sldId="261"/>
            <ac:spMk id="3" creationId="{747BDE2F-D7DC-6BF5-113E-3214862D556F}"/>
          </ac:spMkLst>
        </pc:spChg>
        <pc:spChg chg="del mod">
          <ac:chgData name="Alberto" userId="78a84c73-f82a-4350-bcdb-9d3ec95123ac" providerId="ADAL" clId="{966DFC1B-1CA3-4EBB-BDB0-1092BA445A15}" dt="2022-11-16T09:50:36.910" v="586" actId="478"/>
          <ac:spMkLst>
            <pc:docMk/>
            <pc:sldMk cId="1988549627" sldId="261"/>
            <ac:spMk id="3" creationId="{7F00FCA8-37CD-96AC-855D-18C920B44873}"/>
          </ac:spMkLst>
        </pc:spChg>
        <pc:spChg chg="add mod">
          <ac:chgData name="Alberto" userId="78a84c73-f82a-4350-bcdb-9d3ec95123ac" providerId="ADAL" clId="{966DFC1B-1CA3-4EBB-BDB0-1092BA445A15}" dt="2022-11-16T09:50:37.270" v="587"/>
          <ac:spMkLst>
            <pc:docMk/>
            <pc:sldMk cId="1988549627" sldId="261"/>
            <ac:spMk id="5" creationId="{2D8817A0-0706-1E19-3B22-8CB23E22A81D}"/>
          </ac:spMkLst>
        </pc:spChg>
        <pc:picChg chg="add mod">
          <ac:chgData name="Alberto" userId="78a84c73-f82a-4350-bcdb-9d3ec95123ac" providerId="ADAL" clId="{966DFC1B-1CA3-4EBB-BDB0-1092BA445A15}" dt="2022-11-16T09:50:37.270" v="587"/>
          <ac:picMkLst>
            <pc:docMk/>
            <pc:sldMk cId="1988549627" sldId="261"/>
            <ac:picMk id="6" creationId="{A1DE84F8-4BC3-A543-DF25-BE5D3CAFA279}"/>
          </ac:picMkLst>
        </pc:picChg>
        <pc:picChg chg="add mod">
          <ac:chgData name="Alberto" userId="78a84c73-f82a-4350-bcdb-9d3ec95123ac" providerId="ADAL" clId="{966DFC1B-1CA3-4EBB-BDB0-1092BA445A15}" dt="2022-11-17T09:28:55.242" v="1052" actId="1076"/>
          <ac:picMkLst>
            <pc:docMk/>
            <pc:sldMk cId="1988549627" sldId="261"/>
            <ac:picMk id="1026" creationId="{8F8620D3-21BE-C687-8344-B6792A372536}"/>
          </ac:picMkLst>
        </pc:picChg>
        <pc:picChg chg="add mod">
          <ac:chgData name="Alberto" userId="78a84c73-f82a-4350-bcdb-9d3ec95123ac" providerId="ADAL" clId="{966DFC1B-1CA3-4EBB-BDB0-1092BA445A15}" dt="2022-11-17T09:28:51.639" v="1051" actId="1076"/>
          <ac:picMkLst>
            <pc:docMk/>
            <pc:sldMk cId="1988549627" sldId="261"/>
            <ac:picMk id="1028" creationId="{B6E9D82F-1501-0C74-6A83-195B58F2394D}"/>
          </ac:picMkLst>
        </pc:picChg>
        <pc:picChg chg="add mod">
          <ac:chgData name="Alberto" userId="78a84c73-f82a-4350-bcdb-9d3ec95123ac" providerId="ADAL" clId="{966DFC1B-1CA3-4EBB-BDB0-1092BA445A15}" dt="2022-11-17T09:30:17.655" v="1066" actId="14100"/>
          <ac:picMkLst>
            <pc:docMk/>
            <pc:sldMk cId="1988549627" sldId="261"/>
            <ac:picMk id="1030" creationId="{DEDE8726-E434-9D70-688A-D473E0AAA976}"/>
          </ac:picMkLst>
        </pc:picChg>
      </pc:sldChg>
      <pc:sldChg chg="new del">
        <pc:chgData name="Alberto" userId="78a84c73-f82a-4350-bcdb-9d3ec95123ac" providerId="ADAL" clId="{966DFC1B-1CA3-4EBB-BDB0-1092BA445A15}" dt="2022-11-16T09:36:59.307" v="298" actId="47"/>
        <pc:sldMkLst>
          <pc:docMk/>
          <pc:sldMk cId="3569692628" sldId="261"/>
        </pc:sldMkLst>
      </pc:sldChg>
      <pc:sldChg chg="addSp delSp modSp add mod modNotesTx">
        <pc:chgData name="Alberto" userId="78a84c73-f82a-4350-bcdb-9d3ec95123ac" providerId="ADAL" clId="{966DFC1B-1CA3-4EBB-BDB0-1092BA445A15}" dt="2022-11-18T17:57:57.207" v="9194"/>
        <pc:sldMkLst>
          <pc:docMk/>
          <pc:sldMk cId="2725333896" sldId="262"/>
        </pc:sldMkLst>
        <pc:spChg chg="mod">
          <ac:chgData name="Alberto" userId="78a84c73-f82a-4350-bcdb-9d3ec95123ac" providerId="ADAL" clId="{966DFC1B-1CA3-4EBB-BDB0-1092BA445A15}" dt="2022-11-16T09:44:28.875" v="445"/>
          <ac:spMkLst>
            <pc:docMk/>
            <pc:sldMk cId="2725333896" sldId="262"/>
            <ac:spMk id="2" creationId="{951235A3-6CFC-DA6B-F247-0C274332F9BA}"/>
          </ac:spMkLst>
        </pc:spChg>
        <pc:spChg chg="del">
          <ac:chgData name="Alberto" userId="78a84c73-f82a-4350-bcdb-9d3ec95123ac" providerId="ADAL" clId="{966DFC1B-1CA3-4EBB-BDB0-1092BA445A15}" dt="2022-11-16T09:50:45.180" v="590" actId="478"/>
          <ac:spMkLst>
            <pc:docMk/>
            <pc:sldMk cId="2725333896" sldId="262"/>
            <ac:spMk id="3" creationId="{5C3CA295-C34F-E677-B685-802B09E9C11B}"/>
          </ac:spMkLst>
        </pc:spChg>
        <pc:spChg chg="add mod">
          <ac:chgData name="Alberto" userId="78a84c73-f82a-4350-bcdb-9d3ec95123ac" providerId="ADAL" clId="{966DFC1B-1CA3-4EBB-BDB0-1092BA445A15}" dt="2022-11-16T09:50:45.470" v="591"/>
          <ac:spMkLst>
            <pc:docMk/>
            <pc:sldMk cId="2725333896" sldId="262"/>
            <ac:spMk id="5" creationId="{4B1E588B-60F2-6EDC-671D-6E6661CF0255}"/>
          </ac:spMkLst>
        </pc:spChg>
        <pc:spChg chg="add mod">
          <ac:chgData name="Alberto" userId="78a84c73-f82a-4350-bcdb-9d3ec95123ac" providerId="ADAL" clId="{966DFC1B-1CA3-4EBB-BDB0-1092BA445A15}" dt="2022-11-16T10:06:28.184" v="1042" actId="14100"/>
          <ac:spMkLst>
            <pc:docMk/>
            <pc:sldMk cId="2725333896" sldId="262"/>
            <ac:spMk id="7" creationId="{C176AA0F-4CBB-0EDA-26BC-A5ECD96F4590}"/>
          </ac:spMkLst>
        </pc:spChg>
        <pc:spChg chg="add mod">
          <ac:chgData name="Alberto" userId="78a84c73-f82a-4350-bcdb-9d3ec95123ac" providerId="ADAL" clId="{966DFC1B-1CA3-4EBB-BDB0-1092BA445A15}" dt="2022-11-16T10:06:31.054" v="1043" actId="14100"/>
          <ac:spMkLst>
            <pc:docMk/>
            <pc:sldMk cId="2725333896" sldId="262"/>
            <ac:spMk id="8" creationId="{CEF23C2C-6949-AE43-FF62-55B3E459684A}"/>
          </ac:spMkLst>
        </pc:spChg>
        <pc:spChg chg="add mod">
          <ac:chgData name="Alberto" userId="78a84c73-f82a-4350-bcdb-9d3ec95123ac" providerId="ADAL" clId="{966DFC1B-1CA3-4EBB-BDB0-1092BA445A15}" dt="2022-11-16T10:06:34.873" v="1044" actId="14100"/>
          <ac:spMkLst>
            <pc:docMk/>
            <pc:sldMk cId="2725333896" sldId="262"/>
            <ac:spMk id="9" creationId="{51EF47C6-F73B-621F-E9D5-4F5281FB1233}"/>
          </ac:spMkLst>
        </pc:spChg>
        <pc:picChg chg="add mod">
          <ac:chgData name="Alberto" userId="78a84c73-f82a-4350-bcdb-9d3ec95123ac" providerId="ADAL" clId="{966DFC1B-1CA3-4EBB-BDB0-1092BA445A15}" dt="2022-11-16T09:50:45.470" v="591"/>
          <ac:picMkLst>
            <pc:docMk/>
            <pc:sldMk cId="2725333896" sldId="262"/>
            <ac:picMk id="6" creationId="{65977450-1E6C-856B-0A84-D78AF1534E26}"/>
          </ac:picMkLst>
        </pc:picChg>
      </pc:sldChg>
      <pc:sldChg chg="addSp delSp modSp add mod modNotesTx">
        <pc:chgData name="Alberto" userId="78a84c73-f82a-4350-bcdb-9d3ec95123ac" providerId="ADAL" clId="{966DFC1B-1CA3-4EBB-BDB0-1092BA445A15}" dt="2022-11-18T18:08:10.775" v="9232"/>
        <pc:sldMkLst>
          <pc:docMk/>
          <pc:sldMk cId="4288055755" sldId="263"/>
        </pc:sldMkLst>
        <pc:spChg chg="mod">
          <ac:chgData name="Alberto" userId="78a84c73-f82a-4350-bcdb-9d3ec95123ac" providerId="ADAL" clId="{966DFC1B-1CA3-4EBB-BDB0-1092BA445A15}" dt="2022-11-17T19:53:11.566" v="8787" actId="20577"/>
          <ac:spMkLst>
            <pc:docMk/>
            <pc:sldMk cId="4288055755" sldId="263"/>
            <ac:spMk id="2" creationId="{951235A3-6CFC-DA6B-F247-0C274332F9BA}"/>
          </ac:spMkLst>
        </pc:spChg>
        <pc:spChg chg="add mod">
          <ac:chgData name="Alberto" userId="78a84c73-f82a-4350-bcdb-9d3ec95123ac" providerId="ADAL" clId="{966DFC1B-1CA3-4EBB-BDB0-1092BA445A15}" dt="2022-11-17T19:43:00.537" v="8566" actId="20577"/>
          <ac:spMkLst>
            <pc:docMk/>
            <pc:sldMk cId="4288055755" sldId="263"/>
            <ac:spMk id="3" creationId="{279D6A89-C75E-87CF-5A2E-D3E1999CED3B}"/>
          </ac:spMkLst>
        </pc:spChg>
        <pc:spChg chg="del">
          <ac:chgData name="Alberto" userId="78a84c73-f82a-4350-bcdb-9d3ec95123ac" providerId="ADAL" clId="{966DFC1B-1CA3-4EBB-BDB0-1092BA445A15}" dt="2022-11-16T09:50:57.861" v="596" actId="478"/>
          <ac:spMkLst>
            <pc:docMk/>
            <pc:sldMk cId="4288055755" sldId="263"/>
            <ac:spMk id="3" creationId="{C5E4115A-FCFE-8995-0484-76DECCB2CD38}"/>
          </ac:spMkLst>
        </pc:spChg>
        <pc:spChg chg="add mod">
          <ac:chgData name="Alberto" userId="78a84c73-f82a-4350-bcdb-9d3ec95123ac" providerId="ADAL" clId="{966DFC1B-1CA3-4EBB-BDB0-1092BA445A15}" dt="2022-11-16T09:50:58.161" v="597"/>
          <ac:spMkLst>
            <pc:docMk/>
            <pc:sldMk cId="4288055755" sldId="263"/>
            <ac:spMk id="5" creationId="{82424DF2-2EC9-8D94-DC2B-33CC0F776AA5}"/>
          </ac:spMkLst>
        </pc:spChg>
        <pc:spChg chg="add mod">
          <ac:chgData name="Alberto" userId="78a84c73-f82a-4350-bcdb-9d3ec95123ac" providerId="ADAL" clId="{966DFC1B-1CA3-4EBB-BDB0-1092BA445A15}" dt="2022-11-17T19:51:35.437" v="8673" actId="207"/>
          <ac:spMkLst>
            <pc:docMk/>
            <pc:sldMk cId="4288055755" sldId="263"/>
            <ac:spMk id="7" creationId="{54B5E2FF-0467-69B3-78B4-A9FD6F4073E0}"/>
          </ac:spMkLst>
        </pc:spChg>
        <pc:spChg chg="add mod ord">
          <ac:chgData name="Alberto" userId="78a84c73-f82a-4350-bcdb-9d3ec95123ac" providerId="ADAL" clId="{966DFC1B-1CA3-4EBB-BDB0-1092BA445A15}" dt="2022-11-17T20:15:25.401" v="9145" actId="207"/>
          <ac:spMkLst>
            <pc:docMk/>
            <pc:sldMk cId="4288055755" sldId="263"/>
            <ac:spMk id="8" creationId="{603D7C0B-FF2B-0279-0C25-310DC4B87CB6}"/>
          </ac:spMkLst>
        </pc:spChg>
        <pc:spChg chg="add mod">
          <ac:chgData name="Alberto" userId="78a84c73-f82a-4350-bcdb-9d3ec95123ac" providerId="ADAL" clId="{966DFC1B-1CA3-4EBB-BDB0-1092BA445A15}" dt="2022-11-17T19:52:52.886" v="8781" actId="14100"/>
          <ac:spMkLst>
            <pc:docMk/>
            <pc:sldMk cId="4288055755" sldId="263"/>
            <ac:spMk id="9" creationId="{42EA5AF3-0A19-F701-0464-181852F07F01}"/>
          </ac:spMkLst>
        </pc:spChg>
        <pc:picChg chg="add mod">
          <ac:chgData name="Alberto" userId="78a84c73-f82a-4350-bcdb-9d3ec95123ac" providerId="ADAL" clId="{966DFC1B-1CA3-4EBB-BDB0-1092BA445A15}" dt="2022-11-16T09:50:58.161" v="597"/>
          <ac:picMkLst>
            <pc:docMk/>
            <pc:sldMk cId="4288055755" sldId="263"/>
            <ac:picMk id="6" creationId="{5A508197-C8AA-000B-EB0D-ADB028573E23}"/>
          </ac:picMkLst>
        </pc:picChg>
      </pc:sldChg>
      <pc:sldChg chg="addSp modSp add mod modNotesTx">
        <pc:chgData name="Alberto" userId="78a84c73-f82a-4350-bcdb-9d3ec95123ac" providerId="ADAL" clId="{966DFC1B-1CA3-4EBB-BDB0-1092BA445A15}" dt="2022-11-18T18:39:51.181" v="9266" actId="20577"/>
        <pc:sldMkLst>
          <pc:docMk/>
          <pc:sldMk cId="656885059" sldId="264"/>
        </pc:sldMkLst>
        <pc:spChg chg="mod">
          <ac:chgData name="Alberto" userId="78a84c73-f82a-4350-bcdb-9d3ec95123ac" providerId="ADAL" clId="{966DFC1B-1CA3-4EBB-BDB0-1092BA445A15}" dt="2022-11-16T09:59:04.984" v="769" actId="20577"/>
          <ac:spMkLst>
            <pc:docMk/>
            <pc:sldMk cId="656885059" sldId="264"/>
            <ac:spMk id="2" creationId="{951235A3-6CFC-DA6B-F247-0C274332F9BA}"/>
          </ac:spMkLst>
        </pc:spChg>
        <pc:spChg chg="add mod">
          <ac:chgData name="Alberto" userId="78a84c73-f82a-4350-bcdb-9d3ec95123ac" providerId="ADAL" clId="{966DFC1B-1CA3-4EBB-BDB0-1092BA445A15}" dt="2022-11-17T10:12:41.692" v="3440" actId="1076"/>
          <ac:spMkLst>
            <pc:docMk/>
            <pc:sldMk cId="656885059" sldId="264"/>
            <ac:spMk id="3" creationId="{299D6C31-F1BF-F838-C2F6-0C7E8796C321}"/>
          </ac:spMkLst>
        </pc:spChg>
        <pc:spChg chg="add mod">
          <ac:chgData name="Alberto" userId="78a84c73-f82a-4350-bcdb-9d3ec95123ac" providerId="ADAL" clId="{966DFC1B-1CA3-4EBB-BDB0-1092BA445A15}" dt="2022-11-17T10:12:36.837" v="3439" actId="1076"/>
          <ac:spMkLst>
            <pc:docMk/>
            <pc:sldMk cId="656885059" sldId="264"/>
            <ac:spMk id="7" creationId="{FE2F4BCC-01BB-A9D9-A1FA-9FF9D9B6F5B6}"/>
          </ac:spMkLst>
        </pc:spChg>
        <pc:spChg chg="add mod">
          <ac:chgData name="Alberto" userId="78a84c73-f82a-4350-bcdb-9d3ec95123ac" providerId="ADAL" clId="{966DFC1B-1CA3-4EBB-BDB0-1092BA445A15}" dt="2022-11-17T10:14:10.295" v="3531" actId="1076"/>
          <ac:spMkLst>
            <pc:docMk/>
            <pc:sldMk cId="656885059" sldId="264"/>
            <ac:spMk id="8" creationId="{CE790657-A083-F1E8-B8C1-406745D804F4}"/>
          </ac:spMkLst>
        </pc:spChg>
        <pc:picChg chg="add mod">
          <ac:chgData name="Alberto" userId="78a84c73-f82a-4350-bcdb-9d3ec95123ac" providerId="ADAL" clId="{966DFC1B-1CA3-4EBB-BDB0-1092BA445A15}" dt="2022-11-17T10:09:09.091" v="3183" actId="1076"/>
          <ac:picMkLst>
            <pc:docMk/>
            <pc:sldMk cId="656885059" sldId="264"/>
            <ac:picMk id="3074" creationId="{879FF0D9-FD94-6A57-BBA4-A3270AD1FBE9}"/>
          </ac:picMkLst>
        </pc:picChg>
      </pc:sldChg>
      <pc:sldChg chg="modSp add del mod">
        <pc:chgData name="Alberto" userId="78a84c73-f82a-4350-bcdb-9d3ec95123ac" providerId="ADAL" clId="{966DFC1B-1CA3-4EBB-BDB0-1092BA445A15}" dt="2022-11-17T15:48:32.012" v="3639" actId="47"/>
        <pc:sldMkLst>
          <pc:docMk/>
          <pc:sldMk cId="3207362827" sldId="265"/>
        </pc:sldMkLst>
        <pc:spChg chg="mod">
          <ac:chgData name="Alberto" userId="78a84c73-f82a-4350-bcdb-9d3ec95123ac" providerId="ADAL" clId="{966DFC1B-1CA3-4EBB-BDB0-1092BA445A15}" dt="2022-11-16T09:59:37.454" v="778" actId="20577"/>
          <ac:spMkLst>
            <pc:docMk/>
            <pc:sldMk cId="3207362827" sldId="265"/>
            <ac:spMk id="2" creationId="{951235A3-6CFC-DA6B-F247-0C274332F9BA}"/>
          </ac:spMkLst>
        </pc:spChg>
      </pc:sldChg>
      <pc:sldChg chg="modSp add del mod">
        <pc:chgData name="Alberto" userId="78a84c73-f82a-4350-bcdb-9d3ec95123ac" providerId="ADAL" clId="{966DFC1B-1CA3-4EBB-BDB0-1092BA445A15}" dt="2022-11-17T15:48:33.972" v="3642" actId="47"/>
        <pc:sldMkLst>
          <pc:docMk/>
          <pc:sldMk cId="2249135416" sldId="266"/>
        </pc:sldMkLst>
        <pc:spChg chg="mod">
          <ac:chgData name="Alberto" userId="78a84c73-f82a-4350-bcdb-9d3ec95123ac" providerId="ADAL" clId="{966DFC1B-1CA3-4EBB-BDB0-1092BA445A15}" dt="2022-11-16T09:59:53.508" v="787" actId="20577"/>
          <ac:spMkLst>
            <pc:docMk/>
            <pc:sldMk cId="2249135416" sldId="266"/>
            <ac:spMk id="2" creationId="{951235A3-6CFC-DA6B-F247-0C274332F9BA}"/>
          </ac:spMkLst>
        </pc:spChg>
      </pc:sldChg>
      <pc:sldChg chg="modSp add del mod">
        <pc:chgData name="Alberto" userId="78a84c73-f82a-4350-bcdb-9d3ec95123ac" providerId="ADAL" clId="{966DFC1B-1CA3-4EBB-BDB0-1092BA445A15}" dt="2022-11-17T15:48:32.652" v="3640" actId="47"/>
        <pc:sldMkLst>
          <pc:docMk/>
          <pc:sldMk cId="3626885969" sldId="267"/>
        </pc:sldMkLst>
        <pc:spChg chg="mod">
          <ac:chgData name="Alberto" userId="78a84c73-f82a-4350-bcdb-9d3ec95123ac" providerId="ADAL" clId="{966DFC1B-1CA3-4EBB-BDB0-1092BA445A15}" dt="2022-11-16T10:01:00.900" v="798" actId="20577"/>
          <ac:spMkLst>
            <pc:docMk/>
            <pc:sldMk cId="3626885969" sldId="267"/>
            <ac:spMk id="2" creationId="{951235A3-6CFC-DA6B-F247-0C274332F9BA}"/>
          </ac:spMkLst>
        </pc:spChg>
      </pc:sldChg>
      <pc:sldChg chg="modSp add del mod">
        <pc:chgData name="Alberto" userId="78a84c73-f82a-4350-bcdb-9d3ec95123ac" providerId="ADAL" clId="{966DFC1B-1CA3-4EBB-BDB0-1092BA445A15}" dt="2022-11-17T15:48:33.262" v="3641" actId="47"/>
        <pc:sldMkLst>
          <pc:docMk/>
          <pc:sldMk cId="1859601288" sldId="268"/>
        </pc:sldMkLst>
        <pc:spChg chg="mod">
          <ac:chgData name="Alberto" userId="78a84c73-f82a-4350-bcdb-9d3ec95123ac" providerId="ADAL" clId="{966DFC1B-1CA3-4EBB-BDB0-1092BA445A15}" dt="2022-11-16T10:01:06.130" v="806" actId="20577"/>
          <ac:spMkLst>
            <pc:docMk/>
            <pc:sldMk cId="1859601288" sldId="268"/>
            <ac:spMk id="2" creationId="{951235A3-6CFC-DA6B-F247-0C274332F9BA}"/>
          </ac:spMkLst>
        </pc:spChg>
      </pc:sldChg>
      <pc:sldChg chg="addSp delSp modSp add mod modNotesTx">
        <pc:chgData name="Alberto" userId="78a84c73-f82a-4350-bcdb-9d3ec95123ac" providerId="ADAL" clId="{966DFC1B-1CA3-4EBB-BDB0-1092BA445A15}" dt="2022-11-18T17:52:27.494" v="9188"/>
        <pc:sldMkLst>
          <pc:docMk/>
          <pc:sldMk cId="2273395666" sldId="269"/>
        </pc:sldMkLst>
        <pc:spChg chg="mod">
          <ac:chgData name="Alberto" userId="78a84c73-f82a-4350-bcdb-9d3ec95123ac" providerId="ADAL" clId="{966DFC1B-1CA3-4EBB-BDB0-1092BA445A15}" dt="2022-11-17T09:39:13.281" v="1700" actId="20577"/>
          <ac:spMkLst>
            <pc:docMk/>
            <pc:sldMk cId="2273395666" sldId="269"/>
            <ac:spMk id="2" creationId="{951235A3-6CFC-DA6B-F247-0C274332F9BA}"/>
          </ac:spMkLst>
        </pc:spChg>
        <pc:spChg chg="mod">
          <ac:chgData name="Alberto" userId="78a84c73-f82a-4350-bcdb-9d3ec95123ac" providerId="ADAL" clId="{966DFC1B-1CA3-4EBB-BDB0-1092BA445A15}" dt="2022-11-17T09:33:57.715" v="1194"/>
          <ac:spMkLst>
            <pc:docMk/>
            <pc:sldMk cId="2273395666" sldId="269"/>
            <ac:spMk id="3" creationId="{B4DA3493-A5CA-02FC-0C0A-73278200846B}"/>
          </ac:spMkLst>
        </pc:spChg>
        <pc:spChg chg="del">
          <ac:chgData name="Alberto" userId="78a84c73-f82a-4350-bcdb-9d3ec95123ac" providerId="ADAL" clId="{966DFC1B-1CA3-4EBB-BDB0-1092BA445A15}" dt="2022-11-17T09:34:04.327" v="1195" actId="478"/>
          <ac:spMkLst>
            <pc:docMk/>
            <pc:sldMk cId="2273395666" sldId="269"/>
            <ac:spMk id="8" creationId="{198EB311-794E-DE65-98B2-2E956ED5EACC}"/>
          </ac:spMkLst>
        </pc:spChg>
        <pc:spChg chg="mod">
          <ac:chgData name="Alberto" userId="78a84c73-f82a-4350-bcdb-9d3ec95123ac" providerId="ADAL" clId="{966DFC1B-1CA3-4EBB-BDB0-1092BA445A15}" dt="2022-11-17T09:46:40.562" v="2535"/>
          <ac:spMkLst>
            <pc:docMk/>
            <pc:sldMk cId="2273395666" sldId="269"/>
            <ac:spMk id="9" creationId="{2BB02DEB-BC6D-2484-168F-361BF4B37E1E}"/>
          </ac:spMkLst>
        </pc:spChg>
        <pc:spChg chg="add mod">
          <ac:chgData name="Alberto" userId="78a84c73-f82a-4350-bcdb-9d3ec95123ac" providerId="ADAL" clId="{966DFC1B-1CA3-4EBB-BDB0-1092BA445A15}" dt="2022-11-18T11:05:19.640" v="9163" actId="20577"/>
          <ac:spMkLst>
            <pc:docMk/>
            <pc:sldMk cId="2273395666" sldId="269"/>
            <ac:spMk id="10" creationId="{AF537AE5-634E-2DC0-86C3-5ED2D7720C76}"/>
          </ac:spMkLst>
        </pc:spChg>
        <pc:spChg chg="add mod">
          <ac:chgData name="Alberto" userId="78a84c73-f82a-4350-bcdb-9d3ec95123ac" providerId="ADAL" clId="{966DFC1B-1CA3-4EBB-BDB0-1092BA445A15}" dt="2022-11-17T09:38:25.414" v="1660" actId="123"/>
          <ac:spMkLst>
            <pc:docMk/>
            <pc:sldMk cId="2273395666" sldId="269"/>
            <ac:spMk id="13" creationId="{F7CFC5C3-B881-DC1F-06A1-F7AC6C48F7C3}"/>
          </ac:spMkLst>
        </pc:spChg>
        <pc:spChg chg="add mod">
          <ac:chgData name="Alberto" userId="78a84c73-f82a-4350-bcdb-9d3ec95123ac" providerId="ADAL" clId="{966DFC1B-1CA3-4EBB-BDB0-1092BA445A15}" dt="2022-11-17T09:40:26.193" v="1806" actId="1076"/>
          <ac:spMkLst>
            <pc:docMk/>
            <pc:sldMk cId="2273395666" sldId="269"/>
            <ac:spMk id="14" creationId="{BB96ECAB-AB34-B784-25EA-5C2C526173FC}"/>
          </ac:spMkLst>
        </pc:spChg>
        <pc:spChg chg="add del mod">
          <ac:chgData name="Alberto" userId="78a84c73-f82a-4350-bcdb-9d3ec95123ac" providerId="ADAL" clId="{966DFC1B-1CA3-4EBB-BDB0-1092BA445A15}" dt="2022-11-17T09:38:39.416" v="1663"/>
          <ac:spMkLst>
            <pc:docMk/>
            <pc:sldMk cId="2273395666" sldId="269"/>
            <ac:spMk id="16" creationId="{500270C3-9226-F593-5AC8-5D9E9CA2265A}"/>
          </ac:spMkLst>
        </pc:spChg>
        <pc:spChg chg="add mod">
          <ac:chgData name="Alberto" userId="78a84c73-f82a-4350-bcdb-9d3ec95123ac" providerId="ADAL" clId="{966DFC1B-1CA3-4EBB-BDB0-1092BA445A15}" dt="2022-11-17T09:40:19.270" v="1805" actId="20577"/>
          <ac:spMkLst>
            <pc:docMk/>
            <pc:sldMk cId="2273395666" sldId="269"/>
            <ac:spMk id="17" creationId="{9F4F6058-0CDC-FC7D-BC7B-B7D53F435DDB}"/>
          </ac:spMkLst>
        </pc:spChg>
        <pc:cxnChg chg="del mod">
          <ac:chgData name="Alberto" userId="78a84c73-f82a-4350-bcdb-9d3ec95123ac" providerId="ADAL" clId="{966DFC1B-1CA3-4EBB-BDB0-1092BA445A15}" dt="2022-11-17T09:34:05.405" v="1196" actId="478"/>
          <ac:cxnSpMkLst>
            <pc:docMk/>
            <pc:sldMk cId="2273395666" sldId="269"/>
            <ac:cxnSpMk id="11" creationId="{FC9E8402-6679-4814-8957-9F7E38056D57}"/>
          </ac:cxnSpMkLst>
        </pc:cxnChg>
        <pc:cxnChg chg="del mod">
          <ac:chgData name="Alberto" userId="78a84c73-f82a-4350-bcdb-9d3ec95123ac" providerId="ADAL" clId="{966DFC1B-1CA3-4EBB-BDB0-1092BA445A15}" dt="2022-11-17T09:34:06.076" v="1197" actId="478"/>
          <ac:cxnSpMkLst>
            <pc:docMk/>
            <pc:sldMk cId="2273395666" sldId="269"/>
            <ac:cxnSpMk id="12" creationId="{8F0651CE-B7A0-D31E-3E99-ACEE954E2A89}"/>
          </ac:cxnSpMkLst>
        </pc:cxnChg>
        <pc:cxnChg chg="del mod">
          <ac:chgData name="Alberto" userId="78a84c73-f82a-4350-bcdb-9d3ec95123ac" providerId="ADAL" clId="{966DFC1B-1CA3-4EBB-BDB0-1092BA445A15}" dt="2022-11-17T09:34:06.882" v="1198" actId="478"/>
          <ac:cxnSpMkLst>
            <pc:docMk/>
            <pc:sldMk cId="2273395666" sldId="269"/>
            <ac:cxnSpMk id="15" creationId="{B2645796-5706-12F4-AFF5-7E9CD0D3E25D}"/>
          </ac:cxnSpMkLst>
        </pc:cxnChg>
      </pc:sldChg>
      <pc:sldChg chg="addSp delSp modSp add mod modNotesTx">
        <pc:chgData name="Alberto" userId="78a84c73-f82a-4350-bcdb-9d3ec95123ac" providerId="ADAL" clId="{966DFC1B-1CA3-4EBB-BDB0-1092BA445A15}" dt="2022-11-18T17:52:53.658" v="9189"/>
        <pc:sldMkLst>
          <pc:docMk/>
          <pc:sldMk cId="994924442" sldId="270"/>
        </pc:sldMkLst>
        <pc:spChg chg="mod">
          <ac:chgData name="Alberto" userId="78a84c73-f82a-4350-bcdb-9d3ec95123ac" providerId="ADAL" clId="{966DFC1B-1CA3-4EBB-BDB0-1092BA445A15}" dt="2022-11-17T09:38:53.424" v="1670"/>
          <ac:spMkLst>
            <pc:docMk/>
            <pc:sldMk cId="994924442" sldId="270"/>
            <ac:spMk id="3" creationId="{B4DA3493-A5CA-02FC-0C0A-73278200846B}"/>
          </ac:spMkLst>
        </pc:spChg>
        <pc:spChg chg="mod">
          <ac:chgData name="Alberto" userId="78a84c73-f82a-4350-bcdb-9d3ec95123ac" providerId="ADAL" clId="{966DFC1B-1CA3-4EBB-BDB0-1092BA445A15}" dt="2022-11-17T09:38:45.039" v="1666"/>
          <ac:spMkLst>
            <pc:docMk/>
            <pc:sldMk cId="994924442" sldId="270"/>
            <ac:spMk id="7" creationId="{4A152929-F276-05C9-D120-9200B96A87D7}"/>
          </ac:spMkLst>
        </pc:spChg>
        <pc:spChg chg="add mod">
          <ac:chgData name="Alberto" userId="78a84c73-f82a-4350-bcdb-9d3ec95123ac" providerId="ADAL" clId="{966DFC1B-1CA3-4EBB-BDB0-1092BA445A15}" dt="2022-11-17T09:45:17.580" v="2485" actId="123"/>
          <ac:spMkLst>
            <pc:docMk/>
            <pc:sldMk cId="994924442" sldId="270"/>
            <ac:spMk id="8" creationId="{C10E889E-8848-5CF0-C277-718CA4768AD1}"/>
          </ac:spMkLst>
        </pc:spChg>
        <pc:spChg chg="mod">
          <ac:chgData name="Alberto" userId="78a84c73-f82a-4350-bcdb-9d3ec95123ac" providerId="ADAL" clId="{966DFC1B-1CA3-4EBB-BDB0-1092BA445A15}" dt="2022-11-17T09:46:44.382" v="2536"/>
          <ac:spMkLst>
            <pc:docMk/>
            <pc:sldMk cId="994924442" sldId="270"/>
            <ac:spMk id="9" creationId="{2BB02DEB-BC6D-2484-168F-361BF4B37E1E}"/>
          </ac:spMkLst>
        </pc:spChg>
        <pc:spChg chg="mod">
          <ac:chgData name="Alberto" userId="78a84c73-f82a-4350-bcdb-9d3ec95123ac" providerId="ADAL" clId="{966DFC1B-1CA3-4EBB-BDB0-1092BA445A15}" dt="2022-11-17T09:41:24.590" v="1970" actId="20577"/>
          <ac:spMkLst>
            <pc:docMk/>
            <pc:sldMk cId="994924442" sldId="270"/>
            <ac:spMk id="10" creationId="{AF537AE5-634E-2DC0-86C3-5ED2D7720C76}"/>
          </ac:spMkLst>
        </pc:spChg>
        <pc:spChg chg="add mod">
          <ac:chgData name="Alberto" userId="78a84c73-f82a-4350-bcdb-9d3ec95123ac" providerId="ADAL" clId="{966DFC1B-1CA3-4EBB-BDB0-1092BA445A15}" dt="2022-11-17T09:45:14.765" v="2483" actId="123"/>
          <ac:spMkLst>
            <pc:docMk/>
            <pc:sldMk cId="994924442" sldId="270"/>
            <ac:spMk id="11" creationId="{460B4050-CC50-7FA3-B2FB-5A2D2D83C260}"/>
          </ac:spMkLst>
        </pc:spChg>
        <pc:spChg chg="add del mod">
          <ac:chgData name="Alberto" userId="78a84c73-f82a-4350-bcdb-9d3ec95123ac" providerId="ADAL" clId="{966DFC1B-1CA3-4EBB-BDB0-1092BA445A15}" dt="2022-11-17T09:45:50.372" v="2488"/>
          <ac:spMkLst>
            <pc:docMk/>
            <pc:sldMk cId="994924442" sldId="270"/>
            <ac:spMk id="12" creationId="{193588A5-DFC2-E5AB-CB8A-D90E1F9F43E4}"/>
          </ac:spMkLst>
        </pc:spChg>
        <pc:spChg chg="mod">
          <ac:chgData name="Alberto" userId="78a84c73-f82a-4350-bcdb-9d3ec95123ac" providerId="ADAL" clId="{966DFC1B-1CA3-4EBB-BDB0-1092BA445A15}" dt="2022-11-17T09:45:19.797" v="2486" actId="123"/>
          <ac:spMkLst>
            <pc:docMk/>
            <pc:sldMk cId="994924442" sldId="270"/>
            <ac:spMk id="13" creationId="{F7CFC5C3-B881-DC1F-06A1-F7AC6C48F7C3}"/>
          </ac:spMkLst>
        </pc:spChg>
        <pc:spChg chg="del">
          <ac:chgData name="Alberto" userId="78a84c73-f82a-4350-bcdb-9d3ec95123ac" providerId="ADAL" clId="{966DFC1B-1CA3-4EBB-BDB0-1092BA445A15}" dt="2022-11-17T09:43:25.223" v="2243" actId="478"/>
          <ac:spMkLst>
            <pc:docMk/>
            <pc:sldMk cId="994924442" sldId="270"/>
            <ac:spMk id="14" creationId="{BB96ECAB-AB34-B784-25EA-5C2C526173FC}"/>
          </ac:spMkLst>
        </pc:spChg>
      </pc:sldChg>
      <pc:sldChg chg="addSp delSp modSp add mod modNotesTx">
        <pc:chgData name="Alberto" userId="78a84c73-f82a-4350-bcdb-9d3ec95123ac" providerId="ADAL" clId="{966DFC1B-1CA3-4EBB-BDB0-1092BA445A15}" dt="2022-11-18T17:53:29.815" v="9192"/>
        <pc:sldMkLst>
          <pc:docMk/>
          <pc:sldMk cId="3876214298" sldId="271"/>
        </pc:sldMkLst>
        <pc:spChg chg="mod">
          <ac:chgData name="Alberto" userId="78a84c73-f82a-4350-bcdb-9d3ec95123ac" providerId="ADAL" clId="{966DFC1B-1CA3-4EBB-BDB0-1092BA445A15}" dt="2022-11-17T09:46:05.547" v="2495"/>
          <ac:spMkLst>
            <pc:docMk/>
            <pc:sldMk cId="3876214298" sldId="271"/>
            <ac:spMk id="7" creationId="{4A152929-F276-05C9-D120-9200B96A87D7}"/>
          </ac:spMkLst>
        </pc:spChg>
        <pc:spChg chg="del mod">
          <ac:chgData name="Alberto" userId="78a84c73-f82a-4350-bcdb-9d3ec95123ac" providerId="ADAL" clId="{966DFC1B-1CA3-4EBB-BDB0-1092BA445A15}" dt="2022-11-17T09:46:52.498" v="2540" actId="478"/>
          <ac:spMkLst>
            <pc:docMk/>
            <pc:sldMk cId="3876214298" sldId="271"/>
            <ac:spMk id="8" creationId="{C10E889E-8848-5CF0-C277-718CA4768AD1}"/>
          </ac:spMkLst>
        </pc:spChg>
        <pc:spChg chg="mod">
          <ac:chgData name="Alberto" userId="78a84c73-f82a-4350-bcdb-9d3ec95123ac" providerId="ADAL" clId="{966DFC1B-1CA3-4EBB-BDB0-1092BA445A15}" dt="2022-11-17T09:46:48.756" v="2537"/>
          <ac:spMkLst>
            <pc:docMk/>
            <pc:sldMk cId="3876214298" sldId="271"/>
            <ac:spMk id="9" creationId="{2BB02DEB-BC6D-2484-168F-361BF4B37E1E}"/>
          </ac:spMkLst>
        </pc:spChg>
        <pc:spChg chg="mod">
          <ac:chgData name="Alberto" userId="78a84c73-f82a-4350-bcdb-9d3ec95123ac" providerId="ADAL" clId="{966DFC1B-1CA3-4EBB-BDB0-1092BA445A15}" dt="2022-11-17T09:47:29.744" v="2645" actId="20577"/>
          <ac:spMkLst>
            <pc:docMk/>
            <pc:sldMk cId="3876214298" sldId="271"/>
            <ac:spMk id="10" creationId="{AF537AE5-634E-2DC0-86C3-5ED2D7720C76}"/>
          </ac:spMkLst>
        </pc:spChg>
        <pc:spChg chg="del">
          <ac:chgData name="Alberto" userId="78a84c73-f82a-4350-bcdb-9d3ec95123ac" providerId="ADAL" clId="{966DFC1B-1CA3-4EBB-BDB0-1092BA445A15}" dt="2022-11-17T09:46:51.200" v="2538" actId="478"/>
          <ac:spMkLst>
            <pc:docMk/>
            <pc:sldMk cId="3876214298" sldId="271"/>
            <ac:spMk id="11" creationId="{460B4050-CC50-7FA3-B2FB-5A2D2D83C260}"/>
          </ac:spMkLst>
        </pc:spChg>
        <pc:spChg chg="add del">
          <ac:chgData name="Alberto" userId="78a84c73-f82a-4350-bcdb-9d3ec95123ac" providerId="ADAL" clId="{966DFC1B-1CA3-4EBB-BDB0-1092BA445A15}" dt="2022-11-18T17:53:29.125" v="9191" actId="22"/>
          <ac:spMkLst>
            <pc:docMk/>
            <pc:sldMk cId="3876214298" sldId="271"/>
            <ac:spMk id="11" creationId="{5DA1B6B2-348D-D033-3691-93B0E4ABE67E}"/>
          </ac:spMkLst>
        </pc:spChg>
        <pc:spChg chg="add mod">
          <ac:chgData name="Alberto" userId="78a84c73-f82a-4350-bcdb-9d3ec95123ac" providerId="ADAL" clId="{966DFC1B-1CA3-4EBB-BDB0-1092BA445A15}" dt="2022-11-17T09:48:17.506" v="2782" actId="20577"/>
          <ac:spMkLst>
            <pc:docMk/>
            <pc:sldMk cId="3876214298" sldId="271"/>
            <ac:spMk id="12" creationId="{13401D14-DA49-1931-64ED-C11470964BFC}"/>
          </ac:spMkLst>
        </pc:spChg>
        <pc:spChg chg="del">
          <ac:chgData name="Alberto" userId="78a84c73-f82a-4350-bcdb-9d3ec95123ac" providerId="ADAL" clId="{966DFC1B-1CA3-4EBB-BDB0-1092BA445A15}" dt="2022-11-17T09:46:53.756" v="2541" actId="478"/>
          <ac:spMkLst>
            <pc:docMk/>
            <pc:sldMk cId="3876214298" sldId="271"/>
            <ac:spMk id="13" creationId="{F7CFC5C3-B881-DC1F-06A1-F7AC6C48F7C3}"/>
          </ac:spMkLst>
        </pc:spChg>
        <pc:spChg chg="add mod">
          <ac:chgData name="Alberto" userId="78a84c73-f82a-4350-bcdb-9d3ec95123ac" providerId="ADAL" clId="{966DFC1B-1CA3-4EBB-BDB0-1092BA445A15}" dt="2022-11-17T09:49:08.293" v="2935" actId="1076"/>
          <ac:spMkLst>
            <pc:docMk/>
            <pc:sldMk cId="3876214298" sldId="271"/>
            <ac:spMk id="14" creationId="{E43A7D76-A1B6-4EDD-65E0-D0E16EFACEC0}"/>
          </ac:spMkLst>
        </pc:spChg>
      </pc:sldChg>
      <pc:sldChg chg="modSp add mod modNotesTx">
        <pc:chgData name="Alberto" userId="78a84c73-f82a-4350-bcdb-9d3ec95123ac" providerId="ADAL" clId="{966DFC1B-1CA3-4EBB-BDB0-1092BA445A15}" dt="2022-11-18T17:58:27.582" v="9195"/>
        <pc:sldMkLst>
          <pc:docMk/>
          <pc:sldMk cId="366425445" sldId="272"/>
        </pc:sldMkLst>
        <pc:spChg chg="mod">
          <ac:chgData name="Alberto" userId="78a84c73-f82a-4350-bcdb-9d3ec95123ac" providerId="ADAL" clId="{966DFC1B-1CA3-4EBB-BDB0-1092BA445A15}" dt="2022-11-17T09:50:38.388" v="2940" actId="207"/>
          <ac:spMkLst>
            <pc:docMk/>
            <pc:sldMk cId="366425445" sldId="272"/>
            <ac:spMk id="7" creationId="{C176AA0F-4CBB-0EDA-26BC-A5ECD96F4590}"/>
          </ac:spMkLst>
        </pc:spChg>
      </pc:sldChg>
      <pc:sldChg chg="modSp add mod modNotesTx">
        <pc:chgData name="Alberto" userId="78a84c73-f82a-4350-bcdb-9d3ec95123ac" providerId="ADAL" clId="{966DFC1B-1CA3-4EBB-BDB0-1092BA445A15}" dt="2022-11-18T17:58:37.966" v="9196"/>
        <pc:sldMkLst>
          <pc:docMk/>
          <pc:sldMk cId="817328614" sldId="273"/>
        </pc:sldMkLst>
        <pc:spChg chg="mod">
          <ac:chgData name="Alberto" userId="78a84c73-f82a-4350-bcdb-9d3ec95123ac" providerId="ADAL" clId="{966DFC1B-1CA3-4EBB-BDB0-1092BA445A15}" dt="2022-11-17T09:50:43.376" v="2942"/>
          <ac:spMkLst>
            <pc:docMk/>
            <pc:sldMk cId="817328614" sldId="273"/>
            <ac:spMk id="8" creationId="{CEF23C2C-6949-AE43-FF62-55B3E459684A}"/>
          </ac:spMkLst>
        </pc:spChg>
      </pc:sldChg>
      <pc:sldChg chg="modSp add mod modNotesTx">
        <pc:chgData name="Alberto" userId="78a84c73-f82a-4350-bcdb-9d3ec95123ac" providerId="ADAL" clId="{966DFC1B-1CA3-4EBB-BDB0-1092BA445A15}" dt="2022-11-18T17:58:47.307" v="9197"/>
        <pc:sldMkLst>
          <pc:docMk/>
          <pc:sldMk cId="4098733612" sldId="274"/>
        </pc:sldMkLst>
        <pc:spChg chg="mod">
          <ac:chgData name="Alberto" userId="78a84c73-f82a-4350-bcdb-9d3ec95123ac" providerId="ADAL" clId="{966DFC1B-1CA3-4EBB-BDB0-1092BA445A15}" dt="2022-11-17T09:50:51.729" v="2946" actId="1036"/>
          <ac:spMkLst>
            <pc:docMk/>
            <pc:sldMk cId="4098733612" sldId="274"/>
            <ac:spMk id="9" creationId="{51EF47C6-F73B-621F-E9D5-4F5281FB1233}"/>
          </ac:spMkLst>
        </pc:spChg>
      </pc:sldChg>
      <pc:sldChg chg="addSp delSp modSp add mod ord modNotesTx">
        <pc:chgData name="Alberto" userId="78a84c73-f82a-4350-bcdb-9d3ec95123ac" providerId="ADAL" clId="{966DFC1B-1CA3-4EBB-BDB0-1092BA445A15}" dt="2022-11-18T18:38:36.539" v="9257" actId="20577"/>
        <pc:sldMkLst>
          <pc:docMk/>
          <pc:sldMk cId="196312947" sldId="275"/>
        </pc:sldMkLst>
        <pc:spChg chg="mod">
          <ac:chgData name="Alberto" userId="78a84c73-f82a-4350-bcdb-9d3ec95123ac" providerId="ADAL" clId="{966DFC1B-1CA3-4EBB-BDB0-1092BA445A15}" dt="2022-11-17T09:53:13.767" v="3007" actId="20577"/>
          <ac:spMkLst>
            <pc:docMk/>
            <pc:sldMk cId="196312947" sldId="275"/>
            <ac:spMk id="2" creationId="{951235A3-6CFC-DA6B-F247-0C274332F9BA}"/>
          </ac:spMkLst>
        </pc:spChg>
        <pc:spChg chg="add mod">
          <ac:chgData name="Alberto" userId="78a84c73-f82a-4350-bcdb-9d3ec95123ac" providerId="ADAL" clId="{966DFC1B-1CA3-4EBB-BDB0-1092BA445A15}" dt="2022-11-17T10:03:39.073" v="3155" actId="1076"/>
          <ac:spMkLst>
            <pc:docMk/>
            <pc:sldMk cId="196312947" sldId="275"/>
            <ac:spMk id="3" creationId="{8BC3DE3E-52C4-746F-EF71-A127AB0CA1BC}"/>
          </ac:spMkLst>
        </pc:spChg>
        <pc:spChg chg="del">
          <ac:chgData name="Alberto" userId="78a84c73-f82a-4350-bcdb-9d3ec95123ac" providerId="ADAL" clId="{966DFC1B-1CA3-4EBB-BDB0-1092BA445A15}" dt="2022-11-17T09:52:56.938" v="2950" actId="478"/>
          <ac:spMkLst>
            <pc:docMk/>
            <pc:sldMk cId="196312947" sldId="275"/>
            <ac:spMk id="7" creationId="{C176AA0F-4CBB-0EDA-26BC-A5ECD96F4590}"/>
          </ac:spMkLst>
        </pc:spChg>
        <pc:spChg chg="del">
          <ac:chgData name="Alberto" userId="78a84c73-f82a-4350-bcdb-9d3ec95123ac" providerId="ADAL" clId="{966DFC1B-1CA3-4EBB-BDB0-1092BA445A15}" dt="2022-11-17T09:52:57.735" v="2951" actId="478"/>
          <ac:spMkLst>
            <pc:docMk/>
            <pc:sldMk cId="196312947" sldId="275"/>
            <ac:spMk id="8" creationId="{CEF23C2C-6949-AE43-FF62-55B3E459684A}"/>
          </ac:spMkLst>
        </pc:spChg>
        <pc:spChg chg="del">
          <ac:chgData name="Alberto" userId="78a84c73-f82a-4350-bcdb-9d3ec95123ac" providerId="ADAL" clId="{966DFC1B-1CA3-4EBB-BDB0-1092BA445A15}" dt="2022-11-17T09:52:58.358" v="2952" actId="478"/>
          <ac:spMkLst>
            <pc:docMk/>
            <pc:sldMk cId="196312947" sldId="275"/>
            <ac:spMk id="9" creationId="{51EF47C6-F73B-621F-E9D5-4F5281FB1233}"/>
          </ac:spMkLst>
        </pc:spChg>
        <pc:spChg chg="add mod">
          <ac:chgData name="Alberto" userId="78a84c73-f82a-4350-bcdb-9d3ec95123ac" providerId="ADAL" clId="{966DFC1B-1CA3-4EBB-BDB0-1092BA445A15}" dt="2022-11-17T10:02:05.764" v="3084" actId="1076"/>
          <ac:spMkLst>
            <pc:docMk/>
            <pc:sldMk cId="196312947" sldId="275"/>
            <ac:spMk id="16" creationId="{64367AB9-8AC2-E131-4348-4B8419AAD1D8}"/>
          </ac:spMkLst>
        </pc:spChg>
        <pc:spChg chg="add mod">
          <ac:chgData name="Alberto" userId="78a84c73-f82a-4350-bcdb-9d3ec95123ac" providerId="ADAL" clId="{966DFC1B-1CA3-4EBB-BDB0-1092BA445A15}" dt="2022-11-17T10:01:44.752" v="3077" actId="1076"/>
          <ac:spMkLst>
            <pc:docMk/>
            <pc:sldMk cId="196312947" sldId="275"/>
            <ac:spMk id="17" creationId="{8116545B-87A9-A741-B90F-AED66AFD5257}"/>
          </ac:spMkLst>
        </pc:spChg>
        <pc:spChg chg="add mod">
          <ac:chgData name="Alberto" userId="78a84c73-f82a-4350-bcdb-9d3ec95123ac" providerId="ADAL" clId="{966DFC1B-1CA3-4EBB-BDB0-1092BA445A15}" dt="2022-11-17T10:01:30.652" v="3072" actId="1076"/>
          <ac:spMkLst>
            <pc:docMk/>
            <pc:sldMk cId="196312947" sldId="275"/>
            <ac:spMk id="18" creationId="{45EF2A9F-97B3-AA69-7E1E-22A4E2E1AD65}"/>
          </ac:spMkLst>
        </pc:spChg>
        <pc:spChg chg="add mod">
          <ac:chgData name="Alberto" userId="78a84c73-f82a-4350-bcdb-9d3ec95123ac" providerId="ADAL" clId="{966DFC1B-1CA3-4EBB-BDB0-1092BA445A15}" dt="2022-11-17T10:22:19.161" v="3616" actId="122"/>
          <ac:spMkLst>
            <pc:docMk/>
            <pc:sldMk cId="196312947" sldId="275"/>
            <ac:spMk id="19" creationId="{F1843B1D-FE2B-EBE3-DE90-C7ED841FBA26}"/>
          </ac:spMkLst>
        </pc:spChg>
        <pc:spChg chg="add mod">
          <ac:chgData name="Alberto" userId="78a84c73-f82a-4350-bcdb-9d3ec95123ac" providerId="ADAL" clId="{966DFC1B-1CA3-4EBB-BDB0-1092BA445A15}" dt="2022-11-17T10:02:46.119" v="3108" actId="1076"/>
          <ac:spMkLst>
            <pc:docMk/>
            <pc:sldMk cId="196312947" sldId="275"/>
            <ac:spMk id="20" creationId="{02AAE971-73C1-7777-CB08-797A84254853}"/>
          </ac:spMkLst>
        </pc:spChg>
        <pc:spChg chg="add mod">
          <ac:chgData name="Alberto" userId="78a84c73-f82a-4350-bcdb-9d3ec95123ac" providerId="ADAL" clId="{966DFC1B-1CA3-4EBB-BDB0-1092BA445A15}" dt="2022-11-17T10:03:02.013" v="3117" actId="1076"/>
          <ac:spMkLst>
            <pc:docMk/>
            <pc:sldMk cId="196312947" sldId="275"/>
            <ac:spMk id="21" creationId="{BC585F01-7D63-FBF1-C6BE-A793F5DD738A}"/>
          </ac:spMkLst>
        </pc:spChg>
        <pc:spChg chg="add mod">
          <ac:chgData name="Alberto" userId="78a84c73-f82a-4350-bcdb-9d3ec95123ac" providerId="ADAL" clId="{966DFC1B-1CA3-4EBB-BDB0-1092BA445A15}" dt="2022-11-17T10:23:11.111" v="3632" actId="14100"/>
          <ac:spMkLst>
            <pc:docMk/>
            <pc:sldMk cId="196312947" sldId="275"/>
            <ac:spMk id="22" creationId="{7EA600B7-12D5-ADD7-808D-A24377E27802}"/>
          </ac:spMkLst>
        </pc:spChg>
        <pc:spChg chg="add mod">
          <ac:chgData name="Alberto" userId="78a84c73-f82a-4350-bcdb-9d3ec95123ac" providerId="ADAL" clId="{966DFC1B-1CA3-4EBB-BDB0-1092BA445A15}" dt="2022-11-17T10:22:51.184" v="3631" actId="1076"/>
          <ac:spMkLst>
            <pc:docMk/>
            <pc:sldMk cId="196312947" sldId="275"/>
            <ac:spMk id="23" creationId="{F459E177-6862-C212-392B-3D4DA7A3CF54}"/>
          </ac:spMkLst>
        </pc:spChg>
        <pc:picChg chg="add mod">
          <ac:chgData name="Alberto" userId="78a84c73-f82a-4350-bcdb-9d3ec95123ac" providerId="ADAL" clId="{966DFC1B-1CA3-4EBB-BDB0-1092BA445A15}" dt="2022-11-17T10:01:30.652" v="3072" actId="1076"/>
          <ac:picMkLst>
            <pc:docMk/>
            <pc:sldMk cId="196312947" sldId="275"/>
            <ac:picMk id="2050" creationId="{C81B710E-4590-289F-E013-959EB4A5D1D0}"/>
          </ac:picMkLst>
        </pc:picChg>
        <pc:cxnChg chg="add del mod">
          <ac:chgData name="Alberto" userId="78a84c73-f82a-4350-bcdb-9d3ec95123ac" providerId="ADAL" clId="{966DFC1B-1CA3-4EBB-BDB0-1092BA445A15}" dt="2022-11-17T09:58:19.816" v="3046" actId="11529"/>
          <ac:cxnSpMkLst>
            <pc:docMk/>
            <pc:sldMk cId="196312947" sldId="275"/>
            <ac:cxnSpMk id="11" creationId="{57DAB8E2-D227-2602-6808-45B8A0673951}"/>
          </ac:cxnSpMkLst>
        </pc:cxnChg>
      </pc:sldChg>
      <pc:sldChg chg="addSp modSp add mod modNotesTx">
        <pc:chgData name="Alberto" userId="78a84c73-f82a-4350-bcdb-9d3ec95123ac" providerId="ADAL" clId="{966DFC1B-1CA3-4EBB-BDB0-1092BA445A15}" dt="2022-11-18T18:00:09.667" v="9210" actId="20577"/>
        <pc:sldMkLst>
          <pc:docMk/>
          <pc:sldMk cId="381548440" sldId="276"/>
        </pc:sldMkLst>
        <pc:spChg chg="add mod">
          <ac:chgData name="Alberto" userId="78a84c73-f82a-4350-bcdb-9d3ec95123ac" providerId="ADAL" clId="{966DFC1B-1CA3-4EBB-BDB0-1092BA445A15}" dt="2022-11-17T16:56:30.661" v="4075" actId="123"/>
          <ac:spMkLst>
            <pc:docMk/>
            <pc:sldMk cId="381548440" sldId="276"/>
            <ac:spMk id="3" creationId="{629B81DF-0BE7-42AB-4AFD-390E22757BED}"/>
          </ac:spMkLst>
        </pc:spChg>
        <pc:spChg chg="mod">
          <ac:chgData name="Alberto" userId="78a84c73-f82a-4350-bcdb-9d3ec95123ac" providerId="ADAL" clId="{966DFC1B-1CA3-4EBB-BDB0-1092BA445A15}" dt="2022-11-17T15:49:24.642" v="3652"/>
          <ac:spMkLst>
            <pc:docMk/>
            <pc:sldMk cId="381548440" sldId="276"/>
            <ac:spMk id="7" creationId="{C0C2C24D-A4D1-9E65-F9AA-EFE9F439B78E}"/>
          </ac:spMkLst>
        </pc:spChg>
        <pc:spChg chg="add mod">
          <ac:chgData name="Alberto" userId="78a84c73-f82a-4350-bcdb-9d3ec95123ac" providerId="ADAL" clId="{966DFC1B-1CA3-4EBB-BDB0-1092BA445A15}" dt="2022-11-17T19:20:23.551" v="8038" actId="6549"/>
          <ac:spMkLst>
            <pc:docMk/>
            <pc:sldMk cId="381548440" sldId="276"/>
            <ac:spMk id="11" creationId="{1339CCFE-8FC1-BE2A-7B16-D9052A801657}"/>
          </ac:spMkLst>
        </pc:spChg>
        <pc:spChg chg="add mod">
          <ac:chgData name="Alberto" userId="78a84c73-f82a-4350-bcdb-9d3ec95123ac" providerId="ADAL" clId="{966DFC1B-1CA3-4EBB-BDB0-1092BA445A15}" dt="2022-11-17T16:58:07.387" v="4109" actId="1076"/>
          <ac:spMkLst>
            <pc:docMk/>
            <pc:sldMk cId="381548440" sldId="276"/>
            <ac:spMk id="12" creationId="{AB1D161E-2331-56C4-5382-1BD05845C8F0}"/>
          </ac:spMkLst>
        </pc:spChg>
        <pc:spChg chg="add mod">
          <ac:chgData name="Alberto" userId="78a84c73-f82a-4350-bcdb-9d3ec95123ac" providerId="ADAL" clId="{966DFC1B-1CA3-4EBB-BDB0-1092BA445A15}" dt="2022-11-17T16:58:10.150" v="4110" actId="1076"/>
          <ac:spMkLst>
            <pc:docMk/>
            <pc:sldMk cId="381548440" sldId="276"/>
            <ac:spMk id="13" creationId="{DAEA866A-A87F-B42F-7A42-833F28B9D2B8}"/>
          </ac:spMkLst>
        </pc:spChg>
      </pc:sldChg>
      <pc:sldChg chg="addSp modSp add mod modNotesTx">
        <pc:chgData name="Alberto" userId="78a84c73-f82a-4350-bcdb-9d3ec95123ac" providerId="ADAL" clId="{966DFC1B-1CA3-4EBB-BDB0-1092BA445A15}" dt="2022-11-18T18:40:33.437" v="9281" actId="20577"/>
        <pc:sldMkLst>
          <pc:docMk/>
          <pc:sldMk cId="2882908580" sldId="277"/>
        </pc:sldMkLst>
        <pc:spChg chg="mod">
          <ac:chgData name="Alberto" userId="78a84c73-f82a-4350-bcdb-9d3ec95123ac" providerId="ADAL" clId="{966DFC1B-1CA3-4EBB-BDB0-1092BA445A15}" dt="2022-11-17T17:03:15.949" v="4645" actId="1076"/>
          <ac:spMkLst>
            <pc:docMk/>
            <pc:sldMk cId="2882908580" sldId="277"/>
            <ac:spMk id="2" creationId="{951235A3-6CFC-DA6B-F247-0C274332F9BA}"/>
          </ac:spMkLst>
        </pc:spChg>
        <pc:spChg chg="add mod">
          <ac:chgData name="Alberto" userId="78a84c73-f82a-4350-bcdb-9d3ec95123ac" providerId="ADAL" clId="{966DFC1B-1CA3-4EBB-BDB0-1092BA445A15}" dt="2022-11-17T17:04:21.370" v="4651" actId="20577"/>
          <ac:spMkLst>
            <pc:docMk/>
            <pc:sldMk cId="2882908580" sldId="277"/>
            <ac:spMk id="3" creationId="{A0386664-AA96-B89C-4DEE-BCC624C63A9B}"/>
          </ac:spMkLst>
        </pc:spChg>
        <pc:spChg chg="mod">
          <ac:chgData name="Alberto" userId="78a84c73-f82a-4350-bcdb-9d3ec95123ac" providerId="ADAL" clId="{966DFC1B-1CA3-4EBB-BDB0-1092BA445A15}" dt="2022-11-17T15:49:29.712" v="3654"/>
          <ac:spMkLst>
            <pc:docMk/>
            <pc:sldMk cId="2882908580" sldId="277"/>
            <ac:spMk id="8" creationId="{BA62BCE1-A743-3F52-BD30-AB4BB2AB3049}"/>
          </ac:spMkLst>
        </pc:spChg>
        <pc:spChg chg="add mod">
          <ac:chgData name="Alberto" userId="78a84c73-f82a-4350-bcdb-9d3ec95123ac" providerId="ADAL" clId="{966DFC1B-1CA3-4EBB-BDB0-1092BA445A15}" dt="2022-11-17T17:04:59.481" v="4654" actId="1076"/>
          <ac:spMkLst>
            <pc:docMk/>
            <pc:sldMk cId="2882908580" sldId="277"/>
            <ac:spMk id="12" creationId="{D9CBF47B-CF06-7A26-DDC8-EEAB8077B926}"/>
          </ac:spMkLst>
        </pc:spChg>
        <pc:spChg chg="add mod">
          <ac:chgData name="Alberto" userId="78a84c73-f82a-4350-bcdb-9d3ec95123ac" providerId="ADAL" clId="{966DFC1B-1CA3-4EBB-BDB0-1092BA445A15}" dt="2022-11-17T17:06:23.298" v="4810" actId="1076"/>
          <ac:spMkLst>
            <pc:docMk/>
            <pc:sldMk cId="2882908580" sldId="277"/>
            <ac:spMk id="13" creationId="{2C2A01B7-B02C-464A-591B-7CEFC6BDBEA7}"/>
          </ac:spMkLst>
        </pc:spChg>
        <pc:spChg chg="add mod">
          <ac:chgData name="Alberto" userId="78a84c73-f82a-4350-bcdb-9d3ec95123ac" providerId="ADAL" clId="{966DFC1B-1CA3-4EBB-BDB0-1092BA445A15}" dt="2022-11-17T17:06:23.298" v="4810" actId="1076"/>
          <ac:spMkLst>
            <pc:docMk/>
            <pc:sldMk cId="2882908580" sldId="277"/>
            <ac:spMk id="14" creationId="{BDDCED71-A3FD-DC71-88F3-14ED45DA9BF3}"/>
          </ac:spMkLst>
        </pc:spChg>
        <pc:spChg chg="add mod">
          <ac:chgData name="Alberto" userId="78a84c73-f82a-4350-bcdb-9d3ec95123ac" providerId="ADAL" clId="{966DFC1B-1CA3-4EBB-BDB0-1092BA445A15}" dt="2022-11-17T17:06:23.298" v="4810" actId="1076"/>
          <ac:spMkLst>
            <pc:docMk/>
            <pc:sldMk cId="2882908580" sldId="277"/>
            <ac:spMk id="15" creationId="{FF4F2FA5-5CE5-E021-F587-0D150CF28B9A}"/>
          </ac:spMkLst>
        </pc:spChg>
      </pc:sldChg>
      <pc:sldChg chg="addSp delSp modSp add mod modNotesTx">
        <pc:chgData name="Alberto" userId="78a84c73-f82a-4350-bcdb-9d3ec95123ac" providerId="ADAL" clId="{966DFC1B-1CA3-4EBB-BDB0-1092BA445A15}" dt="2022-11-18T18:00:58.271" v="9212"/>
        <pc:sldMkLst>
          <pc:docMk/>
          <pc:sldMk cId="4061041451" sldId="278"/>
        </pc:sldMkLst>
        <pc:spChg chg="add del mod">
          <ac:chgData name="Alberto" userId="78a84c73-f82a-4350-bcdb-9d3ec95123ac" providerId="ADAL" clId="{966DFC1B-1CA3-4EBB-BDB0-1092BA445A15}" dt="2022-11-17T17:07:39.523" v="4991" actId="478"/>
          <ac:spMkLst>
            <pc:docMk/>
            <pc:sldMk cId="4061041451" sldId="278"/>
            <ac:spMk id="3" creationId="{D5F1D1A6-614D-0579-D2DC-6B9411D0C7B7}"/>
          </ac:spMkLst>
        </pc:spChg>
        <pc:spChg chg="mod">
          <ac:chgData name="Alberto" userId="78a84c73-f82a-4350-bcdb-9d3ec95123ac" providerId="ADAL" clId="{966DFC1B-1CA3-4EBB-BDB0-1092BA445A15}" dt="2022-11-17T15:49:32.042" v="3656"/>
          <ac:spMkLst>
            <pc:docMk/>
            <pc:sldMk cId="4061041451" sldId="278"/>
            <ac:spMk id="9" creationId="{17F41B98-775C-8496-749B-537AC0F6FD9D}"/>
          </ac:spMkLst>
        </pc:spChg>
        <pc:spChg chg="add mod">
          <ac:chgData name="Alberto" userId="78a84c73-f82a-4350-bcdb-9d3ec95123ac" providerId="ADAL" clId="{966DFC1B-1CA3-4EBB-BDB0-1092BA445A15}" dt="2022-11-17T17:07:41.838" v="4992" actId="113"/>
          <ac:spMkLst>
            <pc:docMk/>
            <pc:sldMk cId="4061041451" sldId="278"/>
            <ac:spMk id="11" creationId="{396A035A-74B7-590B-D798-B59872BCDB3A}"/>
          </ac:spMkLst>
        </pc:spChg>
        <pc:spChg chg="add mod">
          <ac:chgData name="Alberto" userId="78a84c73-f82a-4350-bcdb-9d3ec95123ac" providerId="ADAL" clId="{966DFC1B-1CA3-4EBB-BDB0-1092BA445A15}" dt="2022-11-17T17:08:37.558" v="5120" actId="1076"/>
          <ac:spMkLst>
            <pc:docMk/>
            <pc:sldMk cId="4061041451" sldId="278"/>
            <ac:spMk id="12" creationId="{9606ED66-F2BB-0422-5F4F-3772E4BF4240}"/>
          </ac:spMkLst>
        </pc:spChg>
        <pc:spChg chg="add mod">
          <ac:chgData name="Alberto" userId="78a84c73-f82a-4350-bcdb-9d3ec95123ac" providerId="ADAL" clId="{966DFC1B-1CA3-4EBB-BDB0-1092BA445A15}" dt="2022-11-17T17:10:04.497" v="5307" actId="1076"/>
          <ac:spMkLst>
            <pc:docMk/>
            <pc:sldMk cId="4061041451" sldId="278"/>
            <ac:spMk id="13" creationId="{3F121608-4A87-E985-7424-D2D2F83E6D44}"/>
          </ac:spMkLst>
        </pc:spChg>
        <pc:spChg chg="add mod">
          <ac:chgData name="Alberto" userId="78a84c73-f82a-4350-bcdb-9d3ec95123ac" providerId="ADAL" clId="{966DFC1B-1CA3-4EBB-BDB0-1092BA445A15}" dt="2022-11-17T17:10:39.772" v="5405" actId="20577"/>
          <ac:spMkLst>
            <pc:docMk/>
            <pc:sldMk cId="4061041451" sldId="278"/>
            <ac:spMk id="14" creationId="{127D9493-225F-2B85-D1F9-2151FF58E7F9}"/>
          </ac:spMkLst>
        </pc:spChg>
      </pc:sldChg>
      <pc:sldChg chg="addSp delSp modSp add mod modNotesTx">
        <pc:chgData name="Alberto" userId="78a84c73-f82a-4350-bcdb-9d3ec95123ac" providerId="ADAL" clId="{966DFC1B-1CA3-4EBB-BDB0-1092BA445A15}" dt="2022-11-18T18:01:16.608" v="9213"/>
        <pc:sldMkLst>
          <pc:docMk/>
          <pc:sldMk cId="3284478997" sldId="279"/>
        </pc:sldMkLst>
        <pc:spChg chg="add del mod">
          <ac:chgData name="Alberto" userId="78a84c73-f82a-4350-bcdb-9d3ec95123ac" providerId="ADAL" clId="{966DFC1B-1CA3-4EBB-BDB0-1092BA445A15}" dt="2022-11-17T15:49:42.602" v="3661"/>
          <ac:spMkLst>
            <pc:docMk/>
            <pc:sldMk cId="3284478997" sldId="279"/>
            <ac:spMk id="3" creationId="{E558E233-CDF2-8088-AFD1-6BB7A77C46C9}"/>
          </ac:spMkLst>
        </pc:spChg>
        <pc:spChg chg="mod">
          <ac:chgData name="Alberto" userId="78a84c73-f82a-4350-bcdb-9d3ec95123ac" providerId="ADAL" clId="{966DFC1B-1CA3-4EBB-BDB0-1092BA445A15}" dt="2022-11-17T15:49:44.782" v="3663"/>
          <ac:spMkLst>
            <pc:docMk/>
            <pc:sldMk cId="3284478997" sldId="279"/>
            <ac:spMk id="9" creationId="{17F41B98-775C-8496-749B-537AC0F6FD9D}"/>
          </ac:spMkLst>
        </pc:spChg>
        <pc:spChg chg="mod">
          <ac:chgData name="Alberto" userId="78a84c73-f82a-4350-bcdb-9d3ec95123ac" providerId="ADAL" clId="{966DFC1B-1CA3-4EBB-BDB0-1092BA445A15}" dt="2022-11-17T15:49:37.482" v="3659"/>
          <ac:spMkLst>
            <pc:docMk/>
            <pc:sldMk cId="3284478997" sldId="279"/>
            <ac:spMk id="10" creationId="{A88C1231-C181-C1E3-ABFB-3E082AD57D4B}"/>
          </ac:spMkLst>
        </pc:spChg>
        <pc:spChg chg="add mod">
          <ac:chgData name="Alberto" userId="78a84c73-f82a-4350-bcdb-9d3ec95123ac" providerId="ADAL" clId="{966DFC1B-1CA3-4EBB-BDB0-1092BA445A15}" dt="2022-11-17T17:11:58.012" v="5465" actId="20577"/>
          <ac:spMkLst>
            <pc:docMk/>
            <pc:sldMk cId="3284478997" sldId="279"/>
            <ac:spMk id="11" creationId="{56060C36-B961-E2D0-FD61-406C9D39C1AF}"/>
          </ac:spMkLst>
        </pc:spChg>
        <pc:spChg chg="add mod">
          <ac:chgData name="Alberto" userId="78a84c73-f82a-4350-bcdb-9d3ec95123ac" providerId="ADAL" clId="{966DFC1B-1CA3-4EBB-BDB0-1092BA445A15}" dt="2022-11-17T17:13:31.652" v="5744" actId="20577"/>
          <ac:spMkLst>
            <pc:docMk/>
            <pc:sldMk cId="3284478997" sldId="279"/>
            <ac:spMk id="12" creationId="{95582F50-7E12-A7D8-2AB2-6B809E73FB1E}"/>
          </ac:spMkLst>
        </pc:spChg>
        <pc:spChg chg="add mod">
          <ac:chgData name="Alberto" userId="78a84c73-f82a-4350-bcdb-9d3ec95123ac" providerId="ADAL" clId="{966DFC1B-1CA3-4EBB-BDB0-1092BA445A15}" dt="2022-11-17T17:14:48.936" v="5823" actId="207"/>
          <ac:spMkLst>
            <pc:docMk/>
            <pc:sldMk cId="3284478997" sldId="279"/>
            <ac:spMk id="13" creationId="{6014E8F1-486E-EB13-D36A-2A3FA749E05E}"/>
          </ac:spMkLst>
        </pc:spChg>
        <pc:spChg chg="add mod">
          <ac:chgData name="Alberto" userId="78a84c73-f82a-4350-bcdb-9d3ec95123ac" providerId="ADAL" clId="{966DFC1B-1CA3-4EBB-BDB0-1092BA445A15}" dt="2022-11-17T17:14:43.471" v="5821" actId="207"/>
          <ac:spMkLst>
            <pc:docMk/>
            <pc:sldMk cId="3284478997" sldId="279"/>
            <ac:spMk id="14" creationId="{01EBDB1D-FEBA-AFED-8935-5E7428534D80}"/>
          </ac:spMkLst>
        </pc:spChg>
      </pc:sldChg>
      <pc:sldChg chg="addSp delSp modSp add mod modNotesTx">
        <pc:chgData name="Alberto" userId="78a84c73-f82a-4350-bcdb-9d3ec95123ac" providerId="ADAL" clId="{966DFC1B-1CA3-4EBB-BDB0-1092BA445A15}" dt="2022-11-18T18:02:27.668" v="9220" actId="20577"/>
        <pc:sldMkLst>
          <pc:docMk/>
          <pc:sldMk cId="1874109939" sldId="280"/>
        </pc:sldMkLst>
        <pc:spChg chg="add mod">
          <ac:chgData name="Alberto" userId="78a84c73-f82a-4350-bcdb-9d3ec95123ac" providerId="ADAL" clId="{966DFC1B-1CA3-4EBB-BDB0-1092BA445A15}" dt="2022-11-17T17:46:28.058" v="6679" actId="1076"/>
          <ac:spMkLst>
            <pc:docMk/>
            <pc:sldMk cId="1874109939" sldId="280"/>
            <ac:spMk id="3" creationId="{F5006545-71D6-789C-10B5-C7D273650525}"/>
          </ac:spMkLst>
        </pc:spChg>
        <pc:spChg chg="del">
          <ac:chgData name="Alberto" userId="78a84c73-f82a-4350-bcdb-9d3ec95123ac" providerId="ADAL" clId="{966DFC1B-1CA3-4EBB-BDB0-1092BA445A15}" dt="2022-11-17T17:44:43.156" v="6560" actId="478"/>
          <ac:spMkLst>
            <pc:docMk/>
            <pc:sldMk cId="1874109939" sldId="280"/>
            <ac:spMk id="7" creationId="{8018F570-307C-D302-FD9E-BCFE4D528750}"/>
          </ac:spMkLst>
        </pc:spChg>
        <pc:spChg chg="del mod">
          <ac:chgData name="Alberto" userId="78a84c73-f82a-4350-bcdb-9d3ec95123ac" providerId="ADAL" clId="{966DFC1B-1CA3-4EBB-BDB0-1092BA445A15}" dt="2022-11-17T17:45:23.861" v="6634" actId="478"/>
          <ac:spMkLst>
            <pc:docMk/>
            <pc:sldMk cId="1874109939" sldId="280"/>
            <ac:spMk id="19" creationId="{955FAA1B-6663-8DA5-57FA-71A23552FF43}"/>
          </ac:spMkLst>
        </pc:spChg>
        <pc:spChg chg="del">
          <ac:chgData name="Alberto" userId="78a84c73-f82a-4350-bcdb-9d3ec95123ac" providerId="ADAL" clId="{966DFC1B-1CA3-4EBB-BDB0-1092BA445A15}" dt="2022-11-17T17:44:32.030" v="6558" actId="478"/>
          <ac:spMkLst>
            <pc:docMk/>
            <pc:sldMk cId="1874109939" sldId="280"/>
            <ac:spMk id="20" creationId="{A8F3E94D-6218-825A-309B-5673BD4570C2}"/>
          </ac:spMkLst>
        </pc:spChg>
        <pc:spChg chg="add mod">
          <ac:chgData name="Alberto" userId="78a84c73-f82a-4350-bcdb-9d3ec95123ac" providerId="ADAL" clId="{966DFC1B-1CA3-4EBB-BDB0-1092BA445A15}" dt="2022-11-17T17:48:34.294" v="6870" actId="113"/>
          <ac:spMkLst>
            <pc:docMk/>
            <pc:sldMk cId="1874109939" sldId="280"/>
            <ac:spMk id="21" creationId="{4B9F6AD3-0EE0-0F48-25C5-5673A5F0DD0C}"/>
          </ac:spMkLst>
        </pc:spChg>
        <pc:spChg chg="del">
          <ac:chgData name="Alberto" userId="78a84c73-f82a-4350-bcdb-9d3ec95123ac" providerId="ADAL" clId="{966DFC1B-1CA3-4EBB-BDB0-1092BA445A15}" dt="2022-11-17T17:44:32.030" v="6558" actId="478"/>
          <ac:spMkLst>
            <pc:docMk/>
            <pc:sldMk cId="1874109939" sldId="280"/>
            <ac:spMk id="22" creationId="{9040DF45-5123-C4B5-F6EE-61204FB170FD}"/>
          </ac:spMkLst>
        </pc:spChg>
        <pc:spChg chg="del">
          <ac:chgData name="Alberto" userId="78a84c73-f82a-4350-bcdb-9d3ec95123ac" providerId="ADAL" clId="{966DFC1B-1CA3-4EBB-BDB0-1092BA445A15}" dt="2022-11-17T17:44:32.030" v="6558" actId="478"/>
          <ac:spMkLst>
            <pc:docMk/>
            <pc:sldMk cId="1874109939" sldId="280"/>
            <ac:spMk id="23" creationId="{369722B8-C3AF-A46D-C443-BFF43AE3F042}"/>
          </ac:spMkLst>
        </pc:spChg>
        <pc:spChg chg="del">
          <ac:chgData name="Alberto" userId="78a84c73-f82a-4350-bcdb-9d3ec95123ac" providerId="ADAL" clId="{966DFC1B-1CA3-4EBB-BDB0-1092BA445A15}" dt="2022-11-17T17:44:32.030" v="6558" actId="478"/>
          <ac:spMkLst>
            <pc:docMk/>
            <pc:sldMk cId="1874109939" sldId="280"/>
            <ac:spMk id="24" creationId="{98A2F16F-9E09-FA26-58AA-08637BE19291}"/>
          </ac:spMkLst>
        </pc:spChg>
        <pc:spChg chg="add del mod">
          <ac:chgData name="Alberto" userId="78a84c73-f82a-4350-bcdb-9d3ec95123ac" providerId="ADAL" clId="{966DFC1B-1CA3-4EBB-BDB0-1092BA445A15}" dt="2022-11-17T17:49:00.325" v="6873" actId="478"/>
          <ac:spMkLst>
            <pc:docMk/>
            <pc:sldMk cId="1874109939" sldId="280"/>
            <ac:spMk id="25" creationId="{165D1CEC-AFA7-459F-33A0-A99D07AE9F2E}"/>
          </ac:spMkLst>
        </pc:spChg>
        <pc:spChg chg="del">
          <ac:chgData name="Alberto" userId="78a84c73-f82a-4350-bcdb-9d3ec95123ac" providerId="ADAL" clId="{966DFC1B-1CA3-4EBB-BDB0-1092BA445A15}" dt="2022-11-17T17:44:32.030" v="6558" actId="478"/>
          <ac:spMkLst>
            <pc:docMk/>
            <pc:sldMk cId="1874109939" sldId="280"/>
            <ac:spMk id="26" creationId="{398B42E4-A19D-EBB5-2131-42CE9A12AAF9}"/>
          </ac:spMkLst>
        </pc:spChg>
        <pc:grpChg chg="del">
          <ac:chgData name="Alberto" userId="78a84c73-f82a-4350-bcdb-9d3ec95123ac" providerId="ADAL" clId="{966DFC1B-1CA3-4EBB-BDB0-1092BA445A15}" dt="2022-11-17T17:44:38.140" v="6559" actId="478"/>
          <ac:grpSpMkLst>
            <pc:docMk/>
            <pc:sldMk cId="1874109939" sldId="280"/>
            <ac:grpSpMk id="18" creationId="{CFC0857B-6832-FA32-8EB8-2C8DC55AB412}"/>
          </ac:grpSpMkLst>
        </pc:grpChg>
      </pc:sldChg>
      <pc:sldChg chg="addSp modSp add mod ord modNotesTx">
        <pc:chgData name="Alberto" userId="78a84c73-f82a-4350-bcdb-9d3ec95123ac" providerId="ADAL" clId="{966DFC1B-1CA3-4EBB-BDB0-1092BA445A15}" dt="2022-11-18T18:02:37.332" v="9221"/>
        <pc:sldMkLst>
          <pc:docMk/>
          <pc:sldMk cId="286208002" sldId="281"/>
        </pc:sldMkLst>
        <pc:spChg chg="mod">
          <ac:chgData name="Alberto" userId="78a84c73-f82a-4350-bcdb-9d3ec95123ac" providerId="ADAL" clId="{966DFC1B-1CA3-4EBB-BDB0-1092BA445A15}" dt="2022-11-17T17:49:09.488" v="6875" actId="207"/>
          <ac:spMkLst>
            <pc:docMk/>
            <pc:sldMk cId="286208002" sldId="281"/>
            <ac:spMk id="3" creationId="{F5006545-71D6-789C-10B5-C7D273650525}"/>
          </ac:spMkLst>
        </pc:spChg>
        <pc:spChg chg="add mod">
          <ac:chgData name="Alberto" userId="78a84c73-f82a-4350-bcdb-9d3ec95123ac" providerId="ADAL" clId="{966DFC1B-1CA3-4EBB-BDB0-1092BA445A15}" dt="2022-11-17T17:50:49.332" v="6925" actId="20577"/>
          <ac:spMkLst>
            <pc:docMk/>
            <pc:sldMk cId="286208002" sldId="281"/>
            <ac:spMk id="7" creationId="{2AE6EAE4-7E00-6BB4-EC1F-2E694FDC16F7}"/>
          </ac:spMkLst>
        </pc:spChg>
        <pc:spChg chg="mod">
          <ac:chgData name="Alberto" userId="78a84c73-f82a-4350-bcdb-9d3ec95123ac" providerId="ADAL" clId="{966DFC1B-1CA3-4EBB-BDB0-1092BA445A15}" dt="2022-11-17T17:49:17.528" v="6876" actId="207"/>
          <ac:spMkLst>
            <pc:docMk/>
            <pc:sldMk cId="286208002" sldId="281"/>
            <ac:spMk id="21" creationId="{4B9F6AD3-0EE0-0F48-25C5-5673A5F0DD0C}"/>
          </ac:spMkLst>
        </pc:spChg>
      </pc:sldChg>
      <pc:sldChg chg="add del">
        <pc:chgData name="Alberto" userId="78a84c73-f82a-4350-bcdb-9d3ec95123ac" providerId="ADAL" clId="{966DFC1B-1CA3-4EBB-BDB0-1092BA445A15}" dt="2022-11-17T17:45:26.164" v="6636"/>
        <pc:sldMkLst>
          <pc:docMk/>
          <pc:sldMk cId="746386406" sldId="281"/>
        </pc:sldMkLst>
      </pc:sldChg>
      <pc:sldChg chg="addSp modSp add mod modNotesTx">
        <pc:chgData name="Alberto" userId="78a84c73-f82a-4350-bcdb-9d3ec95123ac" providerId="ADAL" clId="{966DFC1B-1CA3-4EBB-BDB0-1092BA445A15}" dt="2022-11-18T18:02:50.035" v="9222"/>
        <pc:sldMkLst>
          <pc:docMk/>
          <pc:sldMk cId="3339380475" sldId="282"/>
        </pc:sldMkLst>
        <pc:spChg chg="mod">
          <ac:chgData name="Alberto" userId="78a84c73-f82a-4350-bcdb-9d3ec95123ac" providerId="ADAL" clId="{966DFC1B-1CA3-4EBB-BDB0-1092BA445A15}" dt="2022-11-17T17:51:52.856" v="6926" actId="207"/>
          <ac:spMkLst>
            <pc:docMk/>
            <pc:sldMk cId="3339380475" sldId="282"/>
            <ac:spMk id="3" creationId="{F5006545-71D6-789C-10B5-C7D273650525}"/>
          </ac:spMkLst>
        </pc:spChg>
        <pc:spChg chg="add mod">
          <ac:chgData name="Alberto" userId="78a84c73-f82a-4350-bcdb-9d3ec95123ac" providerId="ADAL" clId="{966DFC1B-1CA3-4EBB-BDB0-1092BA445A15}" dt="2022-11-17T17:52:29.679" v="6966" actId="1076"/>
          <ac:spMkLst>
            <pc:docMk/>
            <pc:sldMk cId="3339380475" sldId="282"/>
            <ac:spMk id="7" creationId="{0A8A695A-EA72-2BC6-89C9-758DB3295FE1}"/>
          </ac:spMkLst>
        </pc:spChg>
        <pc:spChg chg="mod">
          <ac:chgData name="Alberto" userId="78a84c73-f82a-4350-bcdb-9d3ec95123ac" providerId="ADAL" clId="{966DFC1B-1CA3-4EBB-BDB0-1092BA445A15}" dt="2022-11-17T17:51:55.068" v="6927" actId="207"/>
          <ac:spMkLst>
            <pc:docMk/>
            <pc:sldMk cId="3339380475" sldId="282"/>
            <ac:spMk id="21" creationId="{4B9F6AD3-0EE0-0F48-25C5-5673A5F0DD0C}"/>
          </ac:spMkLst>
        </pc:spChg>
      </pc:sldChg>
      <pc:sldChg chg="addSp modSp add mod modNotesTx">
        <pc:chgData name="Alberto" userId="78a84c73-f82a-4350-bcdb-9d3ec95123ac" providerId="ADAL" clId="{966DFC1B-1CA3-4EBB-BDB0-1092BA445A15}" dt="2022-11-18T18:03:40.062" v="9227" actId="20577"/>
        <pc:sldMkLst>
          <pc:docMk/>
          <pc:sldMk cId="1255931887" sldId="283"/>
        </pc:sldMkLst>
        <pc:spChg chg="mod">
          <ac:chgData name="Alberto" userId="78a84c73-f82a-4350-bcdb-9d3ec95123ac" providerId="ADAL" clId="{966DFC1B-1CA3-4EBB-BDB0-1092BA445A15}" dt="2022-11-17T17:52:53.135" v="6967" actId="207"/>
          <ac:spMkLst>
            <pc:docMk/>
            <pc:sldMk cId="1255931887" sldId="283"/>
            <ac:spMk id="3" creationId="{F5006545-71D6-789C-10B5-C7D273650525}"/>
          </ac:spMkLst>
        </pc:spChg>
        <pc:spChg chg="add mod">
          <ac:chgData name="Alberto" userId="78a84c73-f82a-4350-bcdb-9d3ec95123ac" providerId="ADAL" clId="{966DFC1B-1CA3-4EBB-BDB0-1092BA445A15}" dt="2022-11-17T17:55:24.983" v="7063" actId="20577"/>
          <ac:spMkLst>
            <pc:docMk/>
            <pc:sldMk cId="1255931887" sldId="283"/>
            <ac:spMk id="7" creationId="{101D440F-A4E9-EF99-2679-4A94716DA735}"/>
          </ac:spMkLst>
        </pc:spChg>
        <pc:spChg chg="add mod">
          <ac:chgData name="Alberto" userId="78a84c73-f82a-4350-bcdb-9d3ec95123ac" providerId="ADAL" clId="{966DFC1B-1CA3-4EBB-BDB0-1092BA445A15}" dt="2022-11-17T17:56:20.616" v="7197" actId="1076"/>
          <ac:spMkLst>
            <pc:docMk/>
            <pc:sldMk cId="1255931887" sldId="283"/>
            <ac:spMk id="8" creationId="{224DE95A-C502-0604-37F5-066C5289144E}"/>
          </ac:spMkLst>
        </pc:spChg>
        <pc:spChg chg="add mod">
          <ac:chgData name="Alberto" userId="78a84c73-f82a-4350-bcdb-9d3ec95123ac" providerId="ADAL" clId="{966DFC1B-1CA3-4EBB-BDB0-1092BA445A15}" dt="2022-11-17T17:57:58.693" v="7227" actId="14100"/>
          <ac:spMkLst>
            <pc:docMk/>
            <pc:sldMk cId="1255931887" sldId="283"/>
            <ac:spMk id="9" creationId="{19E550C9-A9EF-1967-709C-10D54649D251}"/>
          </ac:spMkLst>
        </pc:spChg>
        <pc:spChg chg="add mod">
          <ac:chgData name="Alberto" userId="78a84c73-f82a-4350-bcdb-9d3ec95123ac" providerId="ADAL" clId="{966DFC1B-1CA3-4EBB-BDB0-1092BA445A15}" dt="2022-11-17T18:59:27.938" v="7498" actId="1076"/>
          <ac:spMkLst>
            <pc:docMk/>
            <pc:sldMk cId="1255931887" sldId="283"/>
            <ac:spMk id="10" creationId="{EE16B08B-AC83-B46E-3F8F-46BDCBE965BD}"/>
          </ac:spMkLst>
        </pc:spChg>
        <pc:spChg chg="mod">
          <ac:chgData name="Alberto" userId="78a84c73-f82a-4350-bcdb-9d3ec95123ac" providerId="ADAL" clId="{966DFC1B-1CA3-4EBB-BDB0-1092BA445A15}" dt="2022-11-17T17:52:55.803" v="6968" actId="207"/>
          <ac:spMkLst>
            <pc:docMk/>
            <pc:sldMk cId="1255931887" sldId="283"/>
            <ac:spMk id="21" creationId="{4B9F6AD3-0EE0-0F48-25C5-5673A5F0DD0C}"/>
          </ac:spMkLst>
        </pc:spChg>
      </pc:sldChg>
      <pc:sldChg chg="addSp delSp modSp add mod modNotesTx">
        <pc:chgData name="Alberto" userId="78a84c73-f82a-4350-bcdb-9d3ec95123ac" providerId="ADAL" clId="{966DFC1B-1CA3-4EBB-BDB0-1092BA445A15}" dt="2022-11-18T18:03:57.632" v="9228"/>
        <pc:sldMkLst>
          <pc:docMk/>
          <pc:sldMk cId="1461635293" sldId="284"/>
        </pc:sldMkLst>
        <pc:spChg chg="mod">
          <ac:chgData name="Alberto" userId="78a84c73-f82a-4350-bcdb-9d3ec95123ac" providerId="ADAL" clId="{966DFC1B-1CA3-4EBB-BDB0-1092BA445A15}" dt="2022-11-17T18:02:29.843" v="7228" actId="207"/>
          <ac:spMkLst>
            <pc:docMk/>
            <pc:sldMk cId="1461635293" sldId="284"/>
            <ac:spMk id="3" creationId="{F5006545-71D6-789C-10B5-C7D273650525}"/>
          </ac:spMkLst>
        </pc:spChg>
        <pc:spChg chg="add mod">
          <ac:chgData name="Alberto" userId="78a84c73-f82a-4350-bcdb-9d3ec95123ac" providerId="ADAL" clId="{966DFC1B-1CA3-4EBB-BDB0-1092BA445A15}" dt="2022-11-17T18:17:56.159" v="7234" actId="16959"/>
          <ac:spMkLst>
            <pc:docMk/>
            <pc:sldMk cId="1461635293" sldId="284"/>
            <ac:spMk id="7" creationId="{A3148632-E980-B8B4-0BF2-FB1062905B2F}"/>
          </ac:spMkLst>
        </pc:spChg>
        <pc:spChg chg="add mod">
          <ac:chgData name="Alberto" userId="78a84c73-f82a-4350-bcdb-9d3ec95123ac" providerId="ADAL" clId="{966DFC1B-1CA3-4EBB-BDB0-1092BA445A15}" dt="2022-11-17T18:57:05.073" v="7314" actId="14100"/>
          <ac:spMkLst>
            <pc:docMk/>
            <pc:sldMk cId="1461635293" sldId="284"/>
            <ac:spMk id="8" creationId="{CAF65F86-834A-6868-5647-5C10D2273FC9}"/>
          </ac:spMkLst>
        </pc:spChg>
        <pc:spChg chg="add del mod">
          <ac:chgData name="Alberto" userId="78a84c73-f82a-4350-bcdb-9d3ec95123ac" providerId="ADAL" clId="{966DFC1B-1CA3-4EBB-BDB0-1092BA445A15}" dt="2022-11-17T18:58:32.894" v="7469" actId="478"/>
          <ac:spMkLst>
            <pc:docMk/>
            <pc:sldMk cId="1461635293" sldId="284"/>
            <ac:spMk id="9" creationId="{48E0FA71-E75B-208B-9F4A-D1FD645993E5}"/>
          </ac:spMkLst>
        </pc:spChg>
        <pc:spChg chg="add mod">
          <ac:chgData name="Alberto" userId="78a84c73-f82a-4350-bcdb-9d3ec95123ac" providerId="ADAL" clId="{966DFC1B-1CA3-4EBB-BDB0-1092BA445A15}" dt="2022-11-17T18:58:34.810" v="7470" actId="1076"/>
          <ac:spMkLst>
            <pc:docMk/>
            <pc:sldMk cId="1461635293" sldId="284"/>
            <ac:spMk id="10" creationId="{A68C2BF8-932B-2DC9-24D5-54C077872849}"/>
          </ac:spMkLst>
        </pc:spChg>
        <pc:spChg chg="mod">
          <ac:chgData name="Alberto" userId="78a84c73-f82a-4350-bcdb-9d3ec95123ac" providerId="ADAL" clId="{966DFC1B-1CA3-4EBB-BDB0-1092BA445A15}" dt="2022-11-17T18:02:35.295" v="7229" actId="207"/>
          <ac:spMkLst>
            <pc:docMk/>
            <pc:sldMk cId="1461635293" sldId="284"/>
            <ac:spMk id="21" creationId="{4B9F6AD3-0EE0-0F48-25C5-5673A5F0DD0C}"/>
          </ac:spMkLst>
        </pc:spChg>
      </pc:sldChg>
      <pc:sldChg chg="addSp delSp modSp add mod modNotesTx">
        <pc:chgData name="Alberto" userId="78a84c73-f82a-4350-bcdb-9d3ec95123ac" providerId="ADAL" clId="{966DFC1B-1CA3-4EBB-BDB0-1092BA445A15}" dt="2022-11-18T18:42:40.642" v="9295" actId="20577"/>
        <pc:sldMkLst>
          <pc:docMk/>
          <pc:sldMk cId="1497478876" sldId="285"/>
        </pc:sldMkLst>
        <pc:spChg chg="mod">
          <ac:chgData name="Alberto" userId="78a84c73-f82a-4350-bcdb-9d3ec95123ac" providerId="ADAL" clId="{966DFC1B-1CA3-4EBB-BDB0-1092BA445A15}" dt="2022-11-17T19:04:22.755" v="7505" actId="1076"/>
          <ac:spMkLst>
            <pc:docMk/>
            <pc:sldMk cId="1497478876" sldId="285"/>
            <ac:spMk id="2" creationId="{951235A3-6CFC-DA6B-F247-0C274332F9BA}"/>
          </ac:spMkLst>
        </pc:spChg>
        <pc:spChg chg="mod">
          <ac:chgData name="Alberto" userId="78a84c73-f82a-4350-bcdb-9d3ec95123ac" providerId="ADAL" clId="{966DFC1B-1CA3-4EBB-BDB0-1092BA445A15}" dt="2022-11-17T19:17:52.279" v="7874" actId="1076"/>
          <ac:spMkLst>
            <pc:docMk/>
            <pc:sldMk cId="1497478876" sldId="285"/>
            <ac:spMk id="3" creationId="{F5006545-71D6-789C-10B5-C7D273650525}"/>
          </ac:spMkLst>
        </pc:spChg>
        <pc:spChg chg="del">
          <ac:chgData name="Alberto" userId="78a84c73-f82a-4350-bcdb-9d3ec95123ac" providerId="ADAL" clId="{966DFC1B-1CA3-4EBB-BDB0-1092BA445A15}" dt="2022-11-17T19:04:14.846" v="7500" actId="478"/>
          <ac:spMkLst>
            <pc:docMk/>
            <pc:sldMk cId="1497478876" sldId="285"/>
            <ac:spMk id="7" creationId="{A3148632-E980-B8B4-0BF2-FB1062905B2F}"/>
          </ac:spMkLst>
        </pc:spChg>
        <pc:spChg chg="del">
          <ac:chgData name="Alberto" userId="78a84c73-f82a-4350-bcdb-9d3ec95123ac" providerId="ADAL" clId="{966DFC1B-1CA3-4EBB-BDB0-1092BA445A15}" dt="2022-11-17T19:04:18.802" v="7502" actId="478"/>
          <ac:spMkLst>
            <pc:docMk/>
            <pc:sldMk cId="1497478876" sldId="285"/>
            <ac:spMk id="8" creationId="{CAF65F86-834A-6868-5647-5C10D2273FC9}"/>
          </ac:spMkLst>
        </pc:spChg>
        <pc:spChg chg="add mod">
          <ac:chgData name="Alberto" userId="78a84c73-f82a-4350-bcdb-9d3ec95123ac" providerId="ADAL" clId="{966DFC1B-1CA3-4EBB-BDB0-1092BA445A15}" dt="2022-11-17T19:17:52.279" v="7874" actId="1076"/>
          <ac:spMkLst>
            <pc:docMk/>
            <pc:sldMk cId="1497478876" sldId="285"/>
            <ac:spMk id="9" creationId="{0FD8B170-FED0-2C39-CBB4-5F73E211102E}"/>
          </ac:spMkLst>
        </pc:spChg>
        <pc:spChg chg="del">
          <ac:chgData name="Alberto" userId="78a84c73-f82a-4350-bcdb-9d3ec95123ac" providerId="ADAL" clId="{966DFC1B-1CA3-4EBB-BDB0-1092BA445A15}" dt="2022-11-17T19:04:17.569" v="7501" actId="478"/>
          <ac:spMkLst>
            <pc:docMk/>
            <pc:sldMk cId="1497478876" sldId="285"/>
            <ac:spMk id="10" creationId="{A68C2BF8-932B-2DC9-24D5-54C077872849}"/>
          </ac:spMkLst>
        </pc:spChg>
        <pc:spChg chg="add mod">
          <ac:chgData name="Alberto" userId="78a84c73-f82a-4350-bcdb-9d3ec95123ac" providerId="ADAL" clId="{966DFC1B-1CA3-4EBB-BDB0-1092BA445A15}" dt="2022-11-17T19:17:52.279" v="7874" actId="1076"/>
          <ac:spMkLst>
            <pc:docMk/>
            <pc:sldMk cId="1497478876" sldId="285"/>
            <ac:spMk id="11" creationId="{228A0F26-5DC1-B2C9-5EC6-182A3BDA8618}"/>
          </ac:spMkLst>
        </pc:spChg>
        <pc:spChg chg="add mod">
          <ac:chgData name="Alberto" userId="78a84c73-f82a-4350-bcdb-9d3ec95123ac" providerId="ADAL" clId="{966DFC1B-1CA3-4EBB-BDB0-1092BA445A15}" dt="2022-11-17T19:17:52.279" v="7874" actId="1076"/>
          <ac:spMkLst>
            <pc:docMk/>
            <pc:sldMk cId="1497478876" sldId="285"/>
            <ac:spMk id="12" creationId="{A38CF4A7-48DC-C054-D4DD-8343EA8DDE00}"/>
          </ac:spMkLst>
        </pc:spChg>
        <pc:spChg chg="add del mod">
          <ac:chgData name="Alberto" userId="78a84c73-f82a-4350-bcdb-9d3ec95123ac" providerId="ADAL" clId="{966DFC1B-1CA3-4EBB-BDB0-1092BA445A15}" dt="2022-11-17T19:16:35.909" v="7838" actId="478"/>
          <ac:spMkLst>
            <pc:docMk/>
            <pc:sldMk cId="1497478876" sldId="285"/>
            <ac:spMk id="13" creationId="{21896E9F-CC55-B966-48FD-C72E3C6F15B6}"/>
          </ac:spMkLst>
        </pc:spChg>
        <pc:spChg chg="add del mod">
          <ac:chgData name="Alberto" userId="78a84c73-f82a-4350-bcdb-9d3ec95123ac" providerId="ADAL" clId="{966DFC1B-1CA3-4EBB-BDB0-1092BA445A15}" dt="2022-11-17T19:18:07.870" v="7878" actId="478"/>
          <ac:spMkLst>
            <pc:docMk/>
            <pc:sldMk cId="1497478876" sldId="285"/>
            <ac:spMk id="14" creationId="{6875F58B-4E16-0BEB-D5B6-17C67DAD98C6}"/>
          </ac:spMkLst>
        </pc:spChg>
        <pc:spChg chg="add del mod">
          <ac:chgData name="Alberto" userId="78a84c73-f82a-4350-bcdb-9d3ec95123ac" providerId="ADAL" clId="{966DFC1B-1CA3-4EBB-BDB0-1092BA445A15}" dt="2022-11-17T19:18:07.871" v="7880"/>
          <ac:spMkLst>
            <pc:docMk/>
            <pc:sldMk cId="1497478876" sldId="285"/>
            <ac:spMk id="15" creationId="{27241A91-C824-C7AA-29B6-39F872722B06}"/>
          </ac:spMkLst>
        </pc:spChg>
        <pc:spChg chg="add mod">
          <ac:chgData name="Alberto" userId="78a84c73-f82a-4350-bcdb-9d3ec95123ac" providerId="ADAL" clId="{966DFC1B-1CA3-4EBB-BDB0-1092BA445A15}" dt="2022-11-17T19:17:56.439" v="7875" actId="1076"/>
          <ac:spMkLst>
            <pc:docMk/>
            <pc:sldMk cId="1497478876" sldId="285"/>
            <ac:spMk id="16" creationId="{E0896776-97F1-BDB5-3481-3B6CDF8EC49C}"/>
          </ac:spMkLst>
        </pc:spChg>
        <pc:spChg chg="add mod">
          <ac:chgData name="Alberto" userId="78a84c73-f82a-4350-bcdb-9d3ec95123ac" providerId="ADAL" clId="{966DFC1B-1CA3-4EBB-BDB0-1092BA445A15}" dt="2022-11-18T17:27:41.532" v="9177" actId="20577"/>
          <ac:spMkLst>
            <pc:docMk/>
            <pc:sldMk cId="1497478876" sldId="285"/>
            <ac:spMk id="17" creationId="{0CC754B5-4F25-3006-B28F-1681834CE1B1}"/>
          </ac:spMkLst>
        </pc:spChg>
        <pc:spChg chg="add mod">
          <ac:chgData name="Alberto" userId="78a84c73-f82a-4350-bcdb-9d3ec95123ac" providerId="ADAL" clId="{966DFC1B-1CA3-4EBB-BDB0-1092BA445A15}" dt="2022-11-17T19:19:14.060" v="8016" actId="1076"/>
          <ac:spMkLst>
            <pc:docMk/>
            <pc:sldMk cId="1497478876" sldId="285"/>
            <ac:spMk id="18" creationId="{A41E1E57-6C8E-9224-25AB-845D3A634192}"/>
          </ac:spMkLst>
        </pc:spChg>
        <pc:spChg chg="del">
          <ac:chgData name="Alberto" userId="78a84c73-f82a-4350-bcdb-9d3ec95123ac" providerId="ADAL" clId="{966DFC1B-1CA3-4EBB-BDB0-1092BA445A15}" dt="2022-11-17T19:04:20.351" v="7503" actId="478"/>
          <ac:spMkLst>
            <pc:docMk/>
            <pc:sldMk cId="1497478876" sldId="285"/>
            <ac:spMk id="21" creationId="{4B9F6AD3-0EE0-0F48-25C5-5673A5F0DD0C}"/>
          </ac:spMkLst>
        </pc:spChg>
      </pc:sldChg>
      <pc:sldChg chg="addSp delSp modSp add mod modNotesTx">
        <pc:chgData name="Alberto" userId="78a84c73-f82a-4350-bcdb-9d3ec95123ac" providerId="ADAL" clId="{966DFC1B-1CA3-4EBB-BDB0-1092BA445A15}" dt="2022-11-18T18:43:06.005" v="9298" actId="113"/>
        <pc:sldMkLst>
          <pc:docMk/>
          <pc:sldMk cId="2447545265" sldId="286"/>
        </pc:sldMkLst>
        <pc:spChg chg="mod">
          <ac:chgData name="Alberto" userId="78a84c73-f82a-4350-bcdb-9d3ec95123ac" providerId="ADAL" clId="{966DFC1B-1CA3-4EBB-BDB0-1092BA445A15}" dt="2022-11-17T19:34:44.243" v="8119" actId="1076"/>
          <ac:spMkLst>
            <pc:docMk/>
            <pc:sldMk cId="2447545265" sldId="286"/>
            <ac:spMk id="3" creationId="{F5006545-71D6-789C-10B5-C7D273650525}"/>
          </ac:spMkLst>
        </pc:spChg>
        <pc:spChg chg="add mod">
          <ac:chgData name="Alberto" userId="78a84c73-f82a-4350-bcdb-9d3ec95123ac" providerId="ADAL" clId="{966DFC1B-1CA3-4EBB-BDB0-1092BA445A15}" dt="2022-11-17T19:37:33.462" v="8356" actId="1038"/>
          <ac:spMkLst>
            <pc:docMk/>
            <pc:sldMk cId="2447545265" sldId="286"/>
            <ac:spMk id="7" creationId="{3511C16D-9453-90A0-B1C2-DD169443E7C0}"/>
          </ac:spMkLst>
        </pc:spChg>
        <pc:spChg chg="add mod">
          <ac:chgData name="Alberto" userId="78a84c73-f82a-4350-bcdb-9d3ec95123ac" providerId="ADAL" clId="{966DFC1B-1CA3-4EBB-BDB0-1092BA445A15}" dt="2022-11-17T19:37:13.503" v="8296" actId="1076"/>
          <ac:spMkLst>
            <pc:docMk/>
            <pc:sldMk cId="2447545265" sldId="286"/>
            <ac:spMk id="8" creationId="{AE855A30-18D2-3561-644B-DDA686686CF6}"/>
          </ac:spMkLst>
        </pc:spChg>
        <pc:spChg chg="del">
          <ac:chgData name="Alberto" userId="78a84c73-f82a-4350-bcdb-9d3ec95123ac" providerId="ADAL" clId="{966DFC1B-1CA3-4EBB-BDB0-1092BA445A15}" dt="2022-11-17T19:31:20.317" v="8045" actId="478"/>
          <ac:spMkLst>
            <pc:docMk/>
            <pc:sldMk cId="2447545265" sldId="286"/>
            <ac:spMk id="9" creationId="{0FD8B170-FED0-2C39-CBB4-5F73E211102E}"/>
          </ac:spMkLst>
        </pc:spChg>
        <pc:spChg chg="add del mod">
          <ac:chgData name="Alberto" userId="78a84c73-f82a-4350-bcdb-9d3ec95123ac" providerId="ADAL" clId="{966DFC1B-1CA3-4EBB-BDB0-1092BA445A15}" dt="2022-11-17T19:35:07.249" v="8145"/>
          <ac:spMkLst>
            <pc:docMk/>
            <pc:sldMk cId="2447545265" sldId="286"/>
            <ac:spMk id="10" creationId="{EBC38423-142E-508B-3878-A17D4BC42C6E}"/>
          </ac:spMkLst>
        </pc:spChg>
        <pc:spChg chg="del mod">
          <ac:chgData name="Alberto" userId="78a84c73-f82a-4350-bcdb-9d3ec95123ac" providerId="ADAL" clId="{966DFC1B-1CA3-4EBB-BDB0-1092BA445A15}" dt="2022-11-17T19:31:21.509" v="8047" actId="478"/>
          <ac:spMkLst>
            <pc:docMk/>
            <pc:sldMk cId="2447545265" sldId="286"/>
            <ac:spMk id="11" creationId="{228A0F26-5DC1-B2C9-5EC6-182A3BDA8618}"/>
          </ac:spMkLst>
        </pc:spChg>
        <pc:spChg chg="del">
          <ac:chgData name="Alberto" userId="78a84c73-f82a-4350-bcdb-9d3ec95123ac" providerId="ADAL" clId="{966DFC1B-1CA3-4EBB-BDB0-1092BA445A15}" dt="2022-11-17T19:31:13.513" v="8040" actId="478"/>
          <ac:spMkLst>
            <pc:docMk/>
            <pc:sldMk cId="2447545265" sldId="286"/>
            <ac:spMk id="12" creationId="{A38CF4A7-48DC-C054-D4DD-8343EA8DDE00}"/>
          </ac:spMkLst>
        </pc:spChg>
        <pc:spChg chg="add mod">
          <ac:chgData name="Alberto" userId="78a84c73-f82a-4350-bcdb-9d3ec95123ac" providerId="ADAL" clId="{966DFC1B-1CA3-4EBB-BDB0-1092BA445A15}" dt="2022-11-17T19:35:15.405" v="8159" actId="20577"/>
          <ac:spMkLst>
            <pc:docMk/>
            <pc:sldMk cId="2447545265" sldId="286"/>
            <ac:spMk id="13" creationId="{9E36589A-16C8-A4F4-F361-2D596F19E3ED}"/>
          </ac:spMkLst>
        </pc:spChg>
        <pc:spChg chg="add mod">
          <ac:chgData name="Alberto" userId="78a84c73-f82a-4350-bcdb-9d3ec95123ac" providerId="ADAL" clId="{966DFC1B-1CA3-4EBB-BDB0-1092BA445A15}" dt="2022-11-18T17:31:55.839" v="9183" actId="1076"/>
          <ac:spMkLst>
            <pc:docMk/>
            <pc:sldMk cId="2447545265" sldId="286"/>
            <ac:spMk id="14" creationId="{7824A3AF-CE84-FE9B-1346-C75F96A1797D}"/>
          </ac:spMkLst>
        </pc:spChg>
        <pc:spChg chg="add mod">
          <ac:chgData name="Alberto" userId="78a84c73-f82a-4350-bcdb-9d3ec95123ac" providerId="ADAL" clId="{966DFC1B-1CA3-4EBB-BDB0-1092BA445A15}" dt="2022-11-18T17:31:46.007" v="9180" actId="1076"/>
          <ac:spMkLst>
            <pc:docMk/>
            <pc:sldMk cId="2447545265" sldId="286"/>
            <ac:spMk id="15" creationId="{07FA5F6C-227D-FC70-4EA4-79025462C805}"/>
          </ac:spMkLst>
        </pc:spChg>
        <pc:spChg chg="del mod">
          <ac:chgData name="Alberto" userId="78a84c73-f82a-4350-bcdb-9d3ec95123ac" providerId="ADAL" clId="{966DFC1B-1CA3-4EBB-BDB0-1092BA445A15}" dt="2022-11-17T19:31:17.589" v="8043" actId="478"/>
          <ac:spMkLst>
            <pc:docMk/>
            <pc:sldMk cId="2447545265" sldId="286"/>
            <ac:spMk id="16" creationId="{E0896776-97F1-BDB5-3481-3B6CDF8EC49C}"/>
          </ac:spMkLst>
        </pc:spChg>
        <pc:spChg chg="del">
          <ac:chgData name="Alberto" userId="78a84c73-f82a-4350-bcdb-9d3ec95123ac" providerId="ADAL" clId="{966DFC1B-1CA3-4EBB-BDB0-1092BA445A15}" dt="2022-11-17T19:31:16.206" v="8041" actId="478"/>
          <ac:spMkLst>
            <pc:docMk/>
            <pc:sldMk cId="2447545265" sldId="286"/>
            <ac:spMk id="17" creationId="{0CC754B5-4F25-3006-B28F-1681834CE1B1}"/>
          </ac:spMkLst>
        </pc:spChg>
        <pc:spChg chg="del">
          <ac:chgData name="Alberto" userId="78a84c73-f82a-4350-bcdb-9d3ec95123ac" providerId="ADAL" clId="{966DFC1B-1CA3-4EBB-BDB0-1092BA445A15}" dt="2022-11-17T19:31:18.933" v="8044" actId="478"/>
          <ac:spMkLst>
            <pc:docMk/>
            <pc:sldMk cId="2447545265" sldId="286"/>
            <ac:spMk id="18" creationId="{A41E1E57-6C8E-9224-25AB-845D3A634192}"/>
          </ac:spMkLst>
        </pc:spChg>
        <pc:spChg chg="add del mod">
          <ac:chgData name="Alberto" userId="78a84c73-f82a-4350-bcdb-9d3ec95123ac" providerId="ADAL" clId="{966DFC1B-1CA3-4EBB-BDB0-1092BA445A15}" dt="2022-11-17T19:38:51.807" v="8487"/>
          <ac:spMkLst>
            <pc:docMk/>
            <pc:sldMk cId="2447545265" sldId="286"/>
            <ac:spMk id="19" creationId="{84DF5B31-49BA-3603-8343-745205AA73A8}"/>
          </ac:spMkLst>
        </pc:spChg>
        <pc:spChg chg="add mod">
          <ac:chgData name="Alberto" userId="78a84c73-f82a-4350-bcdb-9d3ec95123ac" providerId="ADAL" clId="{966DFC1B-1CA3-4EBB-BDB0-1092BA445A15}" dt="2022-11-17T19:39:54.790" v="8505" actId="1076"/>
          <ac:spMkLst>
            <pc:docMk/>
            <pc:sldMk cId="2447545265" sldId="286"/>
            <ac:spMk id="20" creationId="{8766B8FC-4570-B74A-BC50-DCEAEDDDE2C8}"/>
          </ac:spMkLst>
        </pc:spChg>
        <pc:spChg chg="add mod">
          <ac:chgData name="Alberto" userId="78a84c73-f82a-4350-bcdb-9d3ec95123ac" providerId="ADAL" clId="{966DFC1B-1CA3-4EBB-BDB0-1092BA445A15}" dt="2022-11-17T19:40:16.332" v="8520" actId="1076"/>
          <ac:spMkLst>
            <pc:docMk/>
            <pc:sldMk cId="2447545265" sldId="286"/>
            <ac:spMk id="21" creationId="{B54D7862-87D8-92FF-5AE6-F683832A59D4}"/>
          </ac:spMkLst>
        </pc:spChg>
      </pc:sldChg>
      <pc:sldChg chg="new del">
        <pc:chgData name="Alberto" userId="78a84c73-f82a-4350-bcdb-9d3ec95123ac" providerId="ADAL" clId="{966DFC1B-1CA3-4EBB-BDB0-1092BA445A15}" dt="2022-11-17T19:15:53.451" v="7819" actId="680"/>
        <pc:sldMkLst>
          <pc:docMk/>
          <pc:sldMk cId="2617351675" sldId="286"/>
        </pc:sldMkLst>
      </pc:sldChg>
      <pc:sldChg chg="addSp delSp modSp add mod modNotesTx">
        <pc:chgData name="Alberto" userId="78a84c73-f82a-4350-bcdb-9d3ec95123ac" providerId="ADAL" clId="{966DFC1B-1CA3-4EBB-BDB0-1092BA445A15}" dt="2022-11-18T18:46:33.384" v="9330" actId="20577"/>
        <pc:sldMkLst>
          <pc:docMk/>
          <pc:sldMk cId="3703256276" sldId="287"/>
        </pc:sldMkLst>
        <pc:spChg chg="mod">
          <ac:chgData name="Alberto" userId="78a84c73-f82a-4350-bcdb-9d3ec95123ac" providerId="ADAL" clId="{966DFC1B-1CA3-4EBB-BDB0-1092BA445A15}" dt="2022-11-17T20:12:59.393" v="9125" actId="20577"/>
          <ac:spMkLst>
            <pc:docMk/>
            <pc:sldMk cId="3703256276" sldId="287"/>
            <ac:spMk id="2" creationId="{951235A3-6CFC-DA6B-F247-0C274332F9BA}"/>
          </ac:spMkLst>
        </pc:spChg>
        <pc:spChg chg="mod">
          <ac:chgData name="Alberto" userId="78a84c73-f82a-4350-bcdb-9d3ec95123ac" providerId="ADAL" clId="{966DFC1B-1CA3-4EBB-BDB0-1092BA445A15}" dt="2022-11-17T20:05:34.704" v="8906" actId="20577"/>
          <ac:spMkLst>
            <pc:docMk/>
            <pc:sldMk cId="3703256276" sldId="287"/>
            <ac:spMk id="3" creationId="{279D6A89-C75E-87CF-5A2E-D3E1999CED3B}"/>
          </ac:spMkLst>
        </pc:spChg>
        <pc:spChg chg="mod">
          <ac:chgData name="Alberto" userId="78a84c73-f82a-4350-bcdb-9d3ec95123ac" providerId="ADAL" clId="{966DFC1B-1CA3-4EBB-BDB0-1092BA445A15}" dt="2022-11-17T20:07:53.770" v="9018" actId="20577"/>
          <ac:spMkLst>
            <pc:docMk/>
            <pc:sldMk cId="3703256276" sldId="287"/>
            <ac:spMk id="7" creationId="{54B5E2FF-0467-69B3-78B4-A9FD6F4073E0}"/>
          </ac:spMkLst>
        </pc:spChg>
        <pc:spChg chg="del mod">
          <ac:chgData name="Alberto" userId="78a84c73-f82a-4350-bcdb-9d3ec95123ac" providerId="ADAL" clId="{966DFC1B-1CA3-4EBB-BDB0-1092BA445A15}" dt="2022-11-17T20:05:43.647" v="8909" actId="478"/>
          <ac:spMkLst>
            <pc:docMk/>
            <pc:sldMk cId="3703256276" sldId="287"/>
            <ac:spMk id="8" creationId="{603D7C0B-FF2B-0279-0C25-310DC4B87CB6}"/>
          </ac:spMkLst>
        </pc:spChg>
        <pc:spChg chg="del">
          <ac:chgData name="Alberto" userId="78a84c73-f82a-4350-bcdb-9d3ec95123ac" providerId="ADAL" clId="{966DFC1B-1CA3-4EBB-BDB0-1092BA445A15}" dt="2022-11-17T20:05:52.198" v="8911" actId="478"/>
          <ac:spMkLst>
            <pc:docMk/>
            <pc:sldMk cId="3703256276" sldId="287"/>
            <ac:spMk id="9" creationId="{42EA5AF3-0A19-F701-0464-181852F07F01}"/>
          </ac:spMkLst>
        </pc:spChg>
        <pc:spChg chg="add mod">
          <ac:chgData name="Alberto" userId="78a84c73-f82a-4350-bcdb-9d3ec95123ac" providerId="ADAL" clId="{966DFC1B-1CA3-4EBB-BDB0-1092BA445A15}" dt="2022-11-18T18:15:47.201" v="9239" actId="255"/>
          <ac:spMkLst>
            <pc:docMk/>
            <pc:sldMk cId="3703256276" sldId="287"/>
            <ac:spMk id="9" creationId="{95A439FB-18FB-1E8F-ED54-1149FCD6C7F2}"/>
          </ac:spMkLst>
        </pc:spChg>
        <pc:spChg chg="add mod">
          <ac:chgData name="Alberto" userId="78a84c73-f82a-4350-bcdb-9d3ec95123ac" providerId="ADAL" clId="{966DFC1B-1CA3-4EBB-BDB0-1092BA445A15}" dt="2022-11-17T20:07:50.977" v="9015" actId="1076"/>
          <ac:spMkLst>
            <pc:docMk/>
            <pc:sldMk cId="3703256276" sldId="287"/>
            <ac:spMk id="10" creationId="{6FCE3DB9-0651-E27A-B279-9395E0158322}"/>
          </ac:spMkLst>
        </pc:spChg>
        <pc:spChg chg="add mod">
          <ac:chgData name="Alberto" userId="78a84c73-f82a-4350-bcdb-9d3ec95123ac" providerId="ADAL" clId="{966DFC1B-1CA3-4EBB-BDB0-1092BA445A15}" dt="2022-11-17T20:13:28.169" v="9132" actId="207"/>
          <ac:spMkLst>
            <pc:docMk/>
            <pc:sldMk cId="3703256276" sldId="287"/>
            <ac:spMk id="12" creationId="{B7F47FC6-1B8E-25E9-2E53-5C91BEC8E269}"/>
          </ac:spMkLst>
        </pc:spChg>
        <pc:spChg chg="add mod">
          <ac:chgData name="Alberto" userId="78a84c73-f82a-4350-bcdb-9d3ec95123ac" providerId="ADAL" clId="{966DFC1B-1CA3-4EBB-BDB0-1092BA445A15}" dt="2022-11-17T20:13:23.608" v="9131" actId="207"/>
          <ac:spMkLst>
            <pc:docMk/>
            <pc:sldMk cId="3703256276" sldId="287"/>
            <ac:spMk id="13" creationId="{EAD80DB8-67A8-9659-F1C5-02C4D3DEB359}"/>
          </ac:spMkLst>
        </pc:spChg>
        <pc:spChg chg="add mod ord">
          <ac:chgData name="Alberto" userId="78a84c73-f82a-4350-bcdb-9d3ec95123ac" providerId="ADAL" clId="{966DFC1B-1CA3-4EBB-BDB0-1092BA445A15}" dt="2022-11-17T20:15:33.139" v="9147"/>
          <ac:spMkLst>
            <pc:docMk/>
            <pc:sldMk cId="3703256276" sldId="287"/>
            <ac:spMk id="14" creationId="{0E682A14-CCB7-F269-6D61-C1F19B41D0F8}"/>
          </ac:spMkLst>
        </pc:spChg>
      </pc:sldChg>
      <pc:sldMasterChg chg="add del addSldLayout delSldLayout">
        <pc:chgData name="Alberto" userId="78a84c73-f82a-4350-bcdb-9d3ec95123ac" providerId="ADAL" clId="{966DFC1B-1CA3-4EBB-BDB0-1092BA445A15}" dt="2022-11-16T09:31:05.086" v="114" actId="26606"/>
        <pc:sldMasterMkLst>
          <pc:docMk/>
          <pc:sldMasterMk cId="1657690679" sldId="2147483648"/>
        </pc:sldMasterMkLst>
        <pc:sldLayoutChg chg="add del">
          <pc:chgData name="Alberto" userId="78a84c73-f82a-4350-bcdb-9d3ec95123ac" providerId="ADAL" clId="{966DFC1B-1CA3-4EBB-BDB0-1092BA445A15}" dt="2022-11-16T09:31:05.086" v="114" actId="26606"/>
          <pc:sldLayoutMkLst>
            <pc:docMk/>
            <pc:sldMasterMk cId="1657690679" sldId="2147483648"/>
            <pc:sldLayoutMk cId="2319220326" sldId="2147483649"/>
          </pc:sldLayoutMkLst>
        </pc:sldLayoutChg>
        <pc:sldLayoutChg chg="add del">
          <pc:chgData name="Alberto" userId="78a84c73-f82a-4350-bcdb-9d3ec95123ac" providerId="ADAL" clId="{966DFC1B-1CA3-4EBB-BDB0-1092BA445A15}" dt="2022-11-16T09:31:05.086" v="114" actId="26606"/>
          <pc:sldLayoutMkLst>
            <pc:docMk/>
            <pc:sldMasterMk cId="1657690679" sldId="2147483648"/>
            <pc:sldLayoutMk cId="2999887068" sldId="2147483650"/>
          </pc:sldLayoutMkLst>
        </pc:sldLayoutChg>
        <pc:sldLayoutChg chg="add del">
          <pc:chgData name="Alberto" userId="78a84c73-f82a-4350-bcdb-9d3ec95123ac" providerId="ADAL" clId="{966DFC1B-1CA3-4EBB-BDB0-1092BA445A15}" dt="2022-11-16T09:31:05.086" v="114" actId="26606"/>
          <pc:sldLayoutMkLst>
            <pc:docMk/>
            <pc:sldMasterMk cId="1657690679" sldId="2147483648"/>
            <pc:sldLayoutMk cId="2761193561" sldId="2147483651"/>
          </pc:sldLayoutMkLst>
        </pc:sldLayoutChg>
        <pc:sldLayoutChg chg="add del">
          <pc:chgData name="Alberto" userId="78a84c73-f82a-4350-bcdb-9d3ec95123ac" providerId="ADAL" clId="{966DFC1B-1CA3-4EBB-BDB0-1092BA445A15}" dt="2022-11-16T09:31:05.086" v="114" actId="26606"/>
          <pc:sldLayoutMkLst>
            <pc:docMk/>
            <pc:sldMasterMk cId="1657690679" sldId="2147483648"/>
            <pc:sldLayoutMk cId="273878326" sldId="2147483652"/>
          </pc:sldLayoutMkLst>
        </pc:sldLayoutChg>
        <pc:sldLayoutChg chg="add del">
          <pc:chgData name="Alberto" userId="78a84c73-f82a-4350-bcdb-9d3ec95123ac" providerId="ADAL" clId="{966DFC1B-1CA3-4EBB-BDB0-1092BA445A15}" dt="2022-11-16T09:31:05.086" v="114" actId="26606"/>
          <pc:sldLayoutMkLst>
            <pc:docMk/>
            <pc:sldMasterMk cId="1657690679" sldId="2147483648"/>
            <pc:sldLayoutMk cId="3310259974" sldId="2147483653"/>
          </pc:sldLayoutMkLst>
        </pc:sldLayoutChg>
        <pc:sldLayoutChg chg="add del">
          <pc:chgData name="Alberto" userId="78a84c73-f82a-4350-bcdb-9d3ec95123ac" providerId="ADAL" clId="{966DFC1B-1CA3-4EBB-BDB0-1092BA445A15}" dt="2022-11-16T09:31:05.086" v="114" actId="26606"/>
          <pc:sldLayoutMkLst>
            <pc:docMk/>
            <pc:sldMasterMk cId="1657690679" sldId="2147483648"/>
            <pc:sldLayoutMk cId="784938729" sldId="2147483654"/>
          </pc:sldLayoutMkLst>
        </pc:sldLayoutChg>
        <pc:sldLayoutChg chg="add del">
          <pc:chgData name="Alberto" userId="78a84c73-f82a-4350-bcdb-9d3ec95123ac" providerId="ADAL" clId="{966DFC1B-1CA3-4EBB-BDB0-1092BA445A15}" dt="2022-11-16T09:31:05.086" v="114" actId="26606"/>
          <pc:sldLayoutMkLst>
            <pc:docMk/>
            <pc:sldMasterMk cId="1657690679" sldId="2147483648"/>
            <pc:sldLayoutMk cId="2072526574" sldId="2147483655"/>
          </pc:sldLayoutMkLst>
        </pc:sldLayoutChg>
        <pc:sldLayoutChg chg="add del">
          <pc:chgData name="Alberto" userId="78a84c73-f82a-4350-bcdb-9d3ec95123ac" providerId="ADAL" clId="{966DFC1B-1CA3-4EBB-BDB0-1092BA445A15}" dt="2022-11-16T09:31:05.086" v="114" actId="26606"/>
          <pc:sldLayoutMkLst>
            <pc:docMk/>
            <pc:sldMasterMk cId="1657690679" sldId="2147483648"/>
            <pc:sldLayoutMk cId="825280639" sldId="2147483656"/>
          </pc:sldLayoutMkLst>
        </pc:sldLayoutChg>
        <pc:sldLayoutChg chg="add del">
          <pc:chgData name="Alberto" userId="78a84c73-f82a-4350-bcdb-9d3ec95123ac" providerId="ADAL" clId="{966DFC1B-1CA3-4EBB-BDB0-1092BA445A15}" dt="2022-11-16T09:31:05.086" v="114" actId="26606"/>
          <pc:sldLayoutMkLst>
            <pc:docMk/>
            <pc:sldMasterMk cId="1657690679" sldId="2147483648"/>
            <pc:sldLayoutMk cId="112829738" sldId="2147483657"/>
          </pc:sldLayoutMkLst>
        </pc:sldLayoutChg>
        <pc:sldLayoutChg chg="add del">
          <pc:chgData name="Alberto" userId="78a84c73-f82a-4350-bcdb-9d3ec95123ac" providerId="ADAL" clId="{966DFC1B-1CA3-4EBB-BDB0-1092BA445A15}" dt="2022-11-16T09:31:05.086" v="114" actId="26606"/>
          <pc:sldLayoutMkLst>
            <pc:docMk/>
            <pc:sldMasterMk cId="1657690679" sldId="2147483648"/>
            <pc:sldLayoutMk cId="2140666064" sldId="2147483658"/>
          </pc:sldLayoutMkLst>
        </pc:sldLayoutChg>
        <pc:sldLayoutChg chg="add del">
          <pc:chgData name="Alberto" userId="78a84c73-f82a-4350-bcdb-9d3ec95123ac" providerId="ADAL" clId="{966DFC1B-1CA3-4EBB-BDB0-1092BA445A15}" dt="2022-11-16T09:31:05.086" v="114" actId="26606"/>
          <pc:sldLayoutMkLst>
            <pc:docMk/>
            <pc:sldMasterMk cId="1657690679" sldId="2147483648"/>
            <pc:sldLayoutMk cId="719816593" sldId="2147483659"/>
          </pc:sldLayoutMkLst>
        </pc:sldLayoutChg>
      </pc:sldMasterChg>
      <pc:sldMasterChg chg="add del replId addSldLayout delSldLayout">
        <pc:chgData name="Alberto" userId="78a84c73-f82a-4350-bcdb-9d3ec95123ac" providerId="ADAL" clId="{966DFC1B-1CA3-4EBB-BDB0-1092BA445A15}" dt="2022-11-16T09:30:00.004" v="67" actId="26606"/>
        <pc:sldMasterMkLst>
          <pc:docMk/>
          <pc:sldMasterMk cId="3093061889" sldId="2147483660"/>
        </pc:sldMasterMkLst>
        <pc:sldLayoutChg chg="add del">
          <pc:chgData name="Alberto" userId="78a84c73-f82a-4350-bcdb-9d3ec95123ac" providerId="ADAL" clId="{966DFC1B-1CA3-4EBB-BDB0-1092BA445A15}" dt="2022-11-16T09:30:00.004" v="67" actId="26606"/>
          <pc:sldLayoutMkLst>
            <pc:docMk/>
            <pc:sldMasterMk cId="3093061889" sldId="2147483660"/>
            <pc:sldLayoutMk cId="98287542" sldId="2147483661"/>
          </pc:sldLayoutMkLst>
        </pc:sldLayoutChg>
        <pc:sldLayoutChg chg="add del replId">
          <pc:chgData name="Alberto" userId="78a84c73-f82a-4350-bcdb-9d3ec95123ac" providerId="ADAL" clId="{966DFC1B-1CA3-4EBB-BDB0-1092BA445A15}" dt="2022-11-16T09:30:00.004" v="67" actId="26606"/>
          <pc:sldLayoutMkLst>
            <pc:docMk/>
            <pc:sldMasterMk cId="3093061889" sldId="2147483660"/>
            <pc:sldLayoutMk cId="2345072886" sldId="2147483662"/>
          </pc:sldLayoutMkLst>
        </pc:sldLayoutChg>
        <pc:sldLayoutChg chg="add del replId">
          <pc:chgData name="Alberto" userId="78a84c73-f82a-4350-bcdb-9d3ec95123ac" providerId="ADAL" clId="{966DFC1B-1CA3-4EBB-BDB0-1092BA445A15}" dt="2022-11-16T09:30:00.004" v="67" actId="26606"/>
          <pc:sldLayoutMkLst>
            <pc:docMk/>
            <pc:sldMasterMk cId="3093061889" sldId="2147483660"/>
            <pc:sldLayoutMk cId="2414191525" sldId="2147483663"/>
          </pc:sldLayoutMkLst>
        </pc:sldLayoutChg>
        <pc:sldLayoutChg chg="add del replId">
          <pc:chgData name="Alberto" userId="78a84c73-f82a-4350-bcdb-9d3ec95123ac" providerId="ADAL" clId="{966DFC1B-1CA3-4EBB-BDB0-1092BA445A15}" dt="2022-11-16T09:30:00.004" v="67" actId="26606"/>
          <pc:sldLayoutMkLst>
            <pc:docMk/>
            <pc:sldMasterMk cId="3093061889" sldId="2147483660"/>
            <pc:sldLayoutMk cId="3909419101" sldId="2147483664"/>
          </pc:sldLayoutMkLst>
        </pc:sldLayoutChg>
        <pc:sldLayoutChg chg="add del replId">
          <pc:chgData name="Alberto" userId="78a84c73-f82a-4350-bcdb-9d3ec95123ac" providerId="ADAL" clId="{966DFC1B-1CA3-4EBB-BDB0-1092BA445A15}" dt="2022-11-16T09:30:00.004" v="67" actId="26606"/>
          <pc:sldLayoutMkLst>
            <pc:docMk/>
            <pc:sldMasterMk cId="3093061889" sldId="2147483660"/>
            <pc:sldLayoutMk cId="2626264803" sldId="2147483665"/>
          </pc:sldLayoutMkLst>
        </pc:sldLayoutChg>
        <pc:sldLayoutChg chg="add del replId">
          <pc:chgData name="Alberto" userId="78a84c73-f82a-4350-bcdb-9d3ec95123ac" providerId="ADAL" clId="{966DFC1B-1CA3-4EBB-BDB0-1092BA445A15}" dt="2022-11-16T09:30:00.004" v="67" actId="26606"/>
          <pc:sldLayoutMkLst>
            <pc:docMk/>
            <pc:sldMasterMk cId="3093061889" sldId="2147483660"/>
            <pc:sldLayoutMk cId="4079617668" sldId="2147483666"/>
          </pc:sldLayoutMkLst>
        </pc:sldLayoutChg>
        <pc:sldLayoutChg chg="add del replId">
          <pc:chgData name="Alberto" userId="78a84c73-f82a-4350-bcdb-9d3ec95123ac" providerId="ADAL" clId="{966DFC1B-1CA3-4EBB-BDB0-1092BA445A15}" dt="2022-11-16T09:30:00.004" v="67" actId="26606"/>
          <pc:sldLayoutMkLst>
            <pc:docMk/>
            <pc:sldMasterMk cId="3093061889" sldId="2147483660"/>
            <pc:sldLayoutMk cId="4087506788" sldId="2147483667"/>
          </pc:sldLayoutMkLst>
        </pc:sldLayoutChg>
        <pc:sldLayoutChg chg="add del replId">
          <pc:chgData name="Alberto" userId="78a84c73-f82a-4350-bcdb-9d3ec95123ac" providerId="ADAL" clId="{966DFC1B-1CA3-4EBB-BDB0-1092BA445A15}" dt="2022-11-16T09:30:00.004" v="67" actId="26606"/>
          <pc:sldLayoutMkLst>
            <pc:docMk/>
            <pc:sldMasterMk cId="3093061889" sldId="2147483660"/>
            <pc:sldLayoutMk cId="2778644264" sldId="2147483668"/>
          </pc:sldLayoutMkLst>
        </pc:sldLayoutChg>
        <pc:sldLayoutChg chg="add del replId">
          <pc:chgData name="Alberto" userId="78a84c73-f82a-4350-bcdb-9d3ec95123ac" providerId="ADAL" clId="{966DFC1B-1CA3-4EBB-BDB0-1092BA445A15}" dt="2022-11-16T09:30:00.004" v="67" actId="26606"/>
          <pc:sldLayoutMkLst>
            <pc:docMk/>
            <pc:sldMasterMk cId="3093061889" sldId="2147483660"/>
            <pc:sldLayoutMk cId="3198775771" sldId="2147483669"/>
          </pc:sldLayoutMkLst>
        </pc:sldLayoutChg>
        <pc:sldLayoutChg chg="add del replId">
          <pc:chgData name="Alberto" userId="78a84c73-f82a-4350-bcdb-9d3ec95123ac" providerId="ADAL" clId="{966DFC1B-1CA3-4EBB-BDB0-1092BA445A15}" dt="2022-11-16T09:30:00.004" v="67" actId="26606"/>
          <pc:sldLayoutMkLst>
            <pc:docMk/>
            <pc:sldMasterMk cId="3093061889" sldId="2147483660"/>
            <pc:sldLayoutMk cId="3872517461" sldId="2147483670"/>
          </pc:sldLayoutMkLst>
        </pc:sldLayoutChg>
        <pc:sldLayoutChg chg="add del replId">
          <pc:chgData name="Alberto" userId="78a84c73-f82a-4350-bcdb-9d3ec95123ac" providerId="ADAL" clId="{966DFC1B-1CA3-4EBB-BDB0-1092BA445A15}" dt="2022-11-16T09:30:00.004" v="67" actId="26606"/>
          <pc:sldLayoutMkLst>
            <pc:docMk/>
            <pc:sldMasterMk cId="3093061889" sldId="2147483660"/>
            <pc:sldLayoutMk cId="1564479757" sldId="2147483671"/>
          </pc:sldLayoutMkLst>
        </pc:sldLayoutChg>
      </pc:sldMasterChg>
      <pc:sldMasterChg chg="add del replId addSldLayout delSldLayout">
        <pc:chgData name="Alberto" userId="78a84c73-f82a-4350-bcdb-9d3ec95123ac" providerId="ADAL" clId="{966DFC1B-1CA3-4EBB-BDB0-1092BA445A15}" dt="2022-11-16T09:30:46.166" v="101" actId="26606"/>
        <pc:sldMasterMkLst>
          <pc:docMk/>
          <pc:sldMasterMk cId="3896190936" sldId="2147483660"/>
        </pc:sldMasterMkLst>
        <pc:sldLayoutChg chg="add del">
          <pc:chgData name="Alberto" userId="78a84c73-f82a-4350-bcdb-9d3ec95123ac" providerId="ADAL" clId="{966DFC1B-1CA3-4EBB-BDB0-1092BA445A15}" dt="2022-11-16T09:30:46.166" v="101" actId="26606"/>
          <pc:sldLayoutMkLst>
            <pc:docMk/>
            <pc:sldMasterMk cId="3896190936" sldId="2147483660"/>
            <pc:sldLayoutMk cId="26943209" sldId="2147483661"/>
          </pc:sldLayoutMkLst>
        </pc:sldLayoutChg>
        <pc:sldLayoutChg chg="add del replId">
          <pc:chgData name="Alberto" userId="78a84c73-f82a-4350-bcdb-9d3ec95123ac" providerId="ADAL" clId="{966DFC1B-1CA3-4EBB-BDB0-1092BA445A15}" dt="2022-11-16T09:30:46.166" v="101" actId="26606"/>
          <pc:sldLayoutMkLst>
            <pc:docMk/>
            <pc:sldMasterMk cId="3896190936" sldId="2147483660"/>
            <pc:sldLayoutMk cId="1250638088" sldId="2147483662"/>
          </pc:sldLayoutMkLst>
        </pc:sldLayoutChg>
        <pc:sldLayoutChg chg="add del replId">
          <pc:chgData name="Alberto" userId="78a84c73-f82a-4350-bcdb-9d3ec95123ac" providerId="ADAL" clId="{966DFC1B-1CA3-4EBB-BDB0-1092BA445A15}" dt="2022-11-16T09:30:46.166" v="101" actId="26606"/>
          <pc:sldLayoutMkLst>
            <pc:docMk/>
            <pc:sldMasterMk cId="3896190936" sldId="2147483660"/>
            <pc:sldLayoutMk cId="2771999869" sldId="2147483663"/>
          </pc:sldLayoutMkLst>
        </pc:sldLayoutChg>
        <pc:sldLayoutChg chg="add del replId">
          <pc:chgData name="Alberto" userId="78a84c73-f82a-4350-bcdb-9d3ec95123ac" providerId="ADAL" clId="{966DFC1B-1CA3-4EBB-BDB0-1092BA445A15}" dt="2022-11-16T09:30:46.166" v="101" actId="26606"/>
          <pc:sldLayoutMkLst>
            <pc:docMk/>
            <pc:sldMasterMk cId="3896190936" sldId="2147483660"/>
            <pc:sldLayoutMk cId="3141656874" sldId="2147483664"/>
          </pc:sldLayoutMkLst>
        </pc:sldLayoutChg>
        <pc:sldLayoutChg chg="add del replId">
          <pc:chgData name="Alberto" userId="78a84c73-f82a-4350-bcdb-9d3ec95123ac" providerId="ADAL" clId="{966DFC1B-1CA3-4EBB-BDB0-1092BA445A15}" dt="2022-11-16T09:30:46.166" v="101" actId="26606"/>
          <pc:sldLayoutMkLst>
            <pc:docMk/>
            <pc:sldMasterMk cId="3896190936" sldId="2147483660"/>
            <pc:sldLayoutMk cId="247027715" sldId="2147483665"/>
          </pc:sldLayoutMkLst>
        </pc:sldLayoutChg>
        <pc:sldLayoutChg chg="add del replId">
          <pc:chgData name="Alberto" userId="78a84c73-f82a-4350-bcdb-9d3ec95123ac" providerId="ADAL" clId="{966DFC1B-1CA3-4EBB-BDB0-1092BA445A15}" dt="2022-11-16T09:30:46.166" v="101" actId="26606"/>
          <pc:sldLayoutMkLst>
            <pc:docMk/>
            <pc:sldMasterMk cId="3896190936" sldId="2147483660"/>
            <pc:sldLayoutMk cId="2375636889" sldId="2147483666"/>
          </pc:sldLayoutMkLst>
        </pc:sldLayoutChg>
        <pc:sldLayoutChg chg="add del replId">
          <pc:chgData name="Alberto" userId="78a84c73-f82a-4350-bcdb-9d3ec95123ac" providerId="ADAL" clId="{966DFC1B-1CA3-4EBB-BDB0-1092BA445A15}" dt="2022-11-16T09:30:46.166" v="101" actId="26606"/>
          <pc:sldLayoutMkLst>
            <pc:docMk/>
            <pc:sldMasterMk cId="3896190936" sldId="2147483660"/>
            <pc:sldLayoutMk cId="1143178760" sldId="2147483667"/>
          </pc:sldLayoutMkLst>
        </pc:sldLayoutChg>
        <pc:sldLayoutChg chg="add del replId">
          <pc:chgData name="Alberto" userId="78a84c73-f82a-4350-bcdb-9d3ec95123ac" providerId="ADAL" clId="{966DFC1B-1CA3-4EBB-BDB0-1092BA445A15}" dt="2022-11-16T09:30:46.166" v="101" actId="26606"/>
          <pc:sldLayoutMkLst>
            <pc:docMk/>
            <pc:sldMasterMk cId="3896190936" sldId="2147483660"/>
            <pc:sldLayoutMk cId="2886147747" sldId="2147483668"/>
          </pc:sldLayoutMkLst>
        </pc:sldLayoutChg>
        <pc:sldLayoutChg chg="add del replId">
          <pc:chgData name="Alberto" userId="78a84c73-f82a-4350-bcdb-9d3ec95123ac" providerId="ADAL" clId="{966DFC1B-1CA3-4EBB-BDB0-1092BA445A15}" dt="2022-11-16T09:30:46.166" v="101" actId="26606"/>
          <pc:sldLayoutMkLst>
            <pc:docMk/>
            <pc:sldMasterMk cId="3896190936" sldId="2147483660"/>
            <pc:sldLayoutMk cId="3637936549" sldId="2147483669"/>
          </pc:sldLayoutMkLst>
        </pc:sldLayoutChg>
        <pc:sldLayoutChg chg="add del replId">
          <pc:chgData name="Alberto" userId="78a84c73-f82a-4350-bcdb-9d3ec95123ac" providerId="ADAL" clId="{966DFC1B-1CA3-4EBB-BDB0-1092BA445A15}" dt="2022-11-16T09:30:46.166" v="101" actId="26606"/>
          <pc:sldLayoutMkLst>
            <pc:docMk/>
            <pc:sldMasterMk cId="3896190936" sldId="2147483660"/>
            <pc:sldLayoutMk cId="1794019483" sldId="2147483670"/>
          </pc:sldLayoutMkLst>
        </pc:sldLayoutChg>
        <pc:sldLayoutChg chg="add del replId">
          <pc:chgData name="Alberto" userId="78a84c73-f82a-4350-bcdb-9d3ec95123ac" providerId="ADAL" clId="{966DFC1B-1CA3-4EBB-BDB0-1092BA445A15}" dt="2022-11-16T09:30:46.166" v="101" actId="26606"/>
          <pc:sldLayoutMkLst>
            <pc:docMk/>
            <pc:sldMasterMk cId="3896190936" sldId="2147483660"/>
            <pc:sldLayoutMk cId="1897430421" sldId="2147483671"/>
          </pc:sldLayoutMkLst>
        </pc:sldLayoutChg>
      </pc:sldMasterChg>
      <pc:sldMasterChg chg="add del addSldLayout delSldLayout">
        <pc:chgData name="Alberto" userId="78a84c73-f82a-4350-bcdb-9d3ec95123ac" providerId="ADAL" clId="{966DFC1B-1CA3-4EBB-BDB0-1092BA445A15}" dt="2022-11-16T09:31:03.926" v="111" actId="26606"/>
        <pc:sldMasterMkLst>
          <pc:docMk/>
          <pc:sldMasterMk cId="2905069322" sldId="2147483673"/>
        </pc:sldMasterMkLst>
        <pc:sldLayoutChg chg="add del">
          <pc:chgData name="Alberto" userId="78a84c73-f82a-4350-bcdb-9d3ec95123ac" providerId="ADAL" clId="{966DFC1B-1CA3-4EBB-BDB0-1092BA445A15}" dt="2022-11-16T09:31:03.926" v="111" actId="26606"/>
          <pc:sldLayoutMkLst>
            <pc:docMk/>
            <pc:sldMasterMk cId="2905069322" sldId="2147483673"/>
            <pc:sldLayoutMk cId="228916763" sldId="2147483662"/>
          </pc:sldLayoutMkLst>
        </pc:sldLayoutChg>
        <pc:sldLayoutChg chg="add del">
          <pc:chgData name="Alberto" userId="78a84c73-f82a-4350-bcdb-9d3ec95123ac" providerId="ADAL" clId="{966DFC1B-1CA3-4EBB-BDB0-1092BA445A15}" dt="2022-11-16T09:31:03.926" v="111" actId="26606"/>
          <pc:sldLayoutMkLst>
            <pc:docMk/>
            <pc:sldMasterMk cId="2905069322" sldId="2147483673"/>
            <pc:sldLayoutMk cId="1754785737" sldId="2147483663"/>
          </pc:sldLayoutMkLst>
        </pc:sldLayoutChg>
        <pc:sldLayoutChg chg="add del">
          <pc:chgData name="Alberto" userId="78a84c73-f82a-4350-bcdb-9d3ec95123ac" providerId="ADAL" clId="{966DFC1B-1CA3-4EBB-BDB0-1092BA445A15}" dt="2022-11-16T09:31:03.926" v="111" actId="26606"/>
          <pc:sldLayoutMkLst>
            <pc:docMk/>
            <pc:sldMasterMk cId="2905069322" sldId="2147483673"/>
            <pc:sldLayoutMk cId="1073868947" sldId="2147483664"/>
          </pc:sldLayoutMkLst>
        </pc:sldLayoutChg>
        <pc:sldLayoutChg chg="add del">
          <pc:chgData name="Alberto" userId="78a84c73-f82a-4350-bcdb-9d3ec95123ac" providerId="ADAL" clId="{966DFC1B-1CA3-4EBB-BDB0-1092BA445A15}" dt="2022-11-16T09:31:03.926" v="111" actId="26606"/>
          <pc:sldLayoutMkLst>
            <pc:docMk/>
            <pc:sldMasterMk cId="2905069322" sldId="2147483673"/>
            <pc:sldLayoutMk cId="1780972414" sldId="2147483665"/>
          </pc:sldLayoutMkLst>
        </pc:sldLayoutChg>
        <pc:sldLayoutChg chg="add del">
          <pc:chgData name="Alberto" userId="78a84c73-f82a-4350-bcdb-9d3ec95123ac" providerId="ADAL" clId="{966DFC1B-1CA3-4EBB-BDB0-1092BA445A15}" dt="2022-11-16T09:31:03.926" v="111" actId="26606"/>
          <pc:sldLayoutMkLst>
            <pc:docMk/>
            <pc:sldMasterMk cId="2905069322" sldId="2147483673"/>
            <pc:sldLayoutMk cId="1353988827" sldId="2147483666"/>
          </pc:sldLayoutMkLst>
        </pc:sldLayoutChg>
        <pc:sldLayoutChg chg="add del">
          <pc:chgData name="Alberto" userId="78a84c73-f82a-4350-bcdb-9d3ec95123ac" providerId="ADAL" clId="{966DFC1B-1CA3-4EBB-BDB0-1092BA445A15}" dt="2022-11-16T09:31:03.926" v="111" actId="26606"/>
          <pc:sldLayoutMkLst>
            <pc:docMk/>
            <pc:sldMasterMk cId="2905069322" sldId="2147483673"/>
            <pc:sldLayoutMk cId="193226201" sldId="2147483667"/>
          </pc:sldLayoutMkLst>
        </pc:sldLayoutChg>
        <pc:sldLayoutChg chg="add del">
          <pc:chgData name="Alberto" userId="78a84c73-f82a-4350-bcdb-9d3ec95123ac" providerId="ADAL" clId="{966DFC1B-1CA3-4EBB-BDB0-1092BA445A15}" dt="2022-11-16T09:31:03.926" v="111" actId="26606"/>
          <pc:sldLayoutMkLst>
            <pc:docMk/>
            <pc:sldMasterMk cId="2905069322" sldId="2147483673"/>
            <pc:sldLayoutMk cId="4246268582" sldId="2147483668"/>
          </pc:sldLayoutMkLst>
        </pc:sldLayoutChg>
        <pc:sldLayoutChg chg="add del">
          <pc:chgData name="Alberto" userId="78a84c73-f82a-4350-bcdb-9d3ec95123ac" providerId="ADAL" clId="{966DFC1B-1CA3-4EBB-BDB0-1092BA445A15}" dt="2022-11-16T09:31:03.926" v="111" actId="26606"/>
          <pc:sldLayoutMkLst>
            <pc:docMk/>
            <pc:sldMasterMk cId="2905069322" sldId="2147483673"/>
            <pc:sldLayoutMk cId="2105648072" sldId="2147483669"/>
          </pc:sldLayoutMkLst>
        </pc:sldLayoutChg>
        <pc:sldLayoutChg chg="add del">
          <pc:chgData name="Alberto" userId="78a84c73-f82a-4350-bcdb-9d3ec95123ac" providerId="ADAL" clId="{966DFC1B-1CA3-4EBB-BDB0-1092BA445A15}" dt="2022-11-16T09:31:03.926" v="111" actId="26606"/>
          <pc:sldLayoutMkLst>
            <pc:docMk/>
            <pc:sldMasterMk cId="2905069322" sldId="2147483673"/>
            <pc:sldLayoutMk cId="2994475058" sldId="2147483670"/>
          </pc:sldLayoutMkLst>
        </pc:sldLayoutChg>
        <pc:sldLayoutChg chg="add del">
          <pc:chgData name="Alberto" userId="78a84c73-f82a-4350-bcdb-9d3ec95123ac" providerId="ADAL" clId="{966DFC1B-1CA3-4EBB-BDB0-1092BA445A15}" dt="2022-11-16T09:31:03.926" v="111" actId="26606"/>
          <pc:sldLayoutMkLst>
            <pc:docMk/>
            <pc:sldMasterMk cId="2905069322" sldId="2147483673"/>
            <pc:sldLayoutMk cId="1327484058" sldId="2147483671"/>
          </pc:sldLayoutMkLst>
        </pc:sldLayoutChg>
        <pc:sldLayoutChg chg="add del">
          <pc:chgData name="Alberto" userId="78a84c73-f82a-4350-bcdb-9d3ec95123ac" providerId="ADAL" clId="{966DFC1B-1CA3-4EBB-BDB0-1092BA445A15}" dt="2022-11-16T09:31:03.926" v="111" actId="26606"/>
          <pc:sldLayoutMkLst>
            <pc:docMk/>
            <pc:sldMasterMk cId="2905069322" sldId="2147483673"/>
            <pc:sldLayoutMk cId="1297381762" sldId="2147483672"/>
          </pc:sldLayoutMkLst>
        </pc:sldLayoutChg>
      </pc:sldMasterChg>
      <pc:sldMasterChg chg="add del addSldLayout delSldLayout">
        <pc:chgData name="Alberto" userId="78a84c73-f82a-4350-bcdb-9d3ec95123ac" providerId="ADAL" clId="{966DFC1B-1CA3-4EBB-BDB0-1092BA445A15}" dt="2022-11-16T09:30:59.886" v="105" actId="26606"/>
        <pc:sldMasterMkLst>
          <pc:docMk/>
          <pc:sldMasterMk cId="4126654673" sldId="2147483673"/>
        </pc:sldMasterMkLst>
        <pc:sldLayoutChg chg="add del">
          <pc:chgData name="Alberto" userId="78a84c73-f82a-4350-bcdb-9d3ec95123ac" providerId="ADAL" clId="{966DFC1B-1CA3-4EBB-BDB0-1092BA445A15}" dt="2022-11-16T09:30:59.886" v="105" actId="26606"/>
          <pc:sldLayoutMkLst>
            <pc:docMk/>
            <pc:sldMasterMk cId="4126654673" sldId="2147483673"/>
            <pc:sldLayoutMk cId="4059079118" sldId="2147483662"/>
          </pc:sldLayoutMkLst>
        </pc:sldLayoutChg>
        <pc:sldLayoutChg chg="add del">
          <pc:chgData name="Alberto" userId="78a84c73-f82a-4350-bcdb-9d3ec95123ac" providerId="ADAL" clId="{966DFC1B-1CA3-4EBB-BDB0-1092BA445A15}" dt="2022-11-16T09:30:59.886" v="105" actId="26606"/>
          <pc:sldLayoutMkLst>
            <pc:docMk/>
            <pc:sldMasterMk cId="4126654673" sldId="2147483673"/>
            <pc:sldLayoutMk cId="1431537521" sldId="2147483663"/>
          </pc:sldLayoutMkLst>
        </pc:sldLayoutChg>
        <pc:sldLayoutChg chg="add del">
          <pc:chgData name="Alberto" userId="78a84c73-f82a-4350-bcdb-9d3ec95123ac" providerId="ADAL" clId="{966DFC1B-1CA3-4EBB-BDB0-1092BA445A15}" dt="2022-11-16T09:30:59.886" v="105" actId="26606"/>
          <pc:sldLayoutMkLst>
            <pc:docMk/>
            <pc:sldMasterMk cId="4126654673" sldId="2147483673"/>
            <pc:sldLayoutMk cId="4200903470" sldId="2147483664"/>
          </pc:sldLayoutMkLst>
        </pc:sldLayoutChg>
        <pc:sldLayoutChg chg="add del">
          <pc:chgData name="Alberto" userId="78a84c73-f82a-4350-bcdb-9d3ec95123ac" providerId="ADAL" clId="{966DFC1B-1CA3-4EBB-BDB0-1092BA445A15}" dt="2022-11-16T09:30:59.886" v="105" actId="26606"/>
          <pc:sldLayoutMkLst>
            <pc:docMk/>
            <pc:sldMasterMk cId="4126654673" sldId="2147483673"/>
            <pc:sldLayoutMk cId="1530962199" sldId="2147483665"/>
          </pc:sldLayoutMkLst>
        </pc:sldLayoutChg>
        <pc:sldLayoutChg chg="add del">
          <pc:chgData name="Alberto" userId="78a84c73-f82a-4350-bcdb-9d3ec95123ac" providerId="ADAL" clId="{966DFC1B-1CA3-4EBB-BDB0-1092BA445A15}" dt="2022-11-16T09:30:59.886" v="105" actId="26606"/>
          <pc:sldLayoutMkLst>
            <pc:docMk/>
            <pc:sldMasterMk cId="4126654673" sldId="2147483673"/>
            <pc:sldLayoutMk cId="2116945489" sldId="2147483666"/>
          </pc:sldLayoutMkLst>
        </pc:sldLayoutChg>
        <pc:sldLayoutChg chg="add del">
          <pc:chgData name="Alberto" userId="78a84c73-f82a-4350-bcdb-9d3ec95123ac" providerId="ADAL" clId="{966DFC1B-1CA3-4EBB-BDB0-1092BA445A15}" dt="2022-11-16T09:30:59.886" v="105" actId="26606"/>
          <pc:sldLayoutMkLst>
            <pc:docMk/>
            <pc:sldMasterMk cId="4126654673" sldId="2147483673"/>
            <pc:sldLayoutMk cId="1011812710" sldId="2147483667"/>
          </pc:sldLayoutMkLst>
        </pc:sldLayoutChg>
        <pc:sldLayoutChg chg="add del">
          <pc:chgData name="Alberto" userId="78a84c73-f82a-4350-bcdb-9d3ec95123ac" providerId="ADAL" clId="{966DFC1B-1CA3-4EBB-BDB0-1092BA445A15}" dt="2022-11-16T09:30:59.886" v="105" actId="26606"/>
          <pc:sldLayoutMkLst>
            <pc:docMk/>
            <pc:sldMasterMk cId="4126654673" sldId="2147483673"/>
            <pc:sldLayoutMk cId="1409249892" sldId="2147483668"/>
          </pc:sldLayoutMkLst>
        </pc:sldLayoutChg>
        <pc:sldLayoutChg chg="add del">
          <pc:chgData name="Alberto" userId="78a84c73-f82a-4350-bcdb-9d3ec95123ac" providerId="ADAL" clId="{966DFC1B-1CA3-4EBB-BDB0-1092BA445A15}" dt="2022-11-16T09:30:59.886" v="105" actId="26606"/>
          <pc:sldLayoutMkLst>
            <pc:docMk/>
            <pc:sldMasterMk cId="4126654673" sldId="2147483673"/>
            <pc:sldLayoutMk cId="1462378858" sldId="2147483669"/>
          </pc:sldLayoutMkLst>
        </pc:sldLayoutChg>
        <pc:sldLayoutChg chg="add del">
          <pc:chgData name="Alberto" userId="78a84c73-f82a-4350-bcdb-9d3ec95123ac" providerId="ADAL" clId="{966DFC1B-1CA3-4EBB-BDB0-1092BA445A15}" dt="2022-11-16T09:30:59.886" v="105" actId="26606"/>
          <pc:sldLayoutMkLst>
            <pc:docMk/>
            <pc:sldMasterMk cId="4126654673" sldId="2147483673"/>
            <pc:sldLayoutMk cId="3834580804" sldId="2147483670"/>
          </pc:sldLayoutMkLst>
        </pc:sldLayoutChg>
        <pc:sldLayoutChg chg="add del">
          <pc:chgData name="Alberto" userId="78a84c73-f82a-4350-bcdb-9d3ec95123ac" providerId="ADAL" clId="{966DFC1B-1CA3-4EBB-BDB0-1092BA445A15}" dt="2022-11-16T09:30:59.886" v="105" actId="26606"/>
          <pc:sldLayoutMkLst>
            <pc:docMk/>
            <pc:sldMasterMk cId="4126654673" sldId="2147483673"/>
            <pc:sldLayoutMk cId="4119868709" sldId="2147483671"/>
          </pc:sldLayoutMkLst>
        </pc:sldLayoutChg>
        <pc:sldLayoutChg chg="add del">
          <pc:chgData name="Alberto" userId="78a84c73-f82a-4350-bcdb-9d3ec95123ac" providerId="ADAL" clId="{966DFC1B-1CA3-4EBB-BDB0-1092BA445A15}" dt="2022-11-16T09:30:59.886" v="105" actId="26606"/>
          <pc:sldLayoutMkLst>
            <pc:docMk/>
            <pc:sldMasterMk cId="4126654673" sldId="2147483673"/>
            <pc:sldLayoutMk cId="1771851925" sldId="2147483672"/>
          </pc:sldLayoutMkLst>
        </pc:sldLayoutChg>
      </pc:sldMasterChg>
      <pc:sldMasterChg chg="add del addSldLayout delSldLayout">
        <pc:chgData name="Alberto" userId="78a84c73-f82a-4350-bcdb-9d3ec95123ac" providerId="ADAL" clId="{966DFC1B-1CA3-4EBB-BDB0-1092BA445A15}" dt="2022-11-16T09:31:02.156" v="107" actId="26606"/>
        <pc:sldMasterMkLst>
          <pc:docMk/>
          <pc:sldMasterMk cId="3179566182" sldId="2147483686"/>
        </pc:sldMasterMkLst>
        <pc:sldLayoutChg chg="add del">
          <pc:chgData name="Alberto" userId="78a84c73-f82a-4350-bcdb-9d3ec95123ac" providerId="ADAL" clId="{966DFC1B-1CA3-4EBB-BDB0-1092BA445A15}" dt="2022-11-16T09:31:02.156" v="107" actId="26606"/>
          <pc:sldLayoutMkLst>
            <pc:docMk/>
            <pc:sldMasterMk cId="3179566182" sldId="2147483686"/>
            <pc:sldLayoutMk cId="3641554424" sldId="2147483675"/>
          </pc:sldLayoutMkLst>
        </pc:sldLayoutChg>
        <pc:sldLayoutChg chg="add del">
          <pc:chgData name="Alberto" userId="78a84c73-f82a-4350-bcdb-9d3ec95123ac" providerId="ADAL" clId="{966DFC1B-1CA3-4EBB-BDB0-1092BA445A15}" dt="2022-11-16T09:31:02.156" v="107" actId="26606"/>
          <pc:sldLayoutMkLst>
            <pc:docMk/>
            <pc:sldMasterMk cId="3179566182" sldId="2147483686"/>
            <pc:sldLayoutMk cId="3601553046" sldId="2147483676"/>
          </pc:sldLayoutMkLst>
        </pc:sldLayoutChg>
        <pc:sldLayoutChg chg="add del">
          <pc:chgData name="Alberto" userId="78a84c73-f82a-4350-bcdb-9d3ec95123ac" providerId="ADAL" clId="{966DFC1B-1CA3-4EBB-BDB0-1092BA445A15}" dt="2022-11-16T09:31:02.156" v="107" actId="26606"/>
          <pc:sldLayoutMkLst>
            <pc:docMk/>
            <pc:sldMasterMk cId="3179566182" sldId="2147483686"/>
            <pc:sldLayoutMk cId="2467511999" sldId="2147483677"/>
          </pc:sldLayoutMkLst>
        </pc:sldLayoutChg>
        <pc:sldLayoutChg chg="add del">
          <pc:chgData name="Alberto" userId="78a84c73-f82a-4350-bcdb-9d3ec95123ac" providerId="ADAL" clId="{966DFC1B-1CA3-4EBB-BDB0-1092BA445A15}" dt="2022-11-16T09:31:02.156" v="107" actId="26606"/>
          <pc:sldLayoutMkLst>
            <pc:docMk/>
            <pc:sldMasterMk cId="3179566182" sldId="2147483686"/>
            <pc:sldLayoutMk cId="3989210839" sldId="2147483678"/>
          </pc:sldLayoutMkLst>
        </pc:sldLayoutChg>
        <pc:sldLayoutChg chg="add del">
          <pc:chgData name="Alberto" userId="78a84c73-f82a-4350-bcdb-9d3ec95123ac" providerId="ADAL" clId="{966DFC1B-1CA3-4EBB-BDB0-1092BA445A15}" dt="2022-11-16T09:31:02.156" v="107" actId="26606"/>
          <pc:sldLayoutMkLst>
            <pc:docMk/>
            <pc:sldMasterMk cId="3179566182" sldId="2147483686"/>
            <pc:sldLayoutMk cId="575652855" sldId="2147483679"/>
          </pc:sldLayoutMkLst>
        </pc:sldLayoutChg>
        <pc:sldLayoutChg chg="add del">
          <pc:chgData name="Alberto" userId="78a84c73-f82a-4350-bcdb-9d3ec95123ac" providerId="ADAL" clId="{966DFC1B-1CA3-4EBB-BDB0-1092BA445A15}" dt="2022-11-16T09:31:02.156" v="107" actId="26606"/>
          <pc:sldLayoutMkLst>
            <pc:docMk/>
            <pc:sldMasterMk cId="3179566182" sldId="2147483686"/>
            <pc:sldLayoutMk cId="1276288185" sldId="2147483680"/>
          </pc:sldLayoutMkLst>
        </pc:sldLayoutChg>
        <pc:sldLayoutChg chg="add del">
          <pc:chgData name="Alberto" userId="78a84c73-f82a-4350-bcdb-9d3ec95123ac" providerId="ADAL" clId="{966DFC1B-1CA3-4EBB-BDB0-1092BA445A15}" dt="2022-11-16T09:31:02.156" v="107" actId="26606"/>
          <pc:sldLayoutMkLst>
            <pc:docMk/>
            <pc:sldMasterMk cId="3179566182" sldId="2147483686"/>
            <pc:sldLayoutMk cId="322950029" sldId="2147483681"/>
          </pc:sldLayoutMkLst>
        </pc:sldLayoutChg>
        <pc:sldLayoutChg chg="add del">
          <pc:chgData name="Alberto" userId="78a84c73-f82a-4350-bcdb-9d3ec95123ac" providerId="ADAL" clId="{966DFC1B-1CA3-4EBB-BDB0-1092BA445A15}" dt="2022-11-16T09:31:02.156" v="107" actId="26606"/>
          <pc:sldLayoutMkLst>
            <pc:docMk/>
            <pc:sldMasterMk cId="3179566182" sldId="2147483686"/>
            <pc:sldLayoutMk cId="2084769283" sldId="2147483682"/>
          </pc:sldLayoutMkLst>
        </pc:sldLayoutChg>
        <pc:sldLayoutChg chg="add del">
          <pc:chgData name="Alberto" userId="78a84c73-f82a-4350-bcdb-9d3ec95123ac" providerId="ADAL" clId="{966DFC1B-1CA3-4EBB-BDB0-1092BA445A15}" dt="2022-11-16T09:31:02.156" v="107" actId="26606"/>
          <pc:sldLayoutMkLst>
            <pc:docMk/>
            <pc:sldMasterMk cId="3179566182" sldId="2147483686"/>
            <pc:sldLayoutMk cId="3847164130" sldId="2147483683"/>
          </pc:sldLayoutMkLst>
        </pc:sldLayoutChg>
        <pc:sldLayoutChg chg="add del">
          <pc:chgData name="Alberto" userId="78a84c73-f82a-4350-bcdb-9d3ec95123ac" providerId="ADAL" clId="{966DFC1B-1CA3-4EBB-BDB0-1092BA445A15}" dt="2022-11-16T09:31:02.156" v="107" actId="26606"/>
          <pc:sldLayoutMkLst>
            <pc:docMk/>
            <pc:sldMasterMk cId="3179566182" sldId="2147483686"/>
            <pc:sldLayoutMk cId="1513487484" sldId="2147483684"/>
          </pc:sldLayoutMkLst>
        </pc:sldLayoutChg>
        <pc:sldLayoutChg chg="add del">
          <pc:chgData name="Alberto" userId="78a84c73-f82a-4350-bcdb-9d3ec95123ac" providerId="ADAL" clId="{966DFC1B-1CA3-4EBB-BDB0-1092BA445A15}" dt="2022-11-16T09:31:02.156" v="107" actId="26606"/>
          <pc:sldLayoutMkLst>
            <pc:docMk/>
            <pc:sldMasterMk cId="3179566182" sldId="2147483686"/>
            <pc:sldLayoutMk cId="722708187" sldId="2147483685"/>
          </pc:sldLayoutMkLst>
        </pc:sldLayoutChg>
      </pc:sldMasterChg>
      <pc:sldMasterChg chg="add del addSldLayout delSldLayout">
        <pc:chgData name="Alberto" userId="78a84c73-f82a-4350-bcdb-9d3ec95123ac" providerId="ADAL" clId="{966DFC1B-1CA3-4EBB-BDB0-1092BA445A15}" dt="2022-11-16T09:30:32.644" v="89" actId="26606"/>
        <pc:sldMasterMkLst>
          <pc:docMk/>
          <pc:sldMasterMk cId="4194570890" sldId="2147483686"/>
        </pc:sldMasterMkLst>
        <pc:sldLayoutChg chg="add del">
          <pc:chgData name="Alberto" userId="78a84c73-f82a-4350-bcdb-9d3ec95123ac" providerId="ADAL" clId="{966DFC1B-1CA3-4EBB-BDB0-1092BA445A15}" dt="2022-11-16T09:30:32.644" v="89" actId="26606"/>
          <pc:sldLayoutMkLst>
            <pc:docMk/>
            <pc:sldMasterMk cId="4194570890" sldId="2147483686"/>
            <pc:sldLayoutMk cId="2268331040" sldId="2147483675"/>
          </pc:sldLayoutMkLst>
        </pc:sldLayoutChg>
        <pc:sldLayoutChg chg="add del">
          <pc:chgData name="Alberto" userId="78a84c73-f82a-4350-bcdb-9d3ec95123ac" providerId="ADAL" clId="{966DFC1B-1CA3-4EBB-BDB0-1092BA445A15}" dt="2022-11-16T09:30:32.644" v="89" actId="26606"/>
          <pc:sldLayoutMkLst>
            <pc:docMk/>
            <pc:sldMasterMk cId="4194570890" sldId="2147483686"/>
            <pc:sldLayoutMk cId="3467800327" sldId="2147483676"/>
          </pc:sldLayoutMkLst>
        </pc:sldLayoutChg>
        <pc:sldLayoutChg chg="add del">
          <pc:chgData name="Alberto" userId="78a84c73-f82a-4350-bcdb-9d3ec95123ac" providerId="ADAL" clId="{966DFC1B-1CA3-4EBB-BDB0-1092BA445A15}" dt="2022-11-16T09:30:32.644" v="89" actId="26606"/>
          <pc:sldLayoutMkLst>
            <pc:docMk/>
            <pc:sldMasterMk cId="4194570890" sldId="2147483686"/>
            <pc:sldLayoutMk cId="1613257984" sldId="2147483677"/>
          </pc:sldLayoutMkLst>
        </pc:sldLayoutChg>
        <pc:sldLayoutChg chg="add del">
          <pc:chgData name="Alberto" userId="78a84c73-f82a-4350-bcdb-9d3ec95123ac" providerId="ADAL" clId="{966DFC1B-1CA3-4EBB-BDB0-1092BA445A15}" dt="2022-11-16T09:30:32.644" v="89" actId="26606"/>
          <pc:sldLayoutMkLst>
            <pc:docMk/>
            <pc:sldMasterMk cId="4194570890" sldId="2147483686"/>
            <pc:sldLayoutMk cId="624785924" sldId="2147483678"/>
          </pc:sldLayoutMkLst>
        </pc:sldLayoutChg>
        <pc:sldLayoutChg chg="add del">
          <pc:chgData name="Alberto" userId="78a84c73-f82a-4350-bcdb-9d3ec95123ac" providerId="ADAL" clId="{966DFC1B-1CA3-4EBB-BDB0-1092BA445A15}" dt="2022-11-16T09:30:32.644" v="89" actId="26606"/>
          <pc:sldLayoutMkLst>
            <pc:docMk/>
            <pc:sldMasterMk cId="4194570890" sldId="2147483686"/>
            <pc:sldLayoutMk cId="514076210" sldId="2147483679"/>
          </pc:sldLayoutMkLst>
        </pc:sldLayoutChg>
        <pc:sldLayoutChg chg="add del">
          <pc:chgData name="Alberto" userId="78a84c73-f82a-4350-bcdb-9d3ec95123ac" providerId="ADAL" clId="{966DFC1B-1CA3-4EBB-BDB0-1092BA445A15}" dt="2022-11-16T09:30:32.644" v="89" actId="26606"/>
          <pc:sldLayoutMkLst>
            <pc:docMk/>
            <pc:sldMasterMk cId="4194570890" sldId="2147483686"/>
            <pc:sldLayoutMk cId="559811511" sldId="2147483680"/>
          </pc:sldLayoutMkLst>
        </pc:sldLayoutChg>
        <pc:sldLayoutChg chg="add del">
          <pc:chgData name="Alberto" userId="78a84c73-f82a-4350-bcdb-9d3ec95123ac" providerId="ADAL" clId="{966DFC1B-1CA3-4EBB-BDB0-1092BA445A15}" dt="2022-11-16T09:30:32.644" v="89" actId="26606"/>
          <pc:sldLayoutMkLst>
            <pc:docMk/>
            <pc:sldMasterMk cId="4194570890" sldId="2147483686"/>
            <pc:sldLayoutMk cId="7715328" sldId="2147483681"/>
          </pc:sldLayoutMkLst>
        </pc:sldLayoutChg>
        <pc:sldLayoutChg chg="add del">
          <pc:chgData name="Alberto" userId="78a84c73-f82a-4350-bcdb-9d3ec95123ac" providerId="ADAL" clId="{966DFC1B-1CA3-4EBB-BDB0-1092BA445A15}" dt="2022-11-16T09:30:32.644" v="89" actId="26606"/>
          <pc:sldLayoutMkLst>
            <pc:docMk/>
            <pc:sldMasterMk cId="4194570890" sldId="2147483686"/>
            <pc:sldLayoutMk cId="2543572187" sldId="2147483682"/>
          </pc:sldLayoutMkLst>
        </pc:sldLayoutChg>
        <pc:sldLayoutChg chg="add del">
          <pc:chgData name="Alberto" userId="78a84c73-f82a-4350-bcdb-9d3ec95123ac" providerId="ADAL" clId="{966DFC1B-1CA3-4EBB-BDB0-1092BA445A15}" dt="2022-11-16T09:30:32.644" v="89" actId="26606"/>
          <pc:sldLayoutMkLst>
            <pc:docMk/>
            <pc:sldMasterMk cId="4194570890" sldId="2147483686"/>
            <pc:sldLayoutMk cId="1013742789" sldId="2147483683"/>
          </pc:sldLayoutMkLst>
        </pc:sldLayoutChg>
        <pc:sldLayoutChg chg="add del">
          <pc:chgData name="Alberto" userId="78a84c73-f82a-4350-bcdb-9d3ec95123ac" providerId="ADAL" clId="{966DFC1B-1CA3-4EBB-BDB0-1092BA445A15}" dt="2022-11-16T09:30:32.644" v="89" actId="26606"/>
          <pc:sldLayoutMkLst>
            <pc:docMk/>
            <pc:sldMasterMk cId="4194570890" sldId="2147483686"/>
            <pc:sldLayoutMk cId="926971421" sldId="2147483684"/>
          </pc:sldLayoutMkLst>
        </pc:sldLayoutChg>
        <pc:sldLayoutChg chg="add del">
          <pc:chgData name="Alberto" userId="78a84c73-f82a-4350-bcdb-9d3ec95123ac" providerId="ADAL" clId="{966DFC1B-1CA3-4EBB-BDB0-1092BA445A15}" dt="2022-11-16T09:30:32.644" v="89" actId="26606"/>
          <pc:sldLayoutMkLst>
            <pc:docMk/>
            <pc:sldMasterMk cId="4194570890" sldId="2147483686"/>
            <pc:sldLayoutMk cId="2438248988" sldId="2147483685"/>
          </pc:sldLayoutMkLst>
        </pc:sldLayoutChg>
      </pc:sldMasterChg>
      <pc:sldMasterChg chg="add del addSldLayout delSldLayout">
        <pc:chgData name="Alberto" userId="78a84c73-f82a-4350-bcdb-9d3ec95123ac" providerId="ADAL" clId="{966DFC1B-1CA3-4EBB-BDB0-1092BA445A15}" dt="2022-11-16T09:30:34.154" v="91" actId="26606"/>
        <pc:sldMasterMkLst>
          <pc:docMk/>
          <pc:sldMasterMk cId="3673566394" sldId="2147483699"/>
        </pc:sldMasterMkLst>
        <pc:sldLayoutChg chg="add del">
          <pc:chgData name="Alberto" userId="78a84c73-f82a-4350-bcdb-9d3ec95123ac" providerId="ADAL" clId="{966DFC1B-1CA3-4EBB-BDB0-1092BA445A15}" dt="2022-11-16T09:30:34.154" v="91" actId="26606"/>
          <pc:sldLayoutMkLst>
            <pc:docMk/>
            <pc:sldMasterMk cId="3673566394" sldId="2147483699"/>
            <pc:sldLayoutMk cId="1801145558" sldId="2147483688"/>
          </pc:sldLayoutMkLst>
        </pc:sldLayoutChg>
        <pc:sldLayoutChg chg="add del">
          <pc:chgData name="Alberto" userId="78a84c73-f82a-4350-bcdb-9d3ec95123ac" providerId="ADAL" clId="{966DFC1B-1CA3-4EBB-BDB0-1092BA445A15}" dt="2022-11-16T09:30:34.154" v="91" actId="26606"/>
          <pc:sldLayoutMkLst>
            <pc:docMk/>
            <pc:sldMasterMk cId="3673566394" sldId="2147483699"/>
            <pc:sldLayoutMk cId="1855331289" sldId="2147483689"/>
          </pc:sldLayoutMkLst>
        </pc:sldLayoutChg>
        <pc:sldLayoutChg chg="add del">
          <pc:chgData name="Alberto" userId="78a84c73-f82a-4350-bcdb-9d3ec95123ac" providerId="ADAL" clId="{966DFC1B-1CA3-4EBB-BDB0-1092BA445A15}" dt="2022-11-16T09:30:34.154" v="91" actId="26606"/>
          <pc:sldLayoutMkLst>
            <pc:docMk/>
            <pc:sldMasterMk cId="3673566394" sldId="2147483699"/>
            <pc:sldLayoutMk cId="2849047314" sldId="2147483690"/>
          </pc:sldLayoutMkLst>
        </pc:sldLayoutChg>
        <pc:sldLayoutChg chg="add del">
          <pc:chgData name="Alberto" userId="78a84c73-f82a-4350-bcdb-9d3ec95123ac" providerId="ADAL" clId="{966DFC1B-1CA3-4EBB-BDB0-1092BA445A15}" dt="2022-11-16T09:30:34.154" v="91" actId="26606"/>
          <pc:sldLayoutMkLst>
            <pc:docMk/>
            <pc:sldMasterMk cId="3673566394" sldId="2147483699"/>
            <pc:sldLayoutMk cId="2053211221" sldId="2147483691"/>
          </pc:sldLayoutMkLst>
        </pc:sldLayoutChg>
        <pc:sldLayoutChg chg="add del">
          <pc:chgData name="Alberto" userId="78a84c73-f82a-4350-bcdb-9d3ec95123ac" providerId="ADAL" clId="{966DFC1B-1CA3-4EBB-BDB0-1092BA445A15}" dt="2022-11-16T09:30:34.154" v="91" actId="26606"/>
          <pc:sldLayoutMkLst>
            <pc:docMk/>
            <pc:sldMasterMk cId="3673566394" sldId="2147483699"/>
            <pc:sldLayoutMk cId="1093011203" sldId="2147483692"/>
          </pc:sldLayoutMkLst>
        </pc:sldLayoutChg>
        <pc:sldLayoutChg chg="add del">
          <pc:chgData name="Alberto" userId="78a84c73-f82a-4350-bcdb-9d3ec95123ac" providerId="ADAL" clId="{966DFC1B-1CA3-4EBB-BDB0-1092BA445A15}" dt="2022-11-16T09:30:34.154" v="91" actId="26606"/>
          <pc:sldLayoutMkLst>
            <pc:docMk/>
            <pc:sldMasterMk cId="3673566394" sldId="2147483699"/>
            <pc:sldLayoutMk cId="1796310454" sldId="2147483693"/>
          </pc:sldLayoutMkLst>
        </pc:sldLayoutChg>
        <pc:sldLayoutChg chg="add del">
          <pc:chgData name="Alberto" userId="78a84c73-f82a-4350-bcdb-9d3ec95123ac" providerId="ADAL" clId="{966DFC1B-1CA3-4EBB-BDB0-1092BA445A15}" dt="2022-11-16T09:30:34.154" v="91" actId="26606"/>
          <pc:sldLayoutMkLst>
            <pc:docMk/>
            <pc:sldMasterMk cId="3673566394" sldId="2147483699"/>
            <pc:sldLayoutMk cId="1519312287" sldId="2147483694"/>
          </pc:sldLayoutMkLst>
        </pc:sldLayoutChg>
        <pc:sldLayoutChg chg="add del">
          <pc:chgData name="Alberto" userId="78a84c73-f82a-4350-bcdb-9d3ec95123ac" providerId="ADAL" clId="{966DFC1B-1CA3-4EBB-BDB0-1092BA445A15}" dt="2022-11-16T09:30:34.154" v="91" actId="26606"/>
          <pc:sldLayoutMkLst>
            <pc:docMk/>
            <pc:sldMasterMk cId="3673566394" sldId="2147483699"/>
            <pc:sldLayoutMk cId="668955871" sldId="2147483695"/>
          </pc:sldLayoutMkLst>
        </pc:sldLayoutChg>
        <pc:sldLayoutChg chg="add del">
          <pc:chgData name="Alberto" userId="78a84c73-f82a-4350-bcdb-9d3ec95123ac" providerId="ADAL" clId="{966DFC1B-1CA3-4EBB-BDB0-1092BA445A15}" dt="2022-11-16T09:30:34.154" v="91" actId="26606"/>
          <pc:sldLayoutMkLst>
            <pc:docMk/>
            <pc:sldMasterMk cId="3673566394" sldId="2147483699"/>
            <pc:sldLayoutMk cId="4200833901" sldId="2147483696"/>
          </pc:sldLayoutMkLst>
        </pc:sldLayoutChg>
        <pc:sldLayoutChg chg="add del">
          <pc:chgData name="Alberto" userId="78a84c73-f82a-4350-bcdb-9d3ec95123ac" providerId="ADAL" clId="{966DFC1B-1CA3-4EBB-BDB0-1092BA445A15}" dt="2022-11-16T09:30:34.154" v="91" actId="26606"/>
          <pc:sldLayoutMkLst>
            <pc:docMk/>
            <pc:sldMasterMk cId="3673566394" sldId="2147483699"/>
            <pc:sldLayoutMk cId="1310794506" sldId="2147483697"/>
          </pc:sldLayoutMkLst>
        </pc:sldLayoutChg>
        <pc:sldLayoutChg chg="add del">
          <pc:chgData name="Alberto" userId="78a84c73-f82a-4350-bcdb-9d3ec95123ac" providerId="ADAL" clId="{966DFC1B-1CA3-4EBB-BDB0-1092BA445A15}" dt="2022-11-16T09:30:34.154" v="91" actId="26606"/>
          <pc:sldLayoutMkLst>
            <pc:docMk/>
            <pc:sldMasterMk cId="3673566394" sldId="2147483699"/>
            <pc:sldLayoutMk cId="3789658751" sldId="2147483698"/>
          </pc:sldLayoutMkLst>
        </pc:sldLayoutChg>
      </pc:sldMasterChg>
      <pc:sldMasterChg chg="add del addSldLayout delSldLayout">
        <pc:chgData name="Alberto" userId="78a84c73-f82a-4350-bcdb-9d3ec95123ac" providerId="ADAL" clId="{966DFC1B-1CA3-4EBB-BDB0-1092BA445A15}" dt="2022-11-16T09:30:13.265" v="79" actId="26606"/>
        <pc:sldMasterMkLst>
          <pc:docMk/>
          <pc:sldMasterMk cId="518610806" sldId="2147483725"/>
        </pc:sldMasterMkLst>
        <pc:sldLayoutChg chg="add del">
          <pc:chgData name="Alberto" userId="78a84c73-f82a-4350-bcdb-9d3ec95123ac" providerId="ADAL" clId="{966DFC1B-1CA3-4EBB-BDB0-1092BA445A15}" dt="2022-11-16T09:30:13.265" v="79" actId="26606"/>
          <pc:sldLayoutMkLst>
            <pc:docMk/>
            <pc:sldMasterMk cId="518610806" sldId="2147483725"/>
            <pc:sldLayoutMk cId="3736361605" sldId="2147483714"/>
          </pc:sldLayoutMkLst>
        </pc:sldLayoutChg>
        <pc:sldLayoutChg chg="add del">
          <pc:chgData name="Alberto" userId="78a84c73-f82a-4350-bcdb-9d3ec95123ac" providerId="ADAL" clId="{966DFC1B-1CA3-4EBB-BDB0-1092BA445A15}" dt="2022-11-16T09:30:13.265" v="79" actId="26606"/>
          <pc:sldLayoutMkLst>
            <pc:docMk/>
            <pc:sldMasterMk cId="518610806" sldId="2147483725"/>
            <pc:sldLayoutMk cId="1225569161" sldId="2147483715"/>
          </pc:sldLayoutMkLst>
        </pc:sldLayoutChg>
        <pc:sldLayoutChg chg="add del">
          <pc:chgData name="Alberto" userId="78a84c73-f82a-4350-bcdb-9d3ec95123ac" providerId="ADAL" clId="{966DFC1B-1CA3-4EBB-BDB0-1092BA445A15}" dt="2022-11-16T09:30:13.265" v="79" actId="26606"/>
          <pc:sldLayoutMkLst>
            <pc:docMk/>
            <pc:sldMasterMk cId="518610806" sldId="2147483725"/>
            <pc:sldLayoutMk cId="152572138" sldId="2147483716"/>
          </pc:sldLayoutMkLst>
        </pc:sldLayoutChg>
        <pc:sldLayoutChg chg="add del">
          <pc:chgData name="Alberto" userId="78a84c73-f82a-4350-bcdb-9d3ec95123ac" providerId="ADAL" clId="{966DFC1B-1CA3-4EBB-BDB0-1092BA445A15}" dt="2022-11-16T09:30:13.265" v="79" actId="26606"/>
          <pc:sldLayoutMkLst>
            <pc:docMk/>
            <pc:sldMasterMk cId="518610806" sldId="2147483725"/>
            <pc:sldLayoutMk cId="1609509396" sldId="2147483717"/>
          </pc:sldLayoutMkLst>
        </pc:sldLayoutChg>
        <pc:sldLayoutChg chg="add del">
          <pc:chgData name="Alberto" userId="78a84c73-f82a-4350-bcdb-9d3ec95123ac" providerId="ADAL" clId="{966DFC1B-1CA3-4EBB-BDB0-1092BA445A15}" dt="2022-11-16T09:30:13.265" v="79" actId="26606"/>
          <pc:sldLayoutMkLst>
            <pc:docMk/>
            <pc:sldMasterMk cId="518610806" sldId="2147483725"/>
            <pc:sldLayoutMk cId="2009238392" sldId="2147483718"/>
          </pc:sldLayoutMkLst>
        </pc:sldLayoutChg>
        <pc:sldLayoutChg chg="add del">
          <pc:chgData name="Alberto" userId="78a84c73-f82a-4350-bcdb-9d3ec95123ac" providerId="ADAL" clId="{966DFC1B-1CA3-4EBB-BDB0-1092BA445A15}" dt="2022-11-16T09:30:13.265" v="79" actId="26606"/>
          <pc:sldLayoutMkLst>
            <pc:docMk/>
            <pc:sldMasterMk cId="518610806" sldId="2147483725"/>
            <pc:sldLayoutMk cId="3344661223" sldId="2147483719"/>
          </pc:sldLayoutMkLst>
        </pc:sldLayoutChg>
        <pc:sldLayoutChg chg="add del">
          <pc:chgData name="Alberto" userId="78a84c73-f82a-4350-bcdb-9d3ec95123ac" providerId="ADAL" clId="{966DFC1B-1CA3-4EBB-BDB0-1092BA445A15}" dt="2022-11-16T09:30:13.265" v="79" actId="26606"/>
          <pc:sldLayoutMkLst>
            <pc:docMk/>
            <pc:sldMasterMk cId="518610806" sldId="2147483725"/>
            <pc:sldLayoutMk cId="3729449163" sldId="2147483720"/>
          </pc:sldLayoutMkLst>
        </pc:sldLayoutChg>
        <pc:sldLayoutChg chg="add del">
          <pc:chgData name="Alberto" userId="78a84c73-f82a-4350-bcdb-9d3ec95123ac" providerId="ADAL" clId="{966DFC1B-1CA3-4EBB-BDB0-1092BA445A15}" dt="2022-11-16T09:30:13.265" v="79" actId="26606"/>
          <pc:sldLayoutMkLst>
            <pc:docMk/>
            <pc:sldMasterMk cId="518610806" sldId="2147483725"/>
            <pc:sldLayoutMk cId="2610978831" sldId="2147483721"/>
          </pc:sldLayoutMkLst>
        </pc:sldLayoutChg>
        <pc:sldLayoutChg chg="add del">
          <pc:chgData name="Alberto" userId="78a84c73-f82a-4350-bcdb-9d3ec95123ac" providerId="ADAL" clId="{966DFC1B-1CA3-4EBB-BDB0-1092BA445A15}" dt="2022-11-16T09:30:13.265" v="79" actId="26606"/>
          <pc:sldLayoutMkLst>
            <pc:docMk/>
            <pc:sldMasterMk cId="518610806" sldId="2147483725"/>
            <pc:sldLayoutMk cId="1472304669" sldId="2147483722"/>
          </pc:sldLayoutMkLst>
        </pc:sldLayoutChg>
        <pc:sldLayoutChg chg="add del">
          <pc:chgData name="Alberto" userId="78a84c73-f82a-4350-bcdb-9d3ec95123ac" providerId="ADAL" clId="{966DFC1B-1CA3-4EBB-BDB0-1092BA445A15}" dt="2022-11-16T09:30:13.265" v="79" actId="26606"/>
          <pc:sldLayoutMkLst>
            <pc:docMk/>
            <pc:sldMasterMk cId="518610806" sldId="2147483725"/>
            <pc:sldLayoutMk cId="2749620946" sldId="2147483723"/>
          </pc:sldLayoutMkLst>
        </pc:sldLayoutChg>
        <pc:sldLayoutChg chg="add del">
          <pc:chgData name="Alberto" userId="78a84c73-f82a-4350-bcdb-9d3ec95123ac" providerId="ADAL" clId="{966DFC1B-1CA3-4EBB-BDB0-1092BA445A15}" dt="2022-11-16T09:30:13.265" v="79" actId="26606"/>
          <pc:sldLayoutMkLst>
            <pc:docMk/>
            <pc:sldMasterMk cId="518610806" sldId="2147483725"/>
            <pc:sldLayoutMk cId="3383383062" sldId="2147483724"/>
          </pc:sldLayoutMkLst>
        </pc:sldLayoutChg>
      </pc:sldMasterChg>
      <pc:sldMasterChg chg="add del addSldLayout delSldLayout">
        <pc:chgData name="Alberto" userId="78a84c73-f82a-4350-bcdb-9d3ec95123ac" providerId="ADAL" clId="{966DFC1B-1CA3-4EBB-BDB0-1092BA445A15}" dt="2022-11-16T09:30:30.504" v="87" actId="26606"/>
        <pc:sldMasterMkLst>
          <pc:docMk/>
          <pc:sldMasterMk cId="3652986370" sldId="2147483725"/>
        </pc:sldMasterMkLst>
        <pc:sldLayoutChg chg="add del">
          <pc:chgData name="Alberto" userId="78a84c73-f82a-4350-bcdb-9d3ec95123ac" providerId="ADAL" clId="{966DFC1B-1CA3-4EBB-BDB0-1092BA445A15}" dt="2022-11-16T09:30:30.504" v="87" actId="26606"/>
          <pc:sldLayoutMkLst>
            <pc:docMk/>
            <pc:sldMasterMk cId="3652986370" sldId="2147483725"/>
            <pc:sldLayoutMk cId="355642143" sldId="2147483714"/>
          </pc:sldLayoutMkLst>
        </pc:sldLayoutChg>
        <pc:sldLayoutChg chg="add del">
          <pc:chgData name="Alberto" userId="78a84c73-f82a-4350-bcdb-9d3ec95123ac" providerId="ADAL" clId="{966DFC1B-1CA3-4EBB-BDB0-1092BA445A15}" dt="2022-11-16T09:30:30.504" v="87" actId="26606"/>
          <pc:sldLayoutMkLst>
            <pc:docMk/>
            <pc:sldMasterMk cId="3652986370" sldId="2147483725"/>
            <pc:sldLayoutMk cId="1834187893" sldId="2147483715"/>
          </pc:sldLayoutMkLst>
        </pc:sldLayoutChg>
        <pc:sldLayoutChg chg="add del">
          <pc:chgData name="Alberto" userId="78a84c73-f82a-4350-bcdb-9d3ec95123ac" providerId="ADAL" clId="{966DFC1B-1CA3-4EBB-BDB0-1092BA445A15}" dt="2022-11-16T09:30:30.504" v="87" actId="26606"/>
          <pc:sldLayoutMkLst>
            <pc:docMk/>
            <pc:sldMasterMk cId="3652986370" sldId="2147483725"/>
            <pc:sldLayoutMk cId="1291754826" sldId="2147483716"/>
          </pc:sldLayoutMkLst>
        </pc:sldLayoutChg>
        <pc:sldLayoutChg chg="add del">
          <pc:chgData name="Alberto" userId="78a84c73-f82a-4350-bcdb-9d3ec95123ac" providerId="ADAL" clId="{966DFC1B-1CA3-4EBB-BDB0-1092BA445A15}" dt="2022-11-16T09:30:30.504" v="87" actId="26606"/>
          <pc:sldLayoutMkLst>
            <pc:docMk/>
            <pc:sldMasterMk cId="3652986370" sldId="2147483725"/>
            <pc:sldLayoutMk cId="3799508363" sldId="2147483717"/>
          </pc:sldLayoutMkLst>
        </pc:sldLayoutChg>
        <pc:sldLayoutChg chg="add del">
          <pc:chgData name="Alberto" userId="78a84c73-f82a-4350-bcdb-9d3ec95123ac" providerId="ADAL" clId="{966DFC1B-1CA3-4EBB-BDB0-1092BA445A15}" dt="2022-11-16T09:30:30.504" v="87" actId="26606"/>
          <pc:sldLayoutMkLst>
            <pc:docMk/>
            <pc:sldMasterMk cId="3652986370" sldId="2147483725"/>
            <pc:sldLayoutMk cId="734192439" sldId="2147483718"/>
          </pc:sldLayoutMkLst>
        </pc:sldLayoutChg>
        <pc:sldLayoutChg chg="add del">
          <pc:chgData name="Alberto" userId="78a84c73-f82a-4350-bcdb-9d3ec95123ac" providerId="ADAL" clId="{966DFC1B-1CA3-4EBB-BDB0-1092BA445A15}" dt="2022-11-16T09:30:30.504" v="87" actId="26606"/>
          <pc:sldLayoutMkLst>
            <pc:docMk/>
            <pc:sldMasterMk cId="3652986370" sldId="2147483725"/>
            <pc:sldLayoutMk cId="2469595365" sldId="2147483719"/>
          </pc:sldLayoutMkLst>
        </pc:sldLayoutChg>
        <pc:sldLayoutChg chg="add del">
          <pc:chgData name="Alberto" userId="78a84c73-f82a-4350-bcdb-9d3ec95123ac" providerId="ADAL" clId="{966DFC1B-1CA3-4EBB-BDB0-1092BA445A15}" dt="2022-11-16T09:30:30.504" v="87" actId="26606"/>
          <pc:sldLayoutMkLst>
            <pc:docMk/>
            <pc:sldMasterMk cId="3652986370" sldId="2147483725"/>
            <pc:sldLayoutMk cId="1511319445" sldId="2147483720"/>
          </pc:sldLayoutMkLst>
        </pc:sldLayoutChg>
        <pc:sldLayoutChg chg="add del">
          <pc:chgData name="Alberto" userId="78a84c73-f82a-4350-bcdb-9d3ec95123ac" providerId="ADAL" clId="{966DFC1B-1CA3-4EBB-BDB0-1092BA445A15}" dt="2022-11-16T09:30:30.504" v="87" actId="26606"/>
          <pc:sldLayoutMkLst>
            <pc:docMk/>
            <pc:sldMasterMk cId="3652986370" sldId="2147483725"/>
            <pc:sldLayoutMk cId="3818053244" sldId="2147483721"/>
          </pc:sldLayoutMkLst>
        </pc:sldLayoutChg>
        <pc:sldLayoutChg chg="add del">
          <pc:chgData name="Alberto" userId="78a84c73-f82a-4350-bcdb-9d3ec95123ac" providerId="ADAL" clId="{966DFC1B-1CA3-4EBB-BDB0-1092BA445A15}" dt="2022-11-16T09:30:30.504" v="87" actId="26606"/>
          <pc:sldLayoutMkLst>
            <pc:docMk/>
            <pc:sldMasterMk cId="3652986370" sldId="2147483725"/>
            <pc:sldLayoutMk cId="3945513598" sldId="2147483722"/>
          </pc:sldLayoutMkLst>
        </pc:sldLayoutChg>
        <pc:sldLayoutChg chg="add del">
          <pc:chgData name="Alberto" userId="78a84c73-f82a-4350-bcdb-9d3ec95123ac" providerId="ADAL" clId="{966DFC1B-1CA3-4EBB-BDB0-1092BA445A15}" dt="2022-11-16T09:30:30.504" v="87" actId="26606"/>
          <pc:sldLayoutMkLst>
            <pc:docMk/>
            <pc:sldMasterMk cId="3652986370" sldId="2147483725"/>
            <pc:sldLayoutMk cId="1310658270" sldId="2147483723"/>
          </pc:sldLayoutMkLst>
        </pc:sldLayoutChg>
        <pc:sldLayoutChg chg="add del">
          <pc:chgData name="Alberto" userId="78a84c73-f82a-4350-bcdb-9d3ec95123ac" providerId="ADAL" clId="{966DFC1B-1CA3-4EBB-BDB0-1092BA445A15}" dt="2022-11-16T09:30:30.504" v="87" actId="26606"/>
          <pc:sldLayoutMkLst>
            <pc:docMk/>
            <pc:sldMasterMk cId="3652986370" sldId="2147483725"/>
            <pc:sldLayoutMk cId="3451405322" sldId="2147483724"/>
          </pc:sldLayoutMkLst>
        </pc:sldLayoutChg>
      </pc:sldMasterChg>
      <pc:sldMasterChg chg="add del addSldLayout delSldLayout">
        <pc:chgData name="Alberto" userId="78a84c73-f82a-4350-bcdb-9d3ec95123ac" providerId="ADAL" clId="{966DFC1B-1CA3-4EBB-BDB0-1092BA445A15}" dt="2022-11-16T09:30:04.685" v="69" actId="26606"/>
        <pc:sldMasterMkLst>
          <pc:docMk/>
          <pc:sldMasterMk cId="113265706" sldId="2147483738"/>
        </pc:sldMasterMkLst>
        <pc:sldLayoutChg chg="add del">
          <pc:chgData name="Alberto" userId="78a84c73-f82a-4350-bcdb-9d3ec95123ac" providerId="ADAL" clId="{966DFC1B-1CA3-4EBB-BDB0-1092BA445A15}" dt="2022-11-16T09:30:04.685" v="69" actId="26606"/>
          <pc:sldLayoutMkLst>
            <pc:docMk/>
            <pc:sldMasterMk cId="113265706" sldId="2147483738"/>
            <pc:sldLayoutMk cId="3081878759" sldId="2147483727"/>
          </pc:sldLayoutMkLst>
        </pc:sldLayoutChg>
        <pc:sldLayoutChg chg="add del">
          <pc:chgData name="Alberto" userId="78a84c73-f82a-4350-bcdb-9d3ec95123ac" providerId="ADAL" clId="{966DFC1B-1CA3-4EBB-BDB0-1092BA445A15}" dt="2022-11-16T09:30:04.685" v="69" actId="26606"/>
          <pc:sldLayoutMkLst>
            <pc:docMk/>
            <pc:sldMasterMk cId="113265706" sldId="2147483738"/>
            <pc:sldLayoutMk cId="4263092999" sldId="2147483728"/>
          </pc:sldLayoutMkLst>
        </pc:sldLayoutChg>
        <pc:sldLayoutChg chg="add del">
          <pc:chgData name="Alberto" userId="78a84c73-f82a-4350-bcdb-9d3ec95123ac" providerId="ADAL" clId="{966DFC1B-1CA3-4EBB-BDB0-1092BA445A15}" dt="2022-11-16T09:30:04.685" v="69" actId="26606"/>
          <pc:sldLayoutMkLst>
            <pc:docMk/>
            <pc:sldMasterMk cId="113265706" sldId="2147483738"/>
            <pc:sldLayoutMk cId="1724561738" sldId="2147483729"/>
          </pc:sldLayoutMkLst>
        </pc:sldLayoutChg>
        <pc:sldLayoutChg chg="add del">
          <pc:chgData name="Alberto" userId="78a84c73-f82a-4350-bcdb-9d3ec95123ac" providerId="ADAL" clId="{966DFC1B-1CA3-4EBB-BDB0-1092BA445A15}" dt="2022-11-16T09:30:04.685" v="69" actId="26606"/>
          <pc:sldLayoutMkLst>
            <pc:docMk/>
            <pc:sldMasterMk cId="113265706" sldId="2147483738"/>
            <pc:sldLayoutMk cId="144483315" sldId="2147483730"/>
          </pc:sldLayoutMkLst>
        </pc:sldLayoutChg>
        <pc:sldLayoutChg chg="add del">
          <pc:chgData name="Alberto" userId="78a84c73-f82a-4350-bcdb-9d3ec95123ac" providerId="ADAL" clId="{966DFC1B-1CA3-4EBB-BDB0-1092BA445A15}" dt="2022-11-16T09:30:04.685" v="69" actId="26606"/>
          <pc:sldLayoutMkLst>
            <pc:docMk/>
            <pc:sldMasterMk cId="113265706" sldId="2147483738"/>
            <pc:sldLayoutMk cId="917732416" sldId="2147483731"/>
          </pc:sldLayoutMkLst>
        </pc:sldLayoutChg>
        <pc:sldLayoutChg chg="add del">
          <pc:chgData name="Alberto" userId="78a84c73-f82a-4350-bcdb-9d3ec95123ac" providerId="ADAL" clId="{966DFC1B-1CA3-4EBB-BDB0-1092BA445A15}" dt="2022-11-16T09:30:04.685" v="69" actId="26606"/>
          <pc:sldLayoutMkLst>
            <pc:docMk/>
            <pc:sldMasterMk cId="113265706" sldId="2147483738"/>
            <pc:sldLayoutMk cId="3211741468" sldId="2147483732"/>
          </pc:sldLayoutMkLst>
        </pc:sldLayoutChg>
        <pc:sldLayoutChg chg="add del">
          <pc:chgData name="Alberto" userId="78a84c73-f82a-4350-bcdb-9d3ec95123ac" providerId="ADAL" clId="{966DFC1B-1CA3-4EBB-BDB0-1092BA445A15}" dt="2022-11-16T09:30:04.685" v="69" actId="26606"/>
          <pc:sldLayoutMkLst>
            <pc:docMk/>
            <pc:sldMasterMk cId="113265706" sldId="2147483738"/>
            <pc:sldLayoutMk cId="1616575348" sldId="2147483733"/>
          </pc:sldLayoutMkLst>
        </pc:sldLayoutChg>
        <pc:sldLayoutChg chg="add del">
          <pc:chgData name="Alberto" userId="78a84c73-f82a-4350-bcdb-9d3ec95123ac" providerId="ADAL" clId="{966DFC1B-1CA3-4EBB-BDB0-1092BA445A15}" dt="2022-11-16T09:30:04.685" v="69" actId="26606"/>
          <pc:sldLayoutMkLst>
            <pc:docMk/>
            <pc:sldMasterMk cId="113265706" sldId="2147483738"/>
            <pc:sldLayoutMk cId="3543451117" sldId="2147483734"/>
          </pc:sldLayoutMkLst>
        </pc:sldLayoutChg>
        <pc:sldLayoutChg chg="add del">
          <pc:chgData name="Alberto" userId="78a84c73-f82a-4350-bcdb-9d3ec95123ac" providerId="ADAL" clId="{966DFC1B-1CA3-4EBB-BDB0-1092BA445A15}" dt="2022-11-16T09:30:04.685" v="69" actId="26606"/>
          <pc:sldLayoutMkLst>
            <pc:docMk/>
            <pc:sldMasterMk cId="113265706" sldId="2147483738"/>
            <pc:sldLayoutMk cId="3880152583" sldId="2147483735"/>
          </pc:sldLayoutMkLst>
        </pc:sldLayoutChg>
        <pc:sldLayoutChg chg="add del">
          <pc:chgData name="Alberto" userId="78a84c73-f82a-4350-bcdb-9d3ec95123ac" providerId="ADAL" clId="{966DFC1B-1CA3-4EBB-BDB0-1092BA445A15}" dt="2022-11-16T09:30:04.685" v="69" actId="26606"/>
          <pc:sldLayoutMkLst>
            <pc:docMk/>
            <pc:sldMasterMk cId="113265706" sldId="2147483738"/>
            <pc:sldLayoutMk cId="1413017984" sldId="2147483736"/>
          </pc:sldLayoutMkLst>
        </pc:sldLayoutChg>
        <pc:sldLayoutChg chg="add del">
          <pc:chgData name="Alberto" userId="78a84c73-f82a-4350-bcdb-9d3ec95123ac" providerId="ADAL" clId="{966DFC1B-1CA3-4EBB-BDB0-1092BA445A15}" dt="2022-11-16T09:30:04.685" v="69" actId="26606"/>
          <pc:sldLayoutMkLst>
            <pc:docMk/>
            <pc:sldMasterMk cId="113265706" sldId="2147483738"/>
            <pc:sldLayoutMk cId="3975043450" sldId="2147483737"/>
          </pc:sldLayoutMkLst>
        </pc:sldLayoutChg>
      </pc:sldMasterChg>
      <pc:sldMasterChg chg="add del addSldLayout delSldLayout">
        <pc:chgData name="Alberto" userId="78a84c73-f82a-4350-bcdb-9d3ec95123ac" providerId="ADAL" clId="{966DFC1B-1CA3-4EBB-BDB0-1092BA445A15}" dt="2022-11-16T09:31:04.936" v="113" actId="26606"/>
        <pc:sldMasterMkLst>
          <pc:docMk/>
          <pc:sldMasterMk cId="3635422800" sldId="2147483738"/>
        </pc:sldMasterMkLst>
        <pc:sldLayoutChg chg="add del">
          <pc:chgData name="Alberto" userId="78a84c73-f82a-4350-bcdb-9d3ec95123ac" providerId="ADAL" clId="{966DFC1B-1CA3-4EBB-BDB0-1092BA445A15}" dt="2022-11-16T09:31:04.936" v="113" actId="26606"/>
          <pc:sldLayoutMkLst>
            <pc:docMk/>
            <pc:sldMasterMk cId="3635422800" sldId="2147483738"/>
            <pc:sldLayoutMk cId="3593726891" sldId="2147483727"/>
          </pc:sldLayoutMkLst>
        </pc:sldLayoutChg>
        <pc:sldLayoutChg chg="add del">
          <pc:chgData name="Alberto" userId="78a84c73-f82a-4350-bcdb-9d3ec95123ac" providerId="ADAL" clId="{966DFC1B-1CA3-4EBB-BDB0-1092BA445A15}" dt="2022-11-16T09:31:04.936" v="113" actId="26606"/>
          <pc:sldLayoutMkLst>
            <pc:docMk/>
            <pc:sldMasterMk cId="3635422800" sldId="2147483738"/>
            <pc:sldLayoutMk cId="2305248591" sldId="2147483728"/>
          </pc:sldLayoutMkLst>
        </pc:sldLayoutChg>
        <pc:sldLayoutChg chg="add del">
          <pc:chgData name="Alberto" userId="78a84c73-f82a-4350-bcdb-9d3ec95123ac" providerId="ADAL" clId="{966DFC1B-1CA3-4EBB-BDB0-1092BA445A15}" dt="2022-11-16T09:31:04.936" v="113" actId="26606"/>
          <pc:sldLayoutMkLst>
            <pc:docMk/>
            <pc:sldMasterMk cId="3635422800" sldId="2147483738"/>
            <pc:sldLayoutMk cId="2980422960" sldId="2147483729"/>
          </pc:sldLayoutMkLst>
        </pc:sldLayoutChg>
        <pc:sldLayoutChg chg="add del">
          <pc:chgData name="Alberto" userId="78a84c73-f82a-4350-bcdb-9d3ec95123ac" providerId="ADAL" clId="{966DFC1B-1CA3-4EBB-BDB0-1092BA445A15}" dt="2022-11-16T09:31:04.936" v="113" actId="26606"/>
          <pc:sldLayoutMkLst>
            <pc:docMk/>
            <pc:sldMasterMk cId="3635422800" sldId="2147483738"/>
            <pc:sldLayoutMk cId="1994203595" sldId="2147483730"/>
          </pc:sldLayoutMkLst>
        </pc:sldLayoutChg>
        <pc:sldLayoutChg chg="add del">
          <pc:chgData name="Alberto" userId="78a84c73-f82a-4350-bcdb-9d3ec95123ac" providerId="ADAL" clId="{966DFC1B-1CA3-4EBB-BDB0-1092BA445A15}" dt="2022-11-16T09:31:04.936" v="113" actId="26606"/>
          <pc:sldLayoutMkLst>
            <pc:docMk/>
            <pc:sldMasterMk cId="3635422800" sldId="2147483738"/>
            <pc:sldLayoutMk cId="1377532083" sldId="2147483731"/>
          </pc:sldLayoutMkLst>
        </pc:sldLayoutChg>
        <pc:sldLayoutChg chg="add del">
          <pc:chgData name="Alberto" userId="78a84c73-f82a-4350-bcdb-9d3ec95123ac" providerId="ADAL" clId="{966DFC1B-1CA3-4EBB-BDB0-1092BA445A15}" dt="2022-11-16T09:31:04.936" v="113" actId="26606"/>
          <pc:sldLayoutMkLst>
            <pc:docMk/>
            <pc:sldMasterMk cId="3635422800" sldId="2147483738"/>
            <pc:sldLayoutMk cId="1050794202" sldId="2147483732"/>
          </pc:sldLayoutMkLst>
        </pc:sldLayoutChg>
        <pc:sldLayoutChg chg="add del">
          <pc:chgData name="Alberto" userId="78a84c73-f82a-4350-bcdb-9d3ec95123ac" providerId="ADAL" clId="{966DFC1B-1CA3-4EBB-BDB0-1092BA445A15}" dt="2022-11-16T09:31:04.936" v="113" actId="26606"/>
          <pc:sldLayoutMkLst>
            <pc:docMk/>
            <pc:sldMasterMk cId="3635422800" sldId="2147483738"/>
            <pc:sldLayoutMk cId="2484875417" sldId="2147483733"/>
          </pc:sldLayoutMkLst>
        </pc:sldLayoutChg>
        <pc:sldLayoutChg chg="add del">
          <pc:chgData name="Alberto" userId="78a84c73-f82a-4350-bcdb-9d3ec95123ac" providerId="ADAL" clId="{966DFC1B-1CA3-4EBB-BDB0-1092BA445A15}" dt="2022-11-16T09:31:04.936" v="113" actId="26606"/>
          <pc:sldLayoutMkLst>
            <pc:docMk/>
            <pc:sldMasterMk cId="3635422800" sldId="2147483738"/>
            <pc:sldLayoutMk cId="3828370525" sldId="2147483734"/>
          </pc:sldLayoutMkLst>
        </pc:sldLayoutChg>
        <pc:sldLayoutChg chg="add del">
          <pc:chgData name="Alberto" userId="78a84c73-f82a-4350-bcdb-9d3ec95123ac" providerId="ADAL" clId="{966DFC1B-1CA3-4EBB-BDB0-1092BA445A15}" dt="2022-11-16T09:31:04.936" v="113" actId="26606"/>
          <pc:sldLayoutMkLst>
            <pc:docMk/>
            <pc:sldMasterMk cId="3635422800" sldId="2147483738"/>
            <pc:sldLayoutMk cId="4018284669" sldId="2147483735"/>
          </pc:sldLayoutMkLst>
        </pc:sldLayoutChg>
        <pc:sldLayoutChg chg="add del">
          <pc:chgData name="Alberto" userId="78a84c73-f82a-4350-bcdb-9d3ec95123ac" providerId="ADAL" clId="{966DFC1B-1CA3-4EBB-BDB0-1092BA445A15}" dt="2022-11-16T09:31:04.936" v="113" actId="26606"/>
          <pc:sldLayoutMkLst>
            <pc:docMk/>
            <pc:sldMasterMk cId="3635422800" sldId="2147483738"/>
            <pc:sldLayoutMk cId="3520663703" sldId="2147483736"/>
          </pc:sldLayoutMkLst>
        </pc:sldLayoutChg>
        <pc:sldLayoutChg chg="add del">
          <pc:chgData name="Alberto" userId="78a84c73-f82a-4350-bcdb-9d3ec95123ac" providerId="ADAL" clId="{966DFC1B-1CA3-4EBB-BDB0-1092BA445A15}" dt="2022-11-16T09:31:04.936" v="113" actId="26606"/>
          <pc:sldLayoutMkLst>
            <pc:docMk/>
            <pc:sldMasterMk cId="3635422800" sldId="2147483738"/>
            <pc:sldLayoutMk cId="1207627581" sldId="2147483737"/>
          </pc:sldLayoutMkLst>
        </pc:sldLayoutChg>
      </pc:sldMasterChg>
      <pc:sldMasterChg chg="add del addSldLayout delSldLayout">
        <pc:chgData name="Alberto" userId="78a84c73-f82a-4350-bcdb-9d3ec95123ac" providerId="ADAL" clId="{966DFC1B-1CA3-4EBB-BDB0-1092BA445A15}" dt="2022-11-16T09:30:43.716" v="97" actId="26606"/>
        <pc:sldMasterMkLst>
          <pc:docMk/>
          <pc:sldMasterMk cId="2510807029" sldId="2147483751"/>
        </pc:sldMasterMkLst>
        <pc:sldLayoutChg chg="add del">
          <pc:chgData name="Alberto" userId="78a84c73-f82a-4350-bcdb-9d3ec95123ac" providerId="ADAL" clId="{966DFC1B-1CA3-4EBB-BDB0-1092BA445A15}" dt="2022-11-16T09:30:43.716" v="97" actId="26606"/>
          <pc:sldLayoutMkLst>
            <pc:docMk/>
            <pc:sldMasterMk cId="2510807029" sldId="2147483751"/>
            <pc:sldLayoutMk cId="106420695" sldId="2147483740"/>
          </pc:sldLayoutMkLst>
        </pc:sldLayoutChg>
        <pc:sldLayoutChg chg="add del">
          <pc:chgData name="Alberto" userId="78a84c73-f82a-4350-bcdb-9d3ec95123ac" providerId="ADAL" clId="{966DFC1B-1CA3-4EBB-BDB0-1092BA445A15}" dt="2022-11-16T09:30:43.716" v="97" actId="26606"/>
          <pc:sldLayoutMkLst>
            <pc:docMk/>
            <pc:sldMasterMk cId="2510807029" sldId="2147483751"/>
            <pc:sldLayoutMk cId="2505090919" sldId="2147483741"/>
          </pc:sldLayoutMkLst>
        </pc:sldLayoutChg>
        <pc:sldLayoutChg chg="add del">
          <pc:chgData name="Alberto" userId="78a84c73-f82a-4350-bcdb-9d3ec95123ac" providerId="ADAL" clId="{966DFC1B-1CA3-4EBB-BDB0-1092BA445A15}" dt="2022-11-16T09:30:43.716" v="97" actId="26606"/>
          <pc:sldLayoutMkLst>
            <pc:docMk/>
            <pc:sldMasterMk cId="2510807029" sldId="2147483751"/>
            <pc:sldLayoutMk cId="1787718933" sldId="2147483742"/>
          </pc:sldLayoutMkLst>
        </pc:sldLayoutChg>
        <pc:sldLayoutChg chg="add del">
          <pc:chgData name="Alberto" userId="78a84c73-f82a-4350-bcdb-9d3ec95123ac" providerId="ADAL" clId="{966DFC1B-1CA3-4EBB-BDB0-1092BA445A15}" dt="2022-11-16T09:30:43.716" v="97" actId="26606"/>
          <pc:sldLayoutMkLst>
            <pc:docMk/>
            <pc:sldMasterMk cId="2510807029" sldId="2147483751"/>
            <pc:sldLayoutMk cId="3910221991" sldId="2147483743"/>
          </pc:sldLayoutMkLst>
        </pc:sldLayoutChg>
        <pc:sldLayoutChg chg="add del">
          <pc:chgData name="Alberto" userId="78a84c73-f82a-4350-bcdb-9d3ec95123ac" providerId="ADAL" clId="{966DFC1B-1CA3-4EBB-BDB0-1092BA445A15}" dt="2022-11-16T09:30:43.716" v="97" actId="26606"/>
          <pc:sldLayoutMkLst>
            <pc:docMk/>
            <pc:sldMasterMk cId="2510807029" sldId="2147483751"/>
            <pc:sldLayoutMk cId="464038230" sldId="2147483744"/>
          </pc:sldLayoutMkLst>
        </pc:sldLayoutChg>
        <pc:sldLayoutChg chg="add del">
          <pc:chgData name="Alberto" userId="78a84c73-f82a-4350-bcdb-9d3ec95123ac" providerId="ADAL" clId="{966DFC1B-1CA3-4EBB-BDB0-1092BA445A15}" dt="2022-11-16T09:30:43.716" v="97" actId="26606"/>
          <pc:sldLayoutMkLst>
            <pc:docMk/>
            <pc:sldMasterMk cId="2510807029" sldId="2147483751"/>
            <pc:sldLayoutMk cId="1010758058" sldId="2147483745"/>
          </pc:sldLayoutMkLst>
        </pc:sldLayoutChg>
        <pc:sldLayoutChg chg="add del">
          <pc:chgData name="Alberto" userId="78a84c73-f82a-4350-bcdb-9d3ec95123ac" providerId="ADAL" clId="{966DFC1B-1CA3-4EBB-BDB0-1092BA445A15}" dt="2022-11-16T09:30:43.716" v="97" actId="26606"/>
          <pc:sldLayoutMkLst>
            <pc:docMk/>
            <pc:sldMasterMk cId="2510807029" sldId="2147483751"/>
            <pc:sldLayoutMk cId="777586586" sldId="2147483746"/>
          </pc:sldLayoutMkLst>
        </pc:sldLayoutChg>
        <pc:sldLayoutChg chg="add del">
          <pc:chgData name="Alberto" userId="78a84c73-f82a-4350-bcdb-9d3ec95123ac" providerId="ADAL" clId="{966DFC1B-1CA3-4EBB-BDB0-1092BA445A15}" dt="2022-11-16T09:30:43.716" v="97" actId="26606"/>
          <pc:sldLayoutMkLst>
            <pc:docMk/>
            <pc:sldMasterMk cId="2510807029" sldId="2147483751"/>
            <pc:sldLayoutMk cId="2892068904" sldId="2147483747"/>
          </pc:sldLayoutMkLst>
        </pc:sldLayoutChg>
        <pc:sldLayoutChg chg="add del">
          <pc:chgData name="Alberto" userId="78a84c73-f82a-4350-bcdb-9d3ec95123ac" providerId="ADAL" clId="{966DFC1B-1CA3-4EBB-BDB0-1092BA445A15}" dt="2022-11-16T09:30:43.716" v="97" actId="26606"/>
          <pc:sldLayoutMkLst>
            <pc:docMk/>
            <pc:sldMasterMk cId="2510807029" sldId="2147483751"/>
            <pc:sldLayoutMk cId="2429714594" sldId="2147483748"/>
          </pc:sldLayoutMkLst>
        </pc:sldLayoutChg>
        <pc:sldLayoutChg chg="add del">
          <pc:chgData name="Alberto" userId="78a84c73-f82a-4350-bcdb-9d3ec95123ac" providerId="ADAL" clId="{966DFC1B-1CA3-4EBB-BDB0-1092BA445A15}" dt="2022-11-16T09:30:43.716" v="97" actId="26606"/>
          <pc:sldLayoutMkLst>
            <pc:docMk/>
            <pc:sldMasterMk cId="2510807029" sldId="2147483751"/>
            <pc:sldLayoutMk cId="722621239" sldId="2147483749"/>
          </pc:sldLayoutMkLst>
        </pc:sldLayoutChg>
        <pc:sldLayoutChg chg="add del">
          <pc:chgData name="Alberto" userId="78a84c73-f82a-4350-bcdb-9d3ec95123ac" providerId="ADAL" clId="{966DFC1B-1CA3-4EBB-BDB0-1092BA445A15}" dt="2022-11-16T09:30:43.716" v="97" actId="26606"/>
          <pc:sldLayoutMkLst>
            <pc:docMk/>
            <pc:sldMasterMk cId="2510807029" sldId="2147483751"/>
            <pc:sldLayoutMk cId="2707002684" sldId="2147483750"/>
          </pc:sldLayoutMkLst>
        </pc:sldLayoutChg>
      </pc:sldMasterChg>
      <pc:sldMasterChg chg="add del addSldLayout delSldLayout">
        <pc:chgData name="Alberto" userId="78a84c73-f82a-4350-bcdb-9d3ec95123ac" providerId="ADAL" clId="{966DFC1B-1CA3-4EBB-BDB0-1092BA445A15}" dt="2022-11-16T09:30:27.734" v="85" actId="26606"/>
        <pc:sldMasterMkLst>
          <pc:docMk/>
          <pc:sldMasterMk cId="4100621344" sldId="2147483751"/>
        </pc:sldMasterMkLst>
        <pc:sldLayoutChg chg="add del">
          <pc:chgData name="Alberto" userId="78a84c73-f82a-4350-bcdb-9d3ec95123ac" providerId="ADAL" clId="{966DFC1B-1CA3-4EBB-BDB0-1092BA445A15}" dt="2022-11-16T09:30:27.734" v="85" actId="26606"/>
          <pc:sldLayoutMkLst>
            <pc:docMk/>
            <pc:sldMasterMk cId="4100621344" sldId="2147483751"/>
            <pc:sldLayoutMk cId="2081045587" sldId="2147483740"/>
          </pc:sldLayoutMkLst>
        </pc:sldLayoutChg>
        <pc:sldLayoutChg chg="add del">
          <pc:chgData name="Alberto" userId="78a84c73-f82a-4350-bcdb-9d3ec95123ac" providerId="ADAL" clId="{966DFC1B-1CA3-4EBB-BDB0-1092BA445A15}" dt="2022-11-16T09:30:27.734" v="85" actId="26606"/>
          <pc:sldLayoutMkLst>
            <pc:docMk/>
            <pc:sldMasterMk cId="4100621344" sldId="2147483751"/>
            <pc:sldLayoutMk cId="2548288867" sldId="2147483741"/>
          </pc:sldLayoutMkLst>
        </pc:sldLayoutChg>
        <pc:sldLayoutChg chg="add del">
          <pc:chgData name="Alberto" userId="78a84c73-f82a-4350-bcdb-9d3ec95123ac" providerId="ADAL" clId="{966DFC1B-1CA3-4EBB-BDB0-1092BA445A15}" dt="2022-11-16T09:30:27.734" v="85" actId="26606"/>
          <pc:sldLayoutMkLst>
            <pc:docMk/>
            <pc:sldMasterMk cId="4100621344" sldId="2147483751"/>
            <pc:sldLayoutMk cId="2129734269" sldId="2147483742"/>
          </pc:sldLayoutMkLst>
        </pc:sldLayoutChg>
        <pc:sldLayoutChg chg="add del">
          <pc:chgData name="Alberto" userId="78a84c73-f82a-4350-bcdb-9d3ec95123ac" providerId="ADAL" clId="{966DFC1B-1CA3-4EBB-BDB0-1092BA445A15}" dt="2022-11-16T09:30:27.734" v="85" actId="26606"/>
          <pc:sldLayoutMkLst>
            <pc:docMk/>
            <pc:sldMasterMk cId="4100621344" sldId="2147483751"/>
            <pc:sldLayoutMk cId="1700864443" sldId="2147483743"/>
          </pc:sldLayoutMkLst>
        </pc:sldLayoutChg>
        <pc:sldLayoutChg chg="add del">
          <pc:chgData name="Alberto" userId="78a84c73-f82a-4350-bcdb-9d3ec95123ac" providerId="ADAL" clId="{966DFC1B-1CA3-4EBB-BDB0-1092BA445A15}" dt="2022-11-16T09:30:27.734" v="85" actId="26606"/>
          <pc:sldLayoutMkLst>
            <pc:docMk/>
            <pc:sldMasterMk cId="4100621344" sldId="2147483751"/>
            <pc:sldLayoutMk cId="2510815983" sldId="2147483744"/>
          </pc:sldLayoutMkLst>
        </pc:sldLayoutChg>
        <pc:sldLayoutChg chg="add del">
          <pc:chgData name="Alberto" userId="78a84c73-f82a-4350-bcdb-9d3ec95123ac" providerId="ADAL" clId="{966DFC1B-1CA3-4EBB-BDB0-1092BA445A15}" dt="2022-11-16T09:30:27.734" v="85" actId="26606"/>
          <pc:sldLayoutMkLst>
            <pc:docMk/>
            <pc:sldMasterMk cId="4100621344" sldId="2147483751"/>
            <pc:sldLayoutMk cId="782764257" sldId="2147483745"/>
          </pc:sldLayoutMkLst>
        </pc:sldLayoutChg>
        <pc:sldLayoutChg chg="add del">
          <pc:chgData name="Alberto" userId="78a84c73-f82a-4350-bcdb-9d3ec95123ac" providerId="ADAL" clId="{966DFC1B-1CA3-4EBB-BDB0-1092BA445A15}" dt="2022-11-16T09:30:27.734" v="85" actId="26606"/>
          <pc:sldLayoutMkLst>
            <pc:docMk/>
            <pc:sldMasterMk cId="4100621344" sldId="2147483751"/>
            <pc:sldLayoutMk cId="2454972335" sldId="2147483746"/>
          </pc:sldLayoutMkLst>
        </pc:sldLayoutChg>
        <pc:sldLayoutChg chg="add del">
          <pc:chgData name="Alberto" userId="78a84c73-f82a-4350-bcdb-9d3ec95123ac" providerId="ADAL" clId="{966DFC1B-1CA3-4EBB-BDB0-1092BA445A15}" dt="2022-11-16T09:30:27.734" v="85" actId="26606"/>
          <pc:sldLayoutMkLst>
            <pc:docMk/>
            <pc:sldMasterMk cId="4100621344" sldId="2147483751"/>
            <pc:sldLayoutMk cId="2715347371" sldId="2147483747"/>
          </pc:sldLayoutMkLst>
        </pc:sldLayoutChg>
        <pc:sldLayoutChg chg="add del">
          <pc:chgData name="Alberto" userId="78a84c73-f82a-4350-bcdb-9d3ec95123ac" providerId="ADAL" clId="{966DFC1B-1CA3-4EBB-BDB0-1092BA445A15}" dt="2022-11-16T09:30:27.734" v="85" actId="26606"/>
          <pc:sldLayoutMkLst>
            <pc:docMk/>
            <pc:sldMasterMk cId="4100621344" sldId="2147483751"/>
            <pc:sldLayoutMk cId="1334910794" sldId="2147483748"/>
          </pc:sldLayoutMkLst>
        </pc:sldLayoutChg>
        <pc:sldLayoutChg chg="add del">
          <pc:chgData name="Alberto" userId="78a84c73-f82a-4350-bcdb-9d3ec95123ac" providerId="ADAL" clId="{966DFC1B-1CA3-4EBB-BDB0-1092BA445A15}" dt="2022-11-16T09:30:27.734" v="85" actId="26606"/>
          <pc:sldLayoutMkLst>
            <pc:docMk/>
            <pc:sldMasterMk cId="4100621344" sldId="2147483751"/>
            <pc:sldLayoutMk cId="1880498698" sldId="2147483749"/>
          </pc:sldLayoutMkLst>
        </pc:sldLayoutChg>
        <pc:sldLayoutChg chg="add del">
          <pc:chgData name="Alberto" userId="78a84c73-f82a-4350-bcdb-9d3ec95123ac" providerId="ADAL" clId="{966DFC1B-1CA3-4EBB-BDB0-1092BA445A15}" dt="2022-11-16T09:30:27.734" v="85" actId="26606"/>
          <pc:sldLayoutMkLst>
            <pc:docMk/>
            <pc:sldMasterMk cId="4100621344" sldId="2147483751"/>
            <pc:sldLayoutMk cId="2897676378" sldId="214748375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85CE88-137D-43C3-8414-6540075C91A5}" type="datetimeFigureOut">
              <a:rPr lang="es-ES" smtClean="0"/>
              <a:t>18/11/2022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3D8933-2804-496E-8776-A53A9C3F87AA}" type="slidenum">
              <a:rPr lang="es-ES" smtClean="0"/>
              <a:t>‹Nº›</a:t>
            </a:fld>
            <a:endParaRPr lang="es-ES"/>
          </a:p>
        </p:txBody>
      </p:sp>
    </p:spTree>
    <p:extLst>
      <p:ext uri="{BB962C8B-B14F-4D97-AF65-F5344CB8AC3E}">
        <p14:creationId xmlns:p14="http://schemas.microsoft.com/office/powerpoint/2010/main" val="2832807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Times New Roman" panose="02020603050405020304" pitchFamily="18" charset="0"/>
                <a:ea typeface="Calibri" panose="020F0502020204030204" pitchFamily="34" charset="0"/>
                <a:cs typeface="Arial" panose="020B0604020202020204" pitchFamily="34" charset="0"/>
              </a:rPr>
              <a:t>Hola, mi nombre es Alberto Fernández Merchán y soy de </a:t>
            </a:r>
            <a:r>
              <a:rPr lang="es-ES" sz="1800" i="1" dirty="0">
                <a:effectLst/>
                <a:latin typeface="Times New Roman" panose="02020603050405020304" pitchFamily="18" charset="0"/>
                <a:ea typeface="Calibri" panose="020F0502020204030204" pitchFamily="34" charset="0"/>
                <a:cs typeface="Arial" panose="020B0604020202020204" pitchFamily="34" charset="0"/>
              </a:rPr>
              <a:t>Huelva</a:t>
            </a:r>
            <a:r>
              <a:rPr lang="es-ES" sz="1800" dirty="0">
                <a:effectLst/>
                <a:latin typeface="Times New Roman" panose="02020603050405020304" pitchFamily="18" charset="0"/>
                <a:ea typeface="Calibri" panose="020F0502020204030204" pitchFamily="34" charset="0"/>
                <a:cs typeface="Arial" panose="020B0604020202020204" pitchFamily="34" charset="0"/>
              </a:rPr>
              <a:t>. A continuación presentaré mi trabajo sobre el aprendizaje por refuerzo.</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1</a:t>
            </a:fld>
            <a:endParaRPr lang="es-ES"/>
          </a:p>
        </p:txBody>
      </p:sp>
    </p:spTree>
    <p:extLst>
      <p:ext uri="{BB962C8B-B14F-4D97-AF65-F5344CB8AC3E}">
        <p14:creationId xmlns:p14="http://schemas.microsoft.com/office/powerpoint/2010/main" val="635057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800" dirty="0">
                <a:effectLst/>
                <a:latin typeface="Times New Roman" panose="02020603050405020304" pitchFamily="18" charset="0"/>
                <a:ea typeface="Calibri" panose="020F0502020204030204" pitchFamily="34" charset="0"/>
                <a:cs typeface="Arial" panose="020B0604020202020204" pitchFamily="34" charset="0"/>
              </a:rPr>
              <a:t>que es de </a:t>
            </a:r>
            <a:r>
              <a:rPr lang="es-ES" sz="1800" b="1" dirty="0">
                <a:effectLst/>
                <a:latin typeface="Times New Roman" panose="02020603050405020304" pitchFamily="18" charset="0"/>
                <a:ea typeface="Calibri" panose="020F0502020204030204" pitchFamily="34" charset="0"/>
                <a:cs typeface="Arial" panose="020B0604020202020204" pitchFamily="34" charset="0"/>
              </a:rPr>
              <a:t>bucle cerrado</a:t>
            </a:r>
            <a:r>
              <a:rPr lang="es-ES" sz="1800" dirty="0">
                <a:effectLst/>
                <a:latin typeface="Times New Roman" panose="02020603050405020304" pitchFamily="18" charset="0"/>
                <a:ea typeface="Calibri" panose="020F0502020204030204" pitchFamily="34" charset="0"/>
                <a:cs typeface="Arial" panose="020B0604020202020204" pitchFamily="34" charset="0"/>
              </a:rPr>
              <a:t>, es decir, que la influencia de las acciones del agente será su propia entrada en un futuro</a:t>
            </a:r>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10</a:t>
            </a:fld>
            <a:endParaRPr lang="es-ES"/>
          </a:p>
        </p:txBody>
      </p:sp>
    </p:spTree>
    <p:extLst>
      <p:ext uri="{BB962C8B-B14F-4D97-AF65-F5344CB8AC3E}">
        <p14:creationId xmlns:p14="http://schemas.microsoft.com/office/powerpoint/2010/main" val="1896816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800" dirty="0">
                <a:effectLst/>
                <a:latin typeface="Times New Roman" panose="02020603050405020304" pitchFamily="18" charset="0"/>
                <a:ea typeface="Calibri" panose="020F0502020204030204" pitchFamily="34" charset="0"/>
                <a:cs typeface="Arial" panose="020B0604020202020204" pitchFamily="34" charset="0"/>
              </a:rPr>
              <a:t>no se le dice explícitamente qué acciones hacer, sino que el agente descubre cuáles son las que le aportan una mayor recompensa a largo plazo</a:t>
            </a:r>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11</a:t>
            </a:fld>
            <a:endParaRPr lang="es-ES"/>
          </a:p>
        </p:txBody>
      </p:sp>
    </p:spTree>
    <p:extLst>
      <p:ext uri="{BB962C8B-B14F-4D97-AF65-F5344CB8AC3E}">
        <p14:creationId xmlns:p14="http://schemas.microsoft.com/office/powerpoint/2010/main" val="1832033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Times New Roman" panose="02020603050405020304" pitchFamily="18" charset="0"/>
                <a:ea typeface="Calibri" panose="020F0502020204030204" pitchFamily="34" charset="0"/>
                <a:cs typeface="Arial" panose="020B0604020202020204" pitchFamily="34" charset="0"/>
              </a:rPr>
              <a:t>por último, las acciones que toma el agente involucran, además de la recompensa inmediata, las futuras recompensas.</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12</a:t>
            </a:fld>
            <a:endParaRPr lang="es-ES"/>
          </a:p>
        </p:txBody>
      </p:sp>
    </p:spTree>
    <p:extLst>
      <p:ext uri="{BB962C8B-B14F-4D97-AF65-F5344CB8AC3E}">
        <p14:creationId xmlns:p14="http://schemas.microsoft.com/office/powerpoint/2010/main" val="2311497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r>
              <a:rPr lang="es-ES" sz="1800" dirty="0">
                <a:effectLst/>
                <a:latin typeface="Times New Roman" panose="02020603050405020304" pitchFamily="18" charset="0"/>
                <a:ea typeface="Calibri" panose="020F0502020204030204" pitchFamily="34" charset="0"/>
                <a:cs typeface="Arial" panose="020B0604020202020204" pitchFamily="34" charset="0"/>
              </a:rPr>
              <a:t>Uno de los retos que surge en este paradigma es el equilibrio entre exploración y el aprovechamiento de los conocimientos para obtener una mayor recompensa. Para esto, el agente debe preferir acciones que ya ha intentado en el pasado y las ha encontrado útiles, pero para descubrir dichas acciones debe intentar otras que no ha seleccionado antes. A esto se le conoce como </a:t>
            </a:r>
            <a:r>
              <a:rPr lang="es-ES" sz="1800" b="1" dirty="0">
                <a:effectLst/>
                <a:latin typeface="Times New Roman" panose="02020603050405020304" pitchFamily="18" charset="0"/>
                <a:ea typeface="Calibri" panose="020F0502020204030204" pitchFamily="34" charset="0"/>
                <a:cs typeface="Arial" panose="020B0604020202020204" pitchFamily="34" charset="0"/>
              </a:rPr>
              <a:t>dilema exploración-explotación</a:t>
            </a:r>
            <a:r>
              <a:rPr lang="es-ES" sz="1800" dirty="0">
                <a:effectLst/>
                <a:latin typeface="Times New Roman" panose="02020603050405020304" pitchFamily="18" charset="0"/>
                <a:ea typeface="Calibri" panose="020F0502020204030204" pitchFamily="34" charset="0"/>
                <a:cs typeface="Arial" panose="020B0604020202020204" pitchFamily="34" charset="0"/>
              </a:rPr>
              <a:t>.</a:t>
            </a:r>
          </a:p>
          <a:p>
            <a:pPr algn="just">
              <a:lnSpc>
                <a:spcPct val="107000"/>
              </a:lnSpc>
              <a:spcAft>
                <a:spcPts val="800"/>
              </a:spcAft>
            </a:pPr>
            <a:r>
              <a:rPr lang="es-ES" sz="1800" dirty="0">
                <a:effectLst/>
                <a:latin typeface="Times New Roman" panose="02020603050405020304" pitchFamily="18" charset="0"/>
                <a:ea typeface="Calibri" panose="020F0502020204030204" pitchFamily="34" charset="0"/>
                <a:cs typeface="Arial" panose="020B0604020202020204" pitchFamily="34" charset="0"/>
              </a:rPr>
              <a:t>El dilema está en que no se puede utilizar exclusivamente ni la exploración ni la explotación, ya que si lo hiciéramos, el agente fallaría en su tarea. El agente debe favorecer, progresivamente, las acciones que aparentan ser mejores.</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13</a:t>
            </a:fld>
            <a:endParaRPr lang="es-ES"/>
          </a:p>
        </p:txBody>
      </p:sp>
    </p:spTree>
    <p:extLst>
      <p:ext uri="{BB962C8B-B14F-4D97-AF65-F5344CB8AC3E}">
        <p14:creationId xmlns:p14="http://schemas.microsoft.com/office/powerpoint/2010/main" val="3180794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Times New Roman" panose="02020603050405020304" pitchFamily="18" charset="0"/>
                <a:ea typeface="Calibri" panose="020F0502020204030204" pitchFamily="34" charset="0"/>
                <a:cs typeface="Arial" panose="020B0604020202020204" pitchFamily="34" charset="0"/>
              </a:rPr>
              <a:t>El aprendizaje por refuerzo está compuesto, por cuatro elementos:</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14</a:t>
            </a:fld>
            <a:endParaRPr lang="es-ES"/>
          </a:p>
        </p:txBody>
      </p:sp>
    </p:spTree>
    <p:extLst>
      <p:ext uri="{BB962C8B-B14F-4D97-AF65-F5344CB8AC3E}">
        <p14:creationId xmlns:p14="http://schemas.microsoft.com/office/powerpoint/2010/main" val="4276724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1" dirty="0">
                <a:effectLst/>
                <a:latin typeface="Times New Roman" panose="02020603050405020304" pitchFamily="18" charset="0"/>
                <a:ea typeface="Calibri" panose="020F0502020204030204" pitchFamily="34" charset="0"/>
                <a:cs typeface="Arial" panose="020B0604020202020204" pitchFamily="34" charset="0"/>
              </a:rPr>
              <a:t>La política</a:t>
            </a:r>
            <a:r>
              <a:rPr lang="es-ES" sz="1800" dirty="0">
                <a:effectLst/>
                <a:latin typeface="Times New Roman" panose="02020603050405020304" pitchFamily="18" charset="0"/>
                <a:ea typeface="Calibri" panose="020F0502020204030204" pitchFamily="34" charset="0"/>
                <a:cs typeface="Arial" panose="020B0604020202020204" pitchFamily="34" charset="0"/>
              </a:rPr>
              <a:t>, que es una función que define el comportamiento del agente en un momento determinado. Convierte los estados percibidos del entorno en acciones que el agente realizará cuando se encuentre en dichos estados. Con la política es suficiente para determinar el comportamiento del agente.</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15</a:t>
            </a:fld>
            <a:endParaRPr lang="es-ES"/>
          </a:p>
        </p:txBody>
      </p:sp>
    </p:spTree>
    <p:extLst>
      <p:ext uri="{BB962C8B-B14F-4D97-AF65-F5344CB8AC3E}">
        <p14:creationId xmlns:p14="http://schemas.microsoft.com/office/powerpoint/2010/main" val="565079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1" dirty="0">
                <a:effectLst/>
                <a:latin typeface="Times New Roman" panose="02020603050405020304" pitchFamily="18" charset="0"/>
                <a:ea typeface="Calibri" panose="020F0502020204030204" pitchFamily="34" charset="0"/>
                <a:cs typeface="Arial" panose="020B0604020202020204" pitchFamily="34" charset="0"/>
              </a:rPr>
              <a:t>La recompensa</a:t>
            </a:r>
            <a:r>
              <a:rPr lang="es-ES" sz="1800" dirty="0">
                <a:effectLst/>
                <a:latin typeface="Times New Roman" panose="02020603050405020304" pitchFamily="18" charset="0"/>
                <a:ea typeface="Calibri" panose="020F0502020204030204" pitchFamily="34" charset="0"/>
                <a:cs typeface="Arial" panose="020B0604020202020204" pitchFamily="34" charset="0"/>
              </a:rPr>
              <a:t>, es un valor numérico que el entorno envía al agente en cada estado. Depende de la acción del agente en un instante y del estado en el que se encuentra en dicho instante. El objetivo que tiene el agente es maximizar esta recompensa, sin embargo, el agente no puede alterar el proceso que la otorga, tan solo puede influir a través de sus acciones. La política debe cambiarse si selecciona una acción que ofrece una recompensa baja.	</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16</a:t>
            </a:fld>
            <a:endParaRPr lang="es-ES"/>
          </a:p>
        </p:txBody>
      </p:sp>
    </p:spTree>
    <p:extLst>
      <p:ext uri="{BB962C8B-B14F-4D97-AF65-F5344CB8AC3E}">
        <p14:creationId xmlns:p14="http://schemas.microsoft.com/office/powerpoint/2010/main" val="2645735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1" dirty="0">
                <a:effectLst/>
                <a:latin typeface="Times New Roman" panose="02020603050405020304" pitchFamily="18" charset="0"/>
                <a:ea typeface="Calibri" panose="020F0502020204030204" pitchFamily="34" charset="0"/>
                <a:cs typeface="Arial" panose="020B0604020202020204" pitchFamily="34" charset="0"/>
              </a:rPr>
              <a:t>El valor</a:t>
            </a:r>
            <a:r>
              <a:rPr lang="es-ES" sz="1800" dirty="0">
                <a:effectLst/>
                <a:latin typeface="Times New Roman" panose="02020603050405020304" pitchFamily="18" charset="0"/>
                <a:ea typeface="Calibri" panose="020F0502020204030204" pitchFamily="34" charset="0"/>
                <a:cs typeface="Arial" panose="020B0604020202020204" pitchFamily="34" charset="0"/>
              </a:rPr>
              <a:t>, es la cantidad de recompensa total que un agente puede estimar que acumulará en un futuro desde el estado actual. El agente deberá elegir la acción que realizará de forma que maximice el valor a largo plazo y no la recompensa inmediata. El agente vuelve a estimar los valores de los estados con las observaciones del entorno.</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17</a:t>
            </a:fld>
            <a:endParaRPr lang="es-ES"/>
          </a:p>
        </p:txBody>
      </p:sp>
    </p:spTree>
    <p:extLst>
      <p:ext uri="{BB962C8B-B14F-4D97-AF65-F5344CB8AC3E}">
        <p14:creationId xmlns:p14="http://schemas.microsoft.com/office/powerpoint/2010/main" val="2457052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Times New Roman" panose="02020603050405020304" pitchFamily="18" charset="0"/>
                <a:ea typeface="Calibri" panose="020F0502020204030204" pitchFamily="34" charset="0"/>
                <a:cs typeface="Arial" panose="020B0604020202020204" pitchFamily="34" charset="0"/>
              </a:rPr>
              <a:t>Por último, </a:t>
            </a:r>
            <a:r>
              <a:rPr lang="es-ES" sz="1800" b="1" dirty="0">
                <a:effectLst/>
                <a:latin typeface="Times New Roman" panose="02020603050405020304" pitchFamily="18" charset="0"/>
                <a:ea typeface="Calibri" panose="020F0502020204030204" pitchFamily="34" charset="0"/>
                <a:cs typeface="Arial" panose="020B0604020202020204" pitchFamily="34" charset="0"/>
              </a:rPr>
              <a:t>el modelo,</a:t>
            </a:r>
            <a:r>
              <a:rPr lang="es-ES" sz="1800" dirty="0">
                <a:effectLst/>
                <a:latin typeface="Times New Roman" panose="02020603050405020304" pitchFamily="18" charset="0"/>
                <a:ea typeface="Calibri" panose="020F0502020204030204" pitchFamily="34" charset="0"/>
                <a:cs typeface="Arial" panose="020B0604020202020204" pitchFamily="34" charset="0"/>
              </a:rPr>
              <a:t> que simula el comportamiento del entorno. Se utiliza para decidir el transcurso de una acción considerando futuras situaciones antes de que las experimente el agente. Existen dos tipos de métodos en aprendizaje por refuerzo: los que están basados en modelos y otro más simples que no lo están.</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18</a:t>
            </a:fld>
            <a:endParaRPr lang="es-ES"/>
          </a:p>
        </p:txBody>
      </p:sp>
    </p:spTree>
    <p:extLst>
      <p:ext uri="{BB962C8B-B14F-4D97-AF65-F5344CB8AC3E}">
        <p14:creationId xmlns:p14="http://schemas.microsoft.com/office/powerpoint/2010/main" val="36084232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r>
              <a:rPr lang="es-ES" sz="1800" dirty="0">
                <a:effectLst/>
                <a:latin typeface="Times New Roman" panose="02020603050405020304" pitchFamily="18" charset="0"/>
                <a:ea typeface="Calibri" panose="020F0502020204030204" pitchFamily="34" charset="0"/>
                <a:cs typeface="Arial" panose="020B0604020202020204" pitchFamily="34" charset="0"/>
              </a:rPr>
              <a:t>En el aprendizaje por refuerzo, el agente interacciona con el entorno en un tiempo discreto. Cada componente del esquema del aprendizaje por refuerzo define una tarea en particular: las acciones son elegidas por el agente, los estados son la base para realizar dichas elecciones y las recompensas son la base para evaluarlas.</a:t>
            </a:r>
          </a:p>
          <a:p>
            <a:pPr algn="just">
              <a:lnSpc>
                <a:spcPct val="107000"/>
              </a:lnSpc>
              <a:spcAft>
                <a:spcPts val="800"/>
              </a:spcAft>
            </a:pPr>
            <a:r>
              <a:rPr lang="es-ES" sz="1800" dirty="0">
                <a:effectLst/>
                <a:latin typeface="Times New Roman" panose="02020603050405020304" pitchFamily="18" charset="0"/>
                <a:ea typeface="Calibri" panose="020F0502020204030204" pitchFamily="34" charset="0"/>
                <a:cs typeface="Arial" panose="020B0604020202020204" pitchFamily="34" charset="0"/>
              </a:rPr>
              <a:t>Todo lo que está dentro del agente es conocido y controlable por él, mientras que lo que está fuera es incontrolable, pero puede ser conocido o no.</a:t>
            </a:r>
          </a:p>
          <a:p>
            <a:r>
              <a:rPr lang="es-ES" sz="1800" dirty="0">
                <a:effectLst/>
                <a:latin typeface="Times New Roman" panose="02020603050405020304" pitchFamily="18" charset="0"/>
                <a:ea typeface="Calibri" panose="020F0502020204030204" pitchFamily="34" charset="0"/>
                <a:cs typeface="Arial" panose="020B0604020202020204" pitchFamily="34" charset="0"/>
              </a:rPr>
              <a:t>Si el estado que proporciona el entorno depende exclusivamente del estado actual y de la acción que ha realizado el agente en ese instante, entonces se dice que el entorno cumple la propiedad de </a:t>
            </a:r>
            <a:r>
              <a:rPr lang="es-ES" sz="1800" dirty="0" err="1">
                <a:effectLst/>
                <a:latin typeface="Times New Roman" panose="02020603050405020304" pitchFamily="18" charset="0"/>
                <a:ea typeface="Calibri" panose="020F0502020204030204" pitchFamily="34" charset="0"/>
                <a:cs typeface="Arial" panose="020B0604020202020204" pitchFamily="34" charset="0"/>
              </a:rPr>
              <a:t>Markov</a:t>
            </a:r>
            <a:r>
              <a:rPr lang="es-ES" sz="1800" dirty="0">
                <a:effectLst/>
                <a:latin typeface="Times New Roman" panose="02020603050405020304" pitchFamily="18" charset="0"/>
                <a:ea typeface="Calibri" panose="020F0502020204030204" pitchFamily="34" charset="0"/>
                <a:cs typeface="Arial" panose="020B0604020202020204" pitchFamily="34" charset="0"/>
              </a:rPr>
              <a:t> y, por tanto, se denomina el problema como un </a:t>
            </a:r>
            <a:r>
              <a:rPr lang="es-ES" sz="1800" b="1" dirty="0">
                <a:effectLst/>
                <a:latin typeface="Times New Roman" panose="02020603050405020304" pitchFamily="18" charset="0"/>
                <a:ea typeface="Calibri" panose="020F0502020204030204" pitchFamily="34" charset="0"/>
                <a:cs typeface="Arial" panose="020B0604020202020204" pitchFamily="34" charset="0"/>
              </a:rPr>
              <a:t>proceso de decisión de </a:t>
            </a:r>
            <a:r>
              <a:rPr lang="es-ES" sz="1800" b="1" dirty="0" err="1">
                <a:effectLst/>
                <a:latin typeface="Times New Roman" panose="02020603050405020304" pitchFamily="18" charset="0"/>
                <a:ea typeface="Calibri" panose="020F0502020204030204" pitchFamily="34" charset="0"/>
                <a:cs typeface="Arial" panose="020B0604020202020204" pitchFamily="34" charset="0"/>
              </a:rPr>
              <a:t>Markov</a:t>
            </a:r>
            <a:r>
              <a:rPr lang="es-ES" sz="1800" b="1" dirty="0">
                <a:effectLst/>
                <a:latin typeface="Times New Roman" panose="02020603050405020304" pitchFamily="18" charset="0"/>
                <a:ea typeface="Calibri" panose="020F0502020204030204" pitchFamily="34" charset="0"/>
                <a:cs typeface="Arial" panose="020B0604020202020204" pitchFamily="34" charset="0"/>
              </a:rPr>
              <a:t>.</a:t>
            </a:r>
            <a:r>
              <a:rPr lang="es-ES" sz="1800" dirty="0">
                <a:effectLst/>
                <a:latin typeface="Times New Roman" panose="02020603050405020304" pitchFamily="18" charset="0"/>
                <a:ea typeface="Calibri" panose="020F0502020204030204" pitchFamily="34" charset="0"/>
                <a:cs typeface="Arial" panose="020B0604020202020204" pitchFamily="34" charset="0"/>
              </a:rPr>
              <a:t> Si existen estados y acciones finitas, entonces hablamos de un </a:t>
            </a:r>
            <a:r>
              <a:rPr lang="es-ES" sz="1800" b="1" dirty="0">
                <a:effectLst/>
                <a:latin typeface="Times New Roman" panose="02020603050405020304" pitchFamily="18" charset="0"/>
                <a:ea typeface="Calibri" panose="020F0502020204030204" pitchFamily="34" charset="0"/>
                <a:cs typeface="Arial" panose="020B0604020202020204" pitchFamily="34" charset="0"/>
              </a:rPr>
              <a:t>proceso finito de decisión de </a:t>
            </a:r>
            <a:r>
              <a:rPr lang="es-ES" sz="1800" b="1" dirty="0" err="1">
                <a:effectLst/>
                <a:latin typeface="Times New Roman" panose="02020603050405020304" pitchFamily="18" charset="0"/>
                <a:ea typeface="Calibri" panose="020F0502020204030204" pitchFamily="34" charset="0"/>
                <a:cs typeface="Arial" panose="020B0604020202020204" pitchFamily="34" charset="0"/>
              </a:rPr>
              <a:t>Markov</a:t>
            </a:r>
            <a:r>
              <a:rPr lang="es-ES" sz="1800" b="1" dirty="0">
                <a:effectLst/>
                <a:latin typeface="Times New Roman" panose="02020603050405020304" pitchFamily="18" charset="0"/>
                <a:ea typeface="Calibri" panose="020F0502020204030204" pitchFamily="34" charset="0"/>
                <a:cs typeface="Arial" panose="020B0604020202020204" pitchFamily="34" charset="0"/>
              </a:rPr>
              <a:t>.</a:t>
            </a:r>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19</a:t>
            </a:fld>
            <a:endParaRPr lang="es-ES"/>
          </a:p>
        </p:txBody>
      </p:sp>
    </p:spTree>
    <p:extLst>
      <p:ext uri="{BB962C8B-B14F-4D97-AF65-F5344CB8AC3E}">
        <p14:creationId xmlns:p14="http://schemas.microsoft.com/office/powerpoint/2010/main" val="3444428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Times New Roman" panose="02020603050405020304" pitchFamily="18" charset="0"/>
                <a:ea typeface="Calibri" panose="020F0502020204030204" pitchFamily="34" charset="0"/>
                <a:cs typeface="Arial" panose="020B0604020202020204" pitchFamily="34" charset="0"/>
              </a:rPr>
              <a:t>Como hemos visto en temas anteriores, en el aprendizaje automático existen dos paradigmas principales (el aprendizaje supervisado y el aprendizaje no supervisado), sin embargo, también existe un tercer paradigma llamado </a:t>
            </a:r>
            <a:r>
              <a:rPr lang="es-ES" sz="1800" b="1" dirty="0">
                <a:effectLst/>
                <a:latin typeface="Times New Roman" panose="02020603050405020304" pitchFamily="18" charset="0"/>
                <a:ea typeface="Calibri" panose="020F0502020204030204" pitchFamily="34" charset="0"/>
                <a:cs typeface="Arial" panose="020B0604020202020204" pitchFamily="34" charset="0"/>
              </a:rPr>
              <a:t>aprendizaje por refuerzo</a:t>
            </a:r>
            <a:r>
              <a:rPr lang="es-ES" sz="1800" dirty="0">
                <a:effectLst/>
                <a:latin typeface="Times New Roman" panose="02020603050405020304" pitchFamily="18" charset="0"/>
                <a:ea typeface="Calibri" panose="020F0502020204030204" pitchFamily="34" charset="0"/>
                <a:cs typeface="Arial" panose="020B0604020202020204" pitchFamily="34" charset="0"/>
              </a:rPr>
              <a:t>.</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2</a:t>
            </a:fld>
            <a:endParaRPr lang="es-ES"/>
          </a:p>
        </p:txBody>
      </p:sp>
    </p:spTree>
    <p:extLst>
      <p:ext uri="{BB962C8B-B14F-4D97-AF65-F5344CB8AC3E}">
        <p14:creationId xmlns:p14="http://schemas.microsoft.com/office/powerpoint/2010/main" val="17841603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800" dirty="0">
                <a:effectLst/>
                <a:latin typeface="Times New Roman" panose="02020603050405020304" pitchFamily="18" charset="0"/>
                <a:ea typeface="Calibri" panose="020F0502020204030204" pitchFamily="34" charset="0"/>
                <a:cs typeface="Arial" panose="020B0604020202020204" pitchFamily="34" charset="0"/>
              </a:rPr>
              <a:t>Estos procesos se pueden definir por la siguiente tupla donde</a:t>
            </a:r>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20</a:t>
            </a:fld>
            <a:endParaRPr lang="es-ES"/>
          </a:p>
        </p:txBody>
      </p:sp>
    </p:spTree>
    <p:extLst>
      <p:ext uri="{BB962C8B-B14F-4D97-AF65-F5344CB8AC3E}">
        <p14:creationId xmlns:p14="http://schemas.microsoft.com/office/powerpoint/2010/main" val="1655869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800" dirty="0">
                <a:effectLst/>
                <a:latin typeface="Times New Roman" panose="02020603050405020304" pitchFamily="18" charset="0"/>
                <a:ea typeface="Calibri" panose="020F0502020204030204" pitchFamily="34" charset="0"/>
                <a:cs typeface="Arial" panose="020B0604020202020204" pitchFamily="34" charset="0"/>
              </a:rPr>
              <a:t>S representa el conjunto de estados y s </a:t>
            </a:r>
            <a:r>
              <a:rPr lang="es-ES" sz="1800" dirty="0" err="1">
                <a:effectLst/>
                <a:latin typeface="Times New Roman" panose="02020603050405020304" pitchFamily="18" charset="0"/>
                <a:ea typeface="Calibri" panose="020F0502020204030204" pitchFamily="34" charset="0"/>
                <a:cs typeface="Arial" panose="020B0604020202020204" pitchFamily="34" charset="0"/>
              </a:rPr>
              <a:t>sub-t</a:t>
            </a:r>
            <a:r>
              <a:rPr lang="es-ES" sz="1800" dirty="0">
                <a:effectLst/>
                <a:latin typeface="Times New Roman" panose="02020603050405020304" pitchFamily="18" charset="0"/>
                <a:ea typeface="Calibri" panose="020F0502020204030204" pitchFamily="34" charset="0"/>
                <a:cs typeface="Arial" panose="020B0604020202020204" pitchFamily="34" charset="0"/>
              </a:rPr>
              <a:t> es el estado en el instante t,</a:t>
            </a:r>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21</a:t>
            </a:fld>
            <a:endParaRPr lang="es-ES"/>
          </a:p>
        </p:txBody>
      </p:sp>
    </p:spTree>
    <p:extLst>
      <p:ext uri="{BB962C8B-B14F-4D97-AF65-F5344CB8AC3E}">
        <p14:creationId xmlns:p14="http://schemas.microsoft.com/office/powerpoint/2010/main" val="547700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800" dirty="0">
                <a:effectLst/>
                <a:latin typeface="Times New Roman" panose="02020603050405020304" pitchFamily="18" charset="0"/>
                <a:ea typeface="Calibri" panose="020F0502020204030204" pitchFamily="34" charset="0"/>
                <a:cs typeface="Arial" panose="020B0604020202020204" pitchFamily="34" charset="0"/>
              </a:rPr>
              <a:t>A representa el conjunto de acciones donde a </a:t>
            </a:r>
            <a:r>
              <a:rPr lang="es-ES" sz="1800" dirty="0" err="1">
                <a:effectLst/>
                <a:latin typeface="Times New Roman" panose="02020603050405020304" pitchFamily="18" charset="0"/>
                <a:ea typeface="Calibri" panose="020F0502020204030204" pitchFamily="34" charset="0"/>
                <a:cs typeface="Arial" panose="020B0604020202020204" pitchFamily="34" charset="0"/>
              </a:rPr>
              <a:t>sub-t</a:t>
            </a:r>
            <a:r>
              <a:rPr lang="es-ES" sz="1800" dirty="0">
                <a:effectLst/>
                <a:latin typeface="Times New Roman" panose="02020603050405020304" pitchFamily="18" charset="0"/>
                <a:ea typeface="Calibri" panose="020F0502020204030204" pitchFamily="34" charset="0"/>
                <a:cs typeface="Arial" panose="020B0604020202020204" pitchFamily="34" charset="0"/>
              </a:rPr>
              <a:t> representa la acción que se ejecuta en el instante t, </a:t>
            </a:r>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22</a:t>
            </a:fld>
            <a:endParaRPr lang="es-ES"/>
          </a:p>
        </p:txBody>
      </p:sp>
    </p:spTree>
    <p:extLst>
      <p:ext uri="{BB962C8B-B14F-4D97-AF65-F5344CB8AC3E}">
        <p14:creationId xmlns:p14="http://schemas.microsoft.com/office/powerpoint/2010/main" val="7397279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800" dirty="0">
                <a:effectLst/>
                <a:latin typeface="Times New Roman" panose="02020603050405020304" pitchFamily="18" charset="0"/>
                <a:ea typeface="Calibri" panose="020F0502020204030204" pitchFamily="34" charset="0"/>
                <a:cs typeface="Arial" panose="020B0604020202020204" pitchFamily="34" charset="0"/>
              </a:rPr>
              <a:t>T es la distribución de probabilidad del conjunto siendo T(</a:t>
            </a:r>
            <a:r>
              <a:rPr lang="es-ES" sz="1800" dirty="0" err="1">
                <a:effectLst/>
                <a:latin typeface="Times New Roman" panose="02020603050405020304" pitchFamily="18" charset="0"/>
                <a:ea typeface="Calibri" panose="020F0502020204030204" pitchFamily="34" charset="0"/>
                <a:cs typeface="Arial" panose="020B0604020202020204" pitchFamily="34" charset="0"/>
              </a:rPr>
              <a:t>s,a,s</a:t>
            </a:r>
            <a:r>
              <a:rPr lang="es-ES" sz="1800" dirty="0">
                <a:effectLst/>
                <a:latin typeface="Times New Roman" panose="02020603050405020304" pitchFamily="18" charset="0"/>
                <a:ea typeface="Calibri" panose="020F0502020204030204" pitchFamily="34" charset="0"/>
                <a:cs typeface="Arial" panose="020B0604020202020204" pitchFamily="34" charset="0"/>
              </a:rPr>
              <a:t>’) la probabilidad de que se realice una transición del estado s al estado s’ mediante la acción a. También se puede expresar en términos de probabilidad condicionada (la probabilidad de que </a:t>
            </a:r>
            <a:r>
              <a:rPr lang="es-ES" sz="1800" dirty="0" err="1">
                <a:effectLst/>
                <a:latin typeface="Times New Roman" panose="02020603050405020304" pitchFamily="18" charset="0"/>
                <a:ea typeface="Calibri" panose="020F0502020204030204" pitchFamily="34" charset="0"/>
                <a:cs typeface="Arial" panose="020B0604020202020204" pitchFamily="34" charset="0"/>
              </a:rPr>
              <a:t>transicione</a:t>
            </a:r>
            <a:r>
              <a:rPr lang="es-ES" sz="1800" dirty="0">
                <a:effectLst/>
                <a:latin typeface="Times New Roman" panose="02020603050405020304" pitchFamily="18" charset="0"/>
                <a:ea typeface="Calibri" panose="020F0502020204030204" pitchFamily="34" charset="0"/>
                <a:cs typeface="Arial" panose="020B0604020202020204" pitchFamily="34" charset="0"/>
              </a:rPr>
              <a:t> a s’ sabiendo que está en el estado s con la acción a.</a:t>
            </a:r>
          </a:p>
          <a:p>
            <a:endParaRPr lang="es-ES" sz="1800" dirty="0">
              <a:effectLst/>
              <a:latin typeface="Times New Roman" panose="02020603050405020304" pitchFamily="18" charset="0"/>
              <a:ea typeface="Calibri" panose="020F0502020204030204" pitchFamily="34" charset="0"/>
              <a:cs typeface="Arial" panose="020B0604020202020204" pitchFamily="34" charset="0"/>
            </a:endParaRPr>
          </a:p>
          <a:p>
            <a:r>
              <a:rPr lang="es-ES" sz="1800" dirty="0">
                <a:effectLst/>
                <a:latin typeface="Times New Roman" panose="02020603050405020304" pitchFamily="18" charset="0"/>
                <a:ea typeface="Calibri" panose="020F0502020204030204" pitchFamily="34" charset="0"/>
                <a:cs typeface="Arial" panose="020B0604020202020204" pitchFamily="34" charset="0"/>
              </a:rPr>
              <a:t>Además, cabe destacar que esta distribución cumple con la propiedad de </a:t>
            </a:r>
            <a:r>
              <a:rPr lang="es-ES" sz="1800" dirty="0" err="1">
                <a:effectLst/>
                <a:latin typeface="Times New Roman" panose="02020603050405020304" pitchFamily="18" charset="0"/>
                <a:ea typeface="Calibri" panose="020F0502020204030204" pitchFamily="34" charset="0"/>
                <a:cs typeface="Arial" panose="020B0604020202020204" pitchFamily="34" charset="0"/>
              </a:rPr>
              <a:t>Markov</a:t>
            </a:r>
            <a:r>
              <a:rPr lang="es-ES" sz="1800" dirty="0">
                <a:effectLst/>
                <a:latin typeface="Times New Roman" panose="02020603050405020304" pitchFamily="18" charset="0"/>
                <a:ea typeface="Calibri" panose="020F0502020204030204" pitchFamily="34" charset="0"/>
                <a:cs typeface="Arial" panose="020B0604020202020204" pitchFamily="34" charset="0"/>
              </a:rPr>
              <a:t> que hemos visto anteriormente, es decir, que el agente cambie de estado solo depende del estado actual y de la acción que va a ejecutar.</a:t>
            </a:r>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23</a:t>
            </a:fld>
            <a:endParaRPr lang="es-ES"/>
          </a:p>
        </p:txBody>
      </p:sp>
    </p:spTree>
    <p:extLst>
      <p:ext uri="{BB962C8B-B14F-4D97-AF65-F5344CB8AC3E}">
        <p14:creationId xmlns:p14="http://schemas.microsoft.com/office/powerpoint/2010/main" val="5272572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Times New Roman" panose="02020603050405020304" pitchFamily="18" charset="0"/>
                <a:ea typeface="Calibri" panose="020F0502020204030204" pitchFamily="34" charset="0"/>
                <a:cs typeface="Arial" panose="020B0604020202020204" pitchFamily="34" charset="0"/>
              </a:rPr>
              <a:t>Por último R es el esfuerzo esperado dada una acción desde un estado concreto, donde r_t+1 es una variable aleatoria que corresponde con la recompensa recibida en el instante t+1. </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24</a:t>
            </a:fld>
            <a:endParaRPr lang="es-ES"/>
          </a:p>
        </p:txBody>
      </p:sp>
    </p:spTree>
    <p:extLst>
      <p:ext uri="{BB962C8B-B14F-4D97-AF65-F5344CB8AC3E}">
        <p14:creationId xmlns:p14="http://schemas.microsoft.com/office/powerpoint/2010/main" val="35650063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r>
              <a:rPr lang="es-ES" sz="1800" dirty="0">
                <a:effectLst/>
                <a:latin typeface="Times New Roman" panose="02020603050405020304" pitchFamily="18" charset="0"/>
                <a:ea typeface="Calibri" panose="020F0502020204030204" pitchFamily="34" charset="0"/>
                <a:cs typeface="Arial" panose="020B0604020202020204" pitchFamily="34" charset="0"/>
              </a:rPr>
              <a:t>El objetivo del agente es maximizar el refuerzo acumulado a lo largo de su vida. Podemos presentar la recompensa acumulada de varias formas. A continuación se muestran dos de ellas:</a:t>
            </a:r>
          </a:p>
          <a:p>
            <a:pPr marL="342900" lvl="0" indent="-342900" algn="just">
              <a:lnSpc>
                <a:spcPct val="107000"/>
              </a:lnSpc>
              <a:buFont typeface="+mj-lt"/>
              <a:buAutoNum type="arabicPeriod"/>
            </a:pPr>
            <a:r>
              <a:rPr lang="es-ES" sz="1800" b="1" dirty="0">
                <a:effectLst/>
                <a:latin typeface="Times New Roman" panose="02020603050405020304" pitchFamily="18" charset="0"/>
                <a:ea typeface="Calibri" panose="020F0502020204030204" pitchFamily="34" charset="0"/>
                <a:cs typeface="Arial" panose="020B0604020202020204" pitchFamily="34" charset="0"/>
              </a:rPr>
              <a:t>El modelo de recompensa descontada en horizonte infinito</a:t>
            </a:r>
            <a:r>
              <a:rPr lang="es-ES" sz="1800" dirty="0">
                <a:effectLst/>
                <a:latin typeface="Times New Roman" panose="02020603050405020304" pitchFamily="18" charset="0"/>
                <a:ea typeface="Calibri" panose="020F0502020204030204" pitchFamily="34" charset="0"/>
                <a:cs typeface="Arial" panose="020B0604020202020204" pitchFamily="34" charset="0"/>
              </a:rPr>
              <a:t>: que se calcula como la suma de todos los refuerzos en cada instante multiplicado por un factor de descuento (gamma) que controla la importancia de dichos refuerzos a largo plazo. Cuanto menor es el valor, menos peso se otorga a las recompensas de las últimas etapas y más a las primeras.</a:t>
            </a:r>
          </a:p>
          <a:p>
            <a:pPr marL="342900" lvl="0" indent="-342900" algn="just">
              <a:lnSpc>
                <a:spcPct val="107000"/>
              </a:lnSpc>
              <a:spcAft>
                <a:spcPts val="800"/>
              </a:spcAft>
              <a:buFont typeface="+mj-lt"/>
              <a:buAutoNum type="arabicPeriod"/>
            </a:pPr>
            <a:r>
              <a:rPr lang="es-ES" sz="1800" dirty="0">
                <a:effectLst/>
                <a:latin typeface="Times New Roman" panose="02020603050405020304" pitchFamily="18" charset="0"/>
                <a:ea typeface="Calibri" panose="020F0502020204030204" pitchFamily="34" charset="0"/>
                <a:cs typeface="Arial" panose="020B0604020202020204" pitchFamily="34" charset="0"/>
              </a:rPr>
              <a:t>Otro criterio es el </a:t>
            </a:r>
            <a:r>
              <a:rPr lang="es-ES" sz="1800" b="1" dirty="0">
                <a:effectLst/>
                <a:latin typeface="Times New Roman" panose="02020603050405020304" pitchFamily="18" charset="0"/>
                <a:ea typeface="Calibri" panose="020F0502020204030204" pitchFamily="34" charset="0"/>
                <a:cs typeface="Arial" panose="020B0604020202020204" pitchFamily="34" charset="0"/>
              </a:rPr>
              <a:t>modelo de recompensa descontada en horizonte finito</a:t>
            </a:r>
            <a:r>
              <a:rPr lang="es-ES" sz="1800" dirty="0">
                <a:effectLst/>
                <a:latin typeface="Times New Roman" panose="02020603050405020304" pitchFamily="18" charset="0"/>
                <a:ea typeface="Calibri" panose="020F0502020204030204" pitchFamily="34" charset="0"/>
                <a:cs typeface="Arial" panose="020B0604020202020204" pitchFamily="34" charset="0"/>
              </a:rPr>
              <a:t>, donde la recompensa se calcula en un número finito de pasos. </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25</a:t>
            </a:fld>
            <a:endParaRPr lang="es-ES"/>
          </a:p>
        </p:txBody>
      </p:sp>
    </p:spTree>
    <p:extLst>
      <p:ext uri="{BB962C8B-B14F-4D97-AF65-F5344CB8AC3E}">
        <p14:creationId xmlns:p14="http://schemas.microsoft.com/office/powerpoint/2010/main" val="41278467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r>
              <a:rPr lang="es-ES" sz="1800" dirty="0">
                <a:effectLst/>
                <a:latin typeface="Times New Roman" panose="02020603050405020304" pitchFamily="18" charset="0"/>
                <a:ea typeface="Calibri" panose="020F0502020204030204" pitchFamily="34" charset="0"/>
                <a:cs typeface="Arial" panose="020B0604020202020204" pitchFamily="34" charset="0"/>
              </a:rPr>
              <a:t>Para solucionar el problema necesitamos encontrar </a:t>
            </a:r>
            <a:r>
              <a:rPr lang="es-ES" sz="1800" b="1" dirty="0">
                <a:effectLst/>
                <a:latin typeface="Times New Roman" panose="02020603050405020304" pitchFamily="18" charset="0"/>
                <a:ea typeface="Calibri" panose="020F0502020204030204" pitchFamily="34" charset="0"/>
                <a:cs typeface="Arial" panose="020B0604020202020204" pitchFamily="34" charset="0"/>
              </a:rPr>
              <a:t>la política que obtenga mayor recompensa a largo plazo</a:t>
            </a:r>
            <a:r>
              <a:rPr lang="es-ES" sz="1800" dirty="0">
                <a:effectLst/>
                <a:latin typeface="Times New Roman" panose="02020603050405020304" pitchFamily="18" charset="0"/>
                <a:ea typeface="Calibri" panose="020F0502020204030204" pitchFamily="34" charset="0"/>
                <a:cs typeface="Arial" panose="020B0604020202020204" pitchFamily="34" charset="0"/>
              </a:rPr>
              <a:t>. La política también cumple la propiedad de </a:t>
            </a:r>
            <a:r>
              <a:rPr lang="es-ES" sz="1800" dirty="0" err="1">
                <a:effectLst/>
                <a:latin typeface="Times New Roman" panose="02020603050405020304" pitchFamily="18" charset="0"/>
                <a:ea typeface="Calibri" panose="020F0502020204030204" pitchFamily="34" charset="0"/>
                <a:cs typeface="Arial" panose="020B0604020202020204" pitchFamily="34" charset="0"/>
              </a:rPr>
              <a:t>Markov</a:t>
            </a:r>
            <a:r>
              <a:rPr lang="es-ES" sz="1800" dirty="0">
                <a:effectLst/>
                <a:latin typeface="Times New Roman" panose="02020603050405020304" pitchFamily="18" charset="0"/>
                <a:ea typeface="Calibri" panose="020F0502020204030204" pitchFamily="34" charset="0"/>
                <a:cs typeface="Arial" panose="020B0604020202020204" pitchFamily="34" charset="0"/>
              </a:rPr>
              <a:t>, ya que depende solamente del estado actual y no de los posteriores. Existen dos conceptos importantes a la hora de buscar la optimalidad de la política:</a:t>
            </a:r>
          </a:p>
          <a:p>
            <a:pPr marL="342900" lvl="0" indent="-342900" algn="just">
              <a:lnSpc>
                <a:spcPct val="107000"/>
              </a:lnSpc>
              <a:buFont typeface="+mj-lt"/>
              <a:buAutoNum type="arabicPeriod"/>
            </a:pPr>
            <a:r>
              <a:rPr lang="es-ES" sz="1800" b="1" dirty="0">
                <a:effectLst/>
                <a:latin typeface="Times New Roman" panose="02020603050405020304" pitchFamily="18" charset="0"/>
                <a:ea typeface="Calibri" panose="020F0502020204030204" pitchFamily="34" charset="0"/>
                <a:cs typeface="Arial" panose="020B0604020202020204" pitchFamily="34" charset="0"/>
              </a:rPr>
              <a:t>Función valor-estado</a:t>
            </a:r>
            <a:r>
              <a:rPr lang="es-ES" sz="1800" dirty="0">
                <a:effectLst/>
                <a:latin typeface="Times New Roman" panose="02020603050405020304" pitchFamily="18" charset="0"/>
                <a:ea typeface="Calibri" panose="020F0502020204030204" pitchFamily="34" charset="0"/>
                <a:cs typeface="Arial" panose="020B0604020202020204" pitchFamily="34" charset="0"/>
              </a:rPr>
              <a:t>: que representa el refuerzo esperado desde el estado s y siguiendo con la política pi. </a:t>
            </a:r>
          </a:p>
          <a:p>
            <a:pPr marL="342900" lvl="0" indent="-342900" algn="just">
              <a:lnSpc>
                <a:spcPct val="107000"/>
              </a:lnSpc>
              <a:spcAft>
                <a:spcPts val="800"/>
              </a:spcAft>
              <a:buFont typeface="+mj-lt"/>
              <a:buAutoNum type="arabicPeriod"/>
            </a:pPr>
            <a:r>
              <a:rPr lang="es-ES" sz="1800" b="1" dirty="0">
                <a:effectLst/>
                <a:latin typeface="Times New Roman" panose="02020603050405020304" pitchFamily="18" charset="0"/>
                <a:ea typeface="Calibri" panose="020F0502020204030204" pitchFamily="34" charset="0"/>
                <a:cs typeface="Arial" panose="020B0604020202020204" pitchFamily="34" charset="0"/>
              </a:rPr>
              <a:t>Función valor-acción</a:t>
            </a:r>
            <a:r>
              <a:rPr lang="es-ES" sz="1800" dirty="0">
                <a:effectLst/>
                <a:latin typeface="Times New Roman" panose="02020603050405020304" pitchFamily="18" charset="0"/>
                <a:ea typeface="Calibri" panose="020F0502020204030204" pitchFamily="34" charset="0"/>
                <a:cs typeface="Arial" panose="020B0604020202020204" pitchFamily="34" charset="0"/>
              </a:rPr>
              <a:t>: que representa el refuerzo esperado desde el estado s tomando la acción a y siguiendo con la política pi.</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26</a:t>
            </a:fld>
            <a:endParaRPr lang="es-ES"/>
          </a:p>
        </p:txBody>
      </p:sp>
    </p:spTree>
    <p:extLst>
      <p:ext uri="{BB962C8B-B14F-4D97-AF65-F5344CB8AC3E}">
        <p14:creationId xmlns:p14="http://schemas.microsoft.com/office/powerpoint/2010/main" val="22088630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Times New Roman" panose="02020603050405020304" pitchFamily="18" charset="0"/>
                <a:ea typeface="Calibri" panose="020F0502020204030204" pitchFamily="34" charset="0"/>
                <a:cs typeface="Arial" panose="020B0604020202020204" pitchFamily="34" charset="0"/>
              </a:rPr>
              <a:t>De la primera función podemos derivar lo que se conoce como </a:t>
            </a:r>
            <a:r>
              <a:rPr lang="es-ES" sz="1800" b="1" dirty="0">
                <a:effectLst/>
                <a:latin typeface="Times New Roman" panose="02020603050405020304" pitchFamily="18" charset="0"/>
                <a:ea typeface="Calibri" panose="020F0502020204030204" pitchFamily="34" charset="0"/>
                <a:cs typeface="Arial" panose="020B0604020202020204" pitchFamily="34" charset="0"/>
              </a:rPr>
              <a:t>ecuación de </a:t>
            </a:r>
            <a:r>
              <a:rPr lang="es-ES" sz="1800" b="1" dirty="0" err="1">
                <a:effectLst/>
                <a:latin typeface="Times New Roman" panose="02020603050405020304" pitchFamily="18" charset="0"/>
                <a:ea typeface="Calibri" panose="020F0502020204030204" pitchFamily="34" charset="0"/>
                <a:cs typeface="Arial" panose="020B0604020202020204" pitchFamily="34" charset="0"/>
              </a:rPr>
              <a:t>Bellman</a:t>
            </a:r>
            <a:r>
              <a:rPr lang="es-ES" sz="1800" b="1" dirty="0">
                <a:effectLst/>
                <a:latin typeface="Times New Roman" panose="02020603050405020304" pitchFamily="18" charset="0"/>
                <a:ea typeface="Calibri" panose="020F0502020204030204" pitchFamily="34" charset="0"/>
                <a:cs typeface="Arial" panose="020B0604020202020204" pitchFamily="34" charset="0"/>
              </a:rPr>
              <a:t>, </a:t>
            </a:r>
            <a:r>
              <a:rPr lang="es-ES" sz="1800" dirty="0">
                <a:effectLst/>
                <a:latin typeface="Times New Roman" panose="02020603050405020304" pitchFamily="18" charset="0"/>
                <a:ea typeface="Calibri" panose="020F0502020204030204" pitchFamily="34" charset="0"/>
                <a:cs typeface="Arial" panose="020B0604020202020204" pitchFamily="34" charset="0"/>
              </a:rPr>
              <a:t>donde p(</a:t>
            </a:r>
            <a:r>
              <a:rPr lang="es-ES" sz="1800" dirty="0" err="1">
                <a:effectLst/>
                <a:latin typeface="Times New Roman" panose="02020603050405020304" pitchFamily="18" charset="0"/>
                <a:ea typeface="Calibri" panose="020F0502020204030204" pitchFamily="34" charset="0"/>
                <a:cs typeface="Arial" panose="020B0604020202020204" pitchFamily="34" charset="0"/>
              </a:rPr>
              <a:t>s,a</a:t>
            </a:r>
            <a:r>
              <a:rPr lang="es-ES" sz="1800" dirty="0">
                <a:effectLst/>
                <a:latin typeface="Times New Roman" panose="02020603050405020304" pitchFamily="18" charset="0"/>
                <a:ea typeface="Calibri" panose="020F0502020204030204" pitchFamily="34" charset="0"/>
                <a:cs typeface="Arial" panose="020B0604020202020204" pitchFamily="34" charset="0"/>
              </a:rPr>
              <a:t>) representa la probabilidad de tomar la acción a desde el estado s.</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27</a:t>
            </a:fld>
            <a:endParaRPr lang="es-ES"/>
          </a:p>
        </p:txBody>
      </p:sp>
    </p:spTree>
    <p:extLst>
      <p:ext uri="{BB962C8B-B14F-4D97-AF65-F5344CB8AC3E}">
        <p14:creationId xmlns:p14="http://schemas.microsoft.com/office/powerpoint/2010/main" val="14589201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r>
              <a:rPr lang="es-ES" sz="1800" dirty="0">
                <a:effectLst/>
                <a:latin typeface="Times New Roman" panose="02020603050405020304" pitchFamily="18" charset="0"/>
                <a:ea typeface="Calibri" panose="020F0502020204030204" pitchFamily="34" charset="0"/>
                <a:cs typeface="Arial" panose="020B0604020202020204" pitchFamily="34" charset="0"/>
              </a:rPr>
              <a:t>Pero nosotros no buscamos cualquier política, buscamos la política óptima que obtendrá los valores más altos posibles. De esta forma tenemos que la función valor-estado óptima será el máximo de todas las funciones valor-estado y lo mismo con las funciones valor-acción óptima.</a:t>
            </a:r>
          </a:p>
          <a:p>
            <a:pPr algn="just">
              <a:lnSpc>
                <a:spcPct val="107000"/>
              </a:lnSpc>
              <a:spcAft>
                <a:spcPts val="800"/>
              </a:spcAft>
            </a:pPr>
            <a:r>
              <a:rPr lang="es-ES" sz="1800" dirty="0">
                <a:effectLst/>
                <a:latin typeface="Times New Roman" panose="02020603050405020304" pitchFamily="18" charset="0"/>
                <a:ea typeface="Calibri" panose="020F0502020204030204" pitchFamily="34" charset="0"/>
                <a:cs typeface="Arial" panose="020B0604020202020204" pitchFamily="34" charset="0"/>
              </a:rPr>
              <a:t>De esta forma sacamos las </a:t>
            </a:r>
            <a:r>
              <a:rPr lang="es-ES" sz="1800" b="1" dirty="0">
                <a:effectLst/>
                <a:latin typeface="Times New Roman" panose="02020603050405020304" pitchFamily="18" charset="0"/>
                <a:ea typeface="Calibri" panose="020F0502020204030204" pitchFamily="34" charset="0"/>
                <a:cs typeface="Arial" panose="020B0604020202020204" pitchFamily="34" charset="0"/>
              </a:rPr>
              <a:t>ecuaciones óptimas de </a:t>
            </a:r>
            <a:r>
              <a:rPr lang="es-ES" sz="1800" b="1" dirty="0" err="1">
                <a:effectLst/>
                <a:latin typeface="Times New Roman" panose="02020603050405020304" pitchFamily="18" charset="0"/>
                <a:ea typeface="Calibri" panose="020F0502020204030204" pitchFamily="34" charset="0"/>
                <a:cs typeface="Arial" panose="020B0604020202020204" pitchFamily="34" charset="0"/>
              </a:rPr>
              <a:t>Bellman</a:t>
            </a:r>
            <a:r>
              <a:rPr lang="es-ES" sz="1800" dirty="0">
                <a:effectLst/>
                <a:latin typeface="Times New Roman" panose="02020603050405020304" pitchFamily="18" charset="0"/>
                <a:ea typeface="Calibri" panose="020F0502020204030204" pitchFamily="34" charset="0"/>
                <a:cs typeface="Arial" panose="020B0604020202020204" pitchFamily="34" charset="0"/>
              </a:rPr>
              <a:t> , que, resolviéndolas, nos garantizan encontrar la política óptima que debe seguir nuestro agente en cada instante.</a:t>
            </a:r>
          </a:p>
          <a:p>
            <a:pPr algn="just">
              <a:lnSpc>
                <a:spcPct val="107000"/>
              </a:lnSpc>
              <a:spcAft>
                <a:spcPts val="800"/>
              </a:spcAft>
            </a:pPr>
            <a:endParaRPr lang="es-ES" sz="1800" dirty="0">
              <a:effectLst/>
              <a:latin typeface="Times New Roman" panose="02020603050405020304" pitchFamily="18" charset="0"/>
              <a:ea typeface="Calibri" panose="020F0502020204030204" pitchFamily="34" charset="0"/>
              <a:cs typeface="Arial" panose="020B0604020202020204" pitchFamily="34" charset="0"/>
            </a:endParaRPr>
          </a:p>
          <a:p>
            <a:pPr algn="just">
              <a:lnSpc>
                <a:spcPct val="107000"/>
              </a:lnSpc>
              <a:spcAft>
                <a:spcPts val="800"/>
              </a:spcAft>
            </a:pPr>
            <a:endParaRPr lang="es-ES" sz="1800" dirty="0">
              <a:effectLst/>
              <a:latin typeface="Times New Roman" panose="02020603050405020304" pitchFamily="18" charset="0"/>
              <a:ea typeface="Calibri" panose="020F0502020204030204" pitchFamily="34" charset="0"/>
              <a:cs typeface="Arial" panose="020B0604020202020204" pitchFamily="34" charset="0"/>
            </a:endParaRPr>
          </a:p>
          <a:p>
            <a:pPr marL="0" marR="0" lvl="0" indent="0" algn="just" defTabSz="914400" rtl="0" eaLnBrk="1" fontAlgn="auto" latinLnBrk="0" hangingPunct="1">
              <a:lnSpc>
                <a:spcPct val="107000"/>
              </a:lnSpc>
              <a:spcBef>
                <a:spcPts val="0"/>
              </a:spcBef>
              <a:spcAft>
                <a:spcPts val="800"/>
              </a:spcAft>
              <a:buClrTx/>
              <a:buSzTx/>
              <a:buFontTx/>
              <a:buNone/>
              <a:tabLst/>
              <a:defRPr/>
            </a:pPr>
            <a:r>
              <a:rPr lang="es-ES" sz="1800" dirty="0">
                <a:effectLst/>
                <a:latin typeface="Times New Roman" panose="02020603050405020304" pitchFamily="18" charset="0"/>
                <a:ea typeface="Calibri" panose="020F0502020204030204" pitchFamily="34" charset="0"/>
                <a:cs typeface="Arial" panose="020B0604020202020204" pitchFamily="34" charset="0"/>
              </a:rPr>
              <a:t>Esta última ecuación permite encontrar la política óptima si se conocen los valores óptimos de la función Q. La asociación adecuada de la acción a cada estado será la acción que haga máximo el valor </a:t>
            </a:r>
            <a:r>
              <a:rPr lang="es-ES" sz="1800">
                <a:effectLst/>
                <a:latin typeface="Times New Roman" panose="02020603050405020304" pitchFamily="18" charset="0"/>
                <a:ea typeface="Calibri" panose="020F0502020204030204" pitchFamily="34" charset="0"/>
                <a:cs typeface="Arial" panose="020B0604020202020204" pitchFamily="34" charset="0"/>
              </a:rPr>
              <a:t>de esa función</a:t>
            </a:r>
            <a:endParaRPr lang="es-ES" sz="1800" dirty="0">
              <a:effectLst/>
              <a:latin typeface="Times New Roman" panose="02020603050405020304" pitchFamily="18" charset="0"/>
              <a:ea typeface="Calibri" panose="020F0502020204030204" pitchFamily="34" charset="0"/>
              <a:cs typeface="Arial" panose="020B0604020202020204" pitchFamily="34" charset="0"/>
            </a:endParaRPr>
          </a:p>
          <a:p>
            <a:pPr algn="just">
              <a:lnSpc>
                <a:spcPct val="107000"/>
              </a:lnSpc>
              <a:spcAft>
                <a:spcPts val="800"/>
              </a:spcAft>
            </a:pPr>
            <a:endParaRPr lang="es-ES"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28</a:t>
            </a:fld>
            <a:endParaRPr lang="es-ES"/>
          </a:p>
        </p:txBody>
      </p:sp>
    </p:spTree>
    <p:extLst>
      <p:ext uri="{BB962C8B-B14F-4D97-AF65-F5344CB8AC3E}">
        <p14:creationId xmlns:p14="http://schemas.microsoft.com/office/powerpoint/2010/main" val="3814662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Times New Roman" panose="02020603050405020304" pitchFamily="18" charset="0"/>
                <a:ea typeface="Calibri" panose="020F0502020204030204" pitchFamily="34" charset="0"/>
                <a:cs typeface="Arial" panose="020B0604020202020204" pitchFamily="34" charset="0"/>
              </a:rPr>
              <a:t>El aprendizaje por refuerzo, como muchos otros temas en el aprendizaje automático, se inspira en un concepto biológico del mismo nombre. Consiste en aprender mediante la interacción con el entorno recibiendo recompensas (refuerzo positivo) o castigos (refuerzo negativo). De igual manera que un perro puede aprender instrucciones si le asociamos comida a esas instrucciones.</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3</a:t>
            </a:fld>
            <a:endParaRPr lang="es-ES"/>
          </a:p>
        </p:txBody>
      </p:sp>
    </p:spTree>
    <p:extLst>
      <p:ext uri="{BB962C8B-B14F-4D97-AF65-F5344CB8AC3E}">
        <p14:creationId xmlns:p14="http://schemas.microsoft.com/office/powerpoint/2010/main" val="3362063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Times New Roman" panose="02020603050405020304" pitchFamily="18" charset="0"/>
                <a:ea typeface="Calibri" panose="020F0502020204030204" pitchFamily="34" charset="0"/>
                <a:cs typeface="Arial" panose="020B0604020202020204" pitchFamily="34" charset="0"/>
              </a:rPr>
              <a:t>Pero, ¿cuándo empieza a surgir el aprendizaje por refuerzo? Este paradigma es el resultado de la convergencia de tres ramas de estudio: el aprendizaje mediante prueba y error, el control óptimo junto con la programación dinámica y, por último, los métodos de diferenciación temporal.</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4</a:t>
            </a:fld>
            <a:endParaRPr lang="es-ES"/>
          </a:p>
        </p:txBody>
      </p:sp>
    </p:spTree>
    <p:extLst>
      <p:ext uri="{BB962C8B-B14F-4D97-AF65-F5344CB8AC3E}">
        <p14:creationId xmlns:p14="http://schemas.microsoft.com/office/powerpoint/2010/main" val="3480304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Times New Roman" panose="02020603050405020304" pitchFamily="18" charset="0"/>
                <a:ea typeface="Calibri" panose="020F0502020204030204" pitchFamily="34" charset="0"/>
                <a:cs typeface="Arial" panose="020B0604020202020204" pitchFamily="34" charset="0"/>
              </a:rPr>
              <a:t>El </a:t>
            </a:r>
            <a:r>
              <a:rPr lang="es-ES" sz="1800" b="1" dirty="0">
                <a:effectLst/>
                <a:latin typeface="Times New Roman" panose="02020603050405020304" pitchFamily="18" charset="0"/>
                <a:ea typeface="Calibri" panose="020F0502020204030204" pitchFamily="34" charset="0"/>
                <a:cs typeface="Arial" panose="020B0604020202020204" pitchFamily="34" charset="0"/>
              </a:rPr>
              <a:t>aprendizaje por prueba y error </a:t>
            </a:r>
            <a:r>
              <a:rPr lang="es-ES" sz="1800" dirty="0">
                <a:effectLst/>
                <a:latin typeface="Times New Roman" panose="02020603050405020304" pitchFamily="18" charset="0"/>
                <a:ea typeface="Calibri" panose="020F0502020204030204" pitchFamily="34" charset="0"/>
                <a:cs typeface="Arial" panose="020B0604020202020204" pitchFamily="34" charset="0"/>
              </a:rPr>
              <a:t>comienza en 1850 con el psicólogo británico Conway Lloyd Morgan, que utilizó el término para describir comportamientos en los animales. En términos de aprendizaje fue utilizado por Edward </a:t>
            </a:r>
            <a:r>
              <a:rPr lang="es-ES" sz="1800" dirty="0" err="1">
                <a:effectLst/>
                <a:latin typeface="Times New Roman" panose="02020603050405020304" pitchFamily="18" charset="0"/>
                <a:ea typeface="Calibri" panose="020F0502020204030204" pitchFamily="34" charset="0"/>
                <a:cs typeface="Arial" panose="020B0604020202020204" pitchFamily="34" charset="0"/>
              </a:rPr>
              <a:t>Thorndlike</a:t>
            </a:r>
            <a:r>
              <a:rPr lang="es-ES" sz="1800" dirty="0">
                <a:effectLst/>
                <a:latin typeface="Times New Roman" panose="02020603050405020304" pitchFamily="18" charset="0"/>
                <a:ea typeface="Calibri" panose="020F0502020204030204" pitchFamily="34" charset="0"/>
                <a:cs typeface="Arial" panose="020B0604020202020204" pitchFamily="34" charset="0"/>
              </a:rPr>
              <a:t> que lo llamó </a:t>
            </a:r>
            <a:r>
              <a:rPr lang="es-ES" sz="1800" b="1" dirty="0">
                <a:effectLst/>
                <a:latin typeface="Times New Roman" panose="02020603050405020304" pitchFamily="18" charset="0"/>
                <a:ea typeface="Calibri" panose="020F0502020204030204" pitchFamily="34" charset="0"/>
                <a:cs typeface="Arial" panose="020B0604020202020204" pitchFamily="34" charset="0"/>
              </a:rPr>
              <a:t>ley de efecto</a:t>
            </a:r>
            <a:r>
              <a:rPr lang="es-ES" sz="1800" dirty="0">
                <a:effectLst/>
                <a:latin typeface="Times New Roman" panose="02020603050405020304" pitchFamily="18" charset="0"/>
                <a:ea typeface="Calibri" panose="020F0502020204030204" pitchFamily="34" charset="0"/>
                <a:cs typeface="Arial" panose="020B0604020202020204" pitchFamily="34" charset="0"/>
              </a:rPr>
              <a:t> porque describe el efecto que tienen las situaciones de </a:t>
            </a:r>
            <a:r>
              <a:rPr lang="es-ES" sz="1800" b="1" dirty="0">
                <a:effectLst/>
                <a:latin typeface="Times New Roman" panose="02020603050405020304" pitchFamily="18" charset="0"/>
                <a:ea typeface="Calibri" panose="020F0502020204030204" pitchFamily="34" charset="0"/>
                <a:cs typeface="Arial" panose="020B0604020202020204" pitchFamily="34" charset="0"/>
              </a:rPr>
              <a:t>refuerzo</a:t>
            </a:r>
            <a:r>
              <a:rPr lang="es-ES" sz="1800" dirty="0">
                <a:effectLst/>
                <a:latin typeface="Times New Roman" panose="02020603050405020304" pitchFamily="18" charset="0"/>
                <a:ea typeface="Calibri" panose="020F0502020204030204" pitchFamily="34" charset="0"/>
                <a:cs typeface="Arial" panose="020B0604020202020204" pitchFamily="34" charset="0"/>
              </a:rPr>
              <a:t> a la hora de realizar ciertas acciones. Ese refuerzo viene definido como el fortalecimiento de unos patrones de comportamiento como resultado de darle unos estímulos a un animal. Por último, Alan Turing, en 1948, publica un informe donde describe el diseño de un sistema placer-dolor en el que trabajaba junto con la ley de efecto.</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5</a:t>
            </a:fld>
            <a:endParaRPr lang="es-ES"/>
          </a:p>
        </p:txBody>
      </p:sp>
    </p:spTree>
    <p:extLst>
      <p:ext uri="{BB962C8B-B14F-4D97-AF65-F5344CB8AC3E}">
        <p14:creationId xmlns:p14="http://schemas.microsoft.com/office/powerpoint/2010/main" val="3143777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Times New Roman" panose="02020603050405020304" pitchFamily="18" charset="0"/>
                <a:ea typeface="Calibri" panose="020F0502020204030204" pitchFamily="34" charset="0"/>
                <a:cs typeface="Arial" panose="020B0604020202020204" pitchFamily="34" charset="0"/>
              </a:rPr>
              <a:t>El término de </a:t>
            </a:r>
            <a:r>
              <a:rPr lang="es-ES" sz="1800" b="1" dirty="0">
                <a:effectLst/>
                <a:latin typeface="Times New Roman" panose="02020603050405020304" pitchFamily="18" charset="0"/>
                <a:ea typeface="Calibri" panose="020F0502020204030204" pitchFamily="34" charset="0"/>
                <a:cs typeface="Arial" panose="020B0604020202020204" pitchFamily="34" charset="0"/>
              </a:rPr>
              <a:t>control óptimo</a:t>
            </a:r>
            <a:r>
              <a:rPr lang="es-ES" sz="1800" dirty="0">
                <a:effectLst/>
                <a:latin typeface="Times New Roman" panose="02020603050405020304" pitchFamily="18" charset="0"/>
                <a:ea typeface="Calibri" panose="020F0502020204030204" pitchFamily="34" charset="0"/>
                <a:cs typeface="Arial" panose="020B0604020202020204" pitchFamily="34" charset="0"/>
              </a:rPr>
              <a:t> comienza a usarse a finales de los 50’s para describir el problema de diseñar un controlador que minimizase la medida del comportamiento de un sistema dinámico. </a:t>
            </a:r>
            <a:r>
              <a:rPr lang="es-ES" sz="1800" b="1" dirty="0">
                <a:effectLst/>
                <a:latin typeface="Times New Roman" panose="02020603050405020304" pitchFamily="18" charset="0"/>
                <a:ea typeface="Calibri" panose="020F0502020204030204" pitchFamily="34" charset="0"/>
                <a:cs typeface="Arial" panose="020B0604020202020204" pitchFamily="34" charset="0"/>
              </a:rPr>
              <a:t>Richard </a:t>
            </a:r>
            <a:r>
              <a:rPr lang="es-ES" sz="1800" b="1" dirty="0" err="1">
                <a:effectLst/>
                <a:latin typeface="Times New Roman" panose="02020603050405020304" pitchFamily="18" charset="0"/>
                <a:ea typeface="Calibri" panose="020F0502020204030204" pitchFamily="34" charset="0"/>
                <a:cs typeface="Arial" panose="020B0604020202020204" pitchFamily="34" charset="0"/>
              </a:rPr>
              <a:t>Bellman</a:t>
            </a:r>
            <a:r>
              <a:rPr lang="es-ES" sz="1800" b="1" dirty="0">
                <a:effectLst/>
                <a:latin typeface="Times New Roman" panose="02020603050405020304" pitchFamily="18" charset="0"/>
                <a:ea typeface="Calibri" panose="020F0502020204030204" pitchFamily="34" charset="0"/>
                <a:cs typeface="Arial" panose="020B0604020202020204" pitchFamily="34" charset="0"/>
              </a:rPr>
              <a:t> </a:t>
            </a:r>
            <a:r>
              <a:rPr lang="es-ES" sz="1800" dirty="0">
                <a:effectLst/>
                <a:latin typeface="Times New Roman" panose="02020603050405020304" pitchFamily="18" charset="0"/>
                <a:ea typeface="Calibri" panose="020F0502020204030204" pitchFamily="34" charset="0"/>
                <a:cs typeface="Arial" panose="020B0604020202020204" pitchFamily="34" charset="0"/>
              </a:rPr>
              <a:t>propuso un enfoque basado en los conceptos de los estados de los sistemas dinámicos y las funciones de retorno óptimo (conocidas como ecuaciones optimas de </a:t>
            </a:r>
            <a:r>
              <a:rPr lang="es-ES" sz="1800" dirty="0" err="1">
                <a:effectLst/>
                <a:latin typeface="Times New Roman" panose="02020603050405020304" pitchFamily="18" charset="0"/>
                <a:ea typeface="Calibri" panose="020F0502020204030204" pitchFamily="34" charset="0"/>
                <a:cs typeface="Arial" panose="020B0604020202020204" pitchFamily="34" charset="0"/>
              </a:rPr>
              <a:t>Bellman</a:t>
            </a:r>
            <a:r>
              <a:rPr lang="es-ES" sz="1800" dirty="0">
                <a:effectLst/>
                <a:latin typeface="Times New Roman" panose="02020603050405020304" pitchFamily="18" charset="0"/>
                <a:ea typeface="Calibri" panose="020F0502020204030204" pitchFamily="34" charset="0"/>
                <a:cs typeface="Arial" panose="020B0604020202020204" pitchFamily="34" charset="0"/>
              </a:rPr>
              <a:t>). Los métodos que resolvían estas ecuaciones se conocieron como </a:t>
            </a:r>
            <a:r>
              <a:rPr lang="es-ES" sz="1800" b="1" dirty="0">
                <a:effectLst/>
                <a:latin typeface="Times New Roman" panose="02020603050405020304" pitchFamily="18" charset="0"/>
                <a:ea typeface="Calibri" panose="020F0502020204030204" pitchFamily="34" charset="0"/>
                <a:cs typeface="Arial" panose="020B0604020202020204" pitchFamily="34" charset="0"/>
              </a:rPr>
              <a:t>programación dinámica</a:t>
            </a:r>
            <a:r>
              <a:rPr lang="es-ES" sz="1800" dirty="0">
                <a:effectLst/>
                <a:latin typeface="Times New Roman" panose="02020603050405020304" pitchFamily="18" charset="0"/>
                <a:ea typeface="Calibri" panose="020F0502020204030204" pitchFamily="34" charset="0"/>
                <a:cs typeface="Arial" panose="020B0604020202020204" pitchFamily="34" charset="0"/>
              </a:rPr>
              <a:t>. Estos métodos sufren de lo que se conoce como </a:t>
            </a:r>
            <a:r>
              <a:rPr lang="es-ES" sz="1800" b="1" dirty="0">
                <a:effectLst/>
                <a:latin typeface="Times New Roman" panose="02020603050405020304" pitchFamily="18" charset="0"/>
                <a:ea typeface="Calibri" panose="020F0502020204030204" pitchFamily="34" charset="0"/>
                <a:cs typeface="Arial" panose="020B0604020202020204" pitchFamily="34" charset="0"/>
              </a:rPr>
              <a:t>maldición de la dimensionalidad</a:t>
            </a:r>
            <a:r>
              <a:rPr lang="es-ES" sz="1800" dirty="0">
                <a:effectLst/>
                <a:latin typeface="Times New Roman" panose="02020603050405020304" pitchFamily="18" charset="0"/>
                <a:ea typeface="Calibri" panose="020F0502020204030204" pitchFamily="34" charset="0"/>
                <a:cs typeface="Arial" panose="020B0604020202020204" pitchFamily="34" charset="0"/>
              </a:rPr>
              <a:t>, es decir, que sus requisitos computacionales crecen exponencialmente con el número de variables de estado.</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6</a:t>
            </a:fld>
            <a:endParaRPr lang="es-ES"/>
          </a:p>
        </p:txBody>
      </p:sp>
    </p:spTree>
    <p:extLst>
      <p:ext uri="{BB962C8B-B14F-4D97-AF65-F5344CB8AC3E}">
        <p14:creationId xmlns:p14="http://schemas.microsoft.com/office/powerpoint/2010/main" val="547688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Times New Roman" panose="02020603050405020304" pitchFamily="18" charset="0"/>
                <a:ea typeface="Calibri" panose="020F0502020204030204" pitchFamily="34" charset="0"/>
                <a:cs typeface="Arial" panose="020B0604020202020204" pitchFamily="34" charset="0"/>
              </a:rPr>
              <a:t>Por último, </a:t>
            </a:r>
            <a:r>
              <a:rPr lang="es-ES" sz="1800" b="1" dirty="0">
                <a:effectLst/>
                <a:latin typeface="Times New Roman" panose="02020603050405020304" pitchFamily="18" charset="0"/>
                <a:ea typeface="Calibri" panose="020F0502020204030204" pitchFamily="34" charset="0"/>
                <a:cs typeface="Arial" panose="020B0604020202020204" pitchFamily="34" charset="0"/>
              </a:rPr>
              <a:t>los métodos de diferenciación temporal</a:t>
            </a:r>
            <a:r>
              <a:rPr lang="es-ES" sz="1800" dirty="0">
                <a:effectLst/>
                <a:latin typeface="Times New Roman" panose="02020603050405020304" pitchFamily="18" charset="0"/>
                <a:ea typeface="Calibri" panose="020F0502020204030204" pitchFamily="34" charset="0"/>
                <a:cs typeface="Arial" panose="020B0604020202020204" pitchFamily="34" charset="0"/>
              </a:rPr>
              <a:t> donde se utiliza la diferencia entre estimaciones temporales sucesivas. Se origina en la psicología animal, particularmente, en los reforzadores secundarios, que, junto con los reforzadores primarios, tenían unas propiedades de refuerzo similares.</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7</a:t>
            </a:fld>
            <a:endParaRPr lang="es-ES"/>
          </a:p>
        </p:txBody>
      </p:sp>
    </p:spTree>
    <p:extLst>
      <p:ext uri="{BB962C8B-B14F-4D97-AF65-F5344CB8AC3E}">
        <p14:creationId xmlns:p14="http://schemas.microsoft.com/office/powerpoint/2010/main" val="3648583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r>
              <a:rPr lang="es-ES" sz="1800" dirty="0">
                <a:effectLst/>
                <a:latin typeface="Times New Roman" panose="02020603050405020304" pitchFamily="18" charset="0"/>
                <a:ea typeface="Calibri" panose="020F0502020204030204" pitchFamily="34" charset="0"/>
                <a:cs typeface="Arial" panose="020B0604020202020204" pitchFamily="34" charset="0"/>
              </a:rPr>
              <a:t>Una vez que hemos situado el aprendizaje por refuerzo, nos preguntamos ¿cómo funciona? </a:t>
            </a:r>
          </a:p>
          <a:p>
            <a:pPr algn="just">
              <a:lnSpc>
                <a:spcPct val="107000"/>
              </a:lnSpc>
              <a:spcAft>
                <a:spcPts val="800"/>
              </a:spcAft>
            </a:pPr>
            <a:r>
              <a:rPr lang="es-ES" sz="1800" dirty="0">
                <a:effectLst/>
                <a:latin typeface="Times New Roman" panose="02020603050405020304" pitchFamily="18" charset="0"/>
                <a:ea typeface="Calibri" panose="020F0502020204030204" pitchFamily="34" charset="0"/>
                <a:cs typeface="Arial" panose="020B0604020202020204" pitchFamily="34" charset="0"/>
              </a:rPr>
              <a:t>Utiliza una estructura formal que define las interacciones entre el agente y su entorno en términos de estados, acciones y recompensas. </a:t>
            </a:r>
          </a:p>
          <a:p>
            <a:pPr algn="just">
              <a:lnSpc>
                <a:spcPct val="107000"/>
              </a:lnSpc>
              <a:spcAft>
                <a:spcPts val="800"/>
              </a:spcAft>
            </a:pPr>
            <a:r>
              <a:rPr lang="es-ES" sz="1800" dirty="0">
                <a:effectLst/>
                <a:latin typeface="Times New Roman" panose="02020603050405020304" pitchFamily="18" charset="0"/>
                <a:ea typeface="Calibri" panose="020F0502020204030204" pitchFamily="34" charset="0"/>
                <a:cs typeface="Arial" panose="020B0604020202020204" pitchFamily="34" charset="0"/>
              </a:rPr>
              <a:t>En este paradigma, el agente debe aprender por su cuenta las acciones que debe tomar en cada momento en función de la recompensa que obtenga al realizar dicha acción. La respuesta correcta no se da explícitamente, sino que el agente necesita </a:t>
            </a:r>
            <a:r>
              <a:rPr lang="es-ES" sz="1800" b="1" dirty="0">
                <a:effectLst/>
                <a:latin typeface="Times New Roman" panose="02020603050405020304" pitchFamily="18" charset="0"/>
                <a:ea typeface="Calibri" panose="020F0502020204030204" pitchFamily="34" charset="0"/>
                <a:cs typeface="Arial" panose="020B0604020202020204" pitchFamily="34" charset="0"/>
              </a:rPr>
              <a:t>aprender</a:t>
            </a:r>
            <a:r>
              <a:rPr lang="es-ES" sz="1800" dirty="0">
                <a:effectLst/>
                <a:latin typeface="Times New Roman" panose="02020603050405020304" pitchFamily="18" charset="0"/>
                <a:ea typeface="Calibri" panose="020F0502020204030204" pitchFamily="34" charset="0"/>
                <a:cs typeface="Arial" panose="020B0604020202020204" pitchFamily="34" charset="0"/>
              </a:rPr>
              <a:t> qué acciones son mejores utilizando como referencia la recompensa obtenida después de cada acción.</a:t>
            </a:r>
          </a:p>
          <a:p>
            <a:pPr algn="just">
              <a:lnSpc>
                <a:spcPct val="107000"/>
              </a:lnSpc>
              <a:spcAft>
                <a:spcPts val="800"/>
              </a:spcAft>
            </a:pPr>
            <a:r>
              <a:rPr lang="es-ES" sz="1800" dirty="0">
                <a:effectLst/>
                <a:latin typeface="Times New Roman" panose="02020603050405020304" pitchFamily="18" charset="0"/>
                <a:ea typeface="Calibri" panose="020F0502020204030204" pitchFamily="34" charset="0"/>
                <a:cs typeface="Arial" panose="020B0604020202020204" pitchFamily="34" charset="0"/>
              </a:rPr>
              <a:t>Una vez el agente realiza una acción, el entorno cambia de estado y le proporciona una recompensa al agente. Internamente, calcula el valor del estado siguiente que escogerá teniendo en cuenta tan solo el estado actual y la acción elegida.</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8</a:t>
            </a:fld>
            <a:endParaRPr lang="es-ES"/>
          </a:p>
        </p:txBody>
      </p:sp>
    </p:spTree>
    <p:extLst>
      <p:ext uri="{BB962C8B-B14F-4D97-AF65-F5344CB8AC3E}">
        <p14:creationId xmlns:p14="http://schemas.microsoft.com/office/powerpoint/2010/main" val="909373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800" dirty="0">
                <a:effectLst/>
                <a:latin typeface="Times New Roman" panose="02020603050405020304" pitchFamily="18" charset="0"/>
                <a:ea typeface="Calibri" panose="020F0502020204030204" pitchFamily="34" charset="0"/>
                <a:cs typeface="Arial" panose="020B0604020202020204" pitchFamily="34" charset="0"/>
              </a:rPr>
              <a:t>Las características principales del aprendizaje por refuerzo son</a:t>
            </a:r>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9</a:t>
            </a:fld>
            <a:endParaRPr lang="es-ES"/>
          </a:p>
        </p:txBody>
      </p:sp>
    </p:spTree>
    <p:extLst>
      <p:ext uri="{BB962C8B-B14F-4D97-AF65-F5344CB8AC3E}">
        <p14:creationId xmlns:p14="http://schemas.microsoft.com/office/powerpoint/2010/main" val="709093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44685EB8-DDA2-4526-A1A9-3AE77C01E59A}" type="datetime1">
              <a:rPr lang="en-US" smtClean="0"/>
              <a:t>11/18/2022</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r>
              <a:rPr lang="es-ES"/>
              <a:t>Alberto F. Merchán                                                                                   Grado en Ingeniería Informática (Universidad de Huelva)   </a:t>
            </a:r>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‹Nº›</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479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7125E3D1-0B96-4014-8128-D093F7E393D5}" type="datetime1">
              <a:rPr lang="en-US" smtClean="0"/>
              <a:t>11/18/2022</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r>
              <a:rPr lang="es-ES"/>
              <a:t>Alberto F. Merchán                                                                                   Grado en Ingeniería Informática (Universidad de Huelva)   </a:t>
            </a:r>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‹Nº›</a:t>
            </a:fld>
            <a:endParaRPr lang="en-US"/>
          </a:p>
        </p:txBody>
      </p:sp>
    </p:spTree>
    <p:extLst>
      <p:ext uri="{BB962C8B-B14F-4D97-AF65-F5344CB8AC3E}">
        <p14:creationId xmlns:p14="http://schemas.microsoft.com/office/powerpoint/2010/main" val="2345072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E68A94BE-C6AA-4592-9228-646BA4141039}" type="datetime1">
              <a:rPr lang="en-US" smtClean="0"/>
              <a:t>11/18/2022</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r>
              <a:rPr lang="es-ES"/>
              <a:t>Alberto F. Merchán                                                                                   Grado en Ingeniería Informática (Universidad de Huelva)   </a:t>
            </a:r>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‹Nº›</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87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A3899897-0379-46C4-851B-885D34CA9340}" type="datetime1">
              <a:rPr lang="en-US" smtClean="0"/>
              <a:t>11/18/2022</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r>
              <a:rPr lang="es-ES"/>
              <a:t>Alberto F. Merchán                                                                                   Grado en Ingeniería Informática (Universidad de Huelva)   </a:t>
            </a:r>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‹Nº›</a:t>
            </a:fld>
            <a:endParaRPr lang="en-US"/>
          </a:p>
        </p:txBody>
      </p:sp>
    </p:spTree>
    <p:extLst>
      <p:ext uri="{BB962C8B-B14F-4D97-AF65-F5344CB8AC3E}">
        <p14:creationId xmlns:p14="http://schemas.microsoft.com/office/powerpoint/2010/main" val="3872517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94FF632-4753-46E9-A788-243AA6200F0D}" type="datetime1">
              <a:rPr lang="en-US" smtClean="0"/>
              <a:t>11/18/2022</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r>
              <a:rPr lang="es-ES"/>
              <a:t>Alberto F. Merchán                                                                                   Grado en Ingeniería Informática (Universidad de Huelva)   </a:t>
            </a:r>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‹Nº›</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77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BE4DA2C3-520D-4EE8-BE80-4C2B1E8E9DAE}" type="datetime1">
              <a:rPr lang="en-US" smtClean="0"/>
              <a:t>11/18/2022</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r>
              <a:rPr lang="es-ES"/>
              <a:t>Alberto F. Merchán                                                                                   Grado en Ingeniería Informática (Universidad de Huelva)   </a:t>
            </a:r>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‹Nº›</a:t>
            </a:fld>
            <a:endParaRPr lang="en-US"/>
          </a:p>
        </p:txBody>
      </p:sp>
    </p:spTree>
    <p:extLst>
      <p:ext uri="{BB962C8B-B14F-4D97-AF65-F5344CB8AC3E}">
        <p14:creationId xmlns:p14="http://schemas.microsoft.com/office/powerpoint/2010/main" val="2778644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2B774A94-35C8-4451-8155-915BE725EEBE}" type="datetime1">
              <a:rPr lang="en-US" smtClean="0"/>
              <a:t>11/18/2022</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r>
              <a:rPr lang="es-ES"/>
              <a:t>Alberto F. Merchán                                                                                   Grado en Ingeniería Informática (Universidad de Huelva)   </a:t>
            </a:r>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‹Nº›</a:t>
            </a:fld>
            <a:endParaRPr lang="en-US"/>
          </a:p>
        </p:txBody>
      </p:sp>
    </p:spTree>
    <p:extLst>
      <p:ext uri="{BB962C8B-B14F-4D97-AF65-F5344CB8AC3E}">
        <p14:creationId xmlns:p14="http://schemas.microsoft.com/office/powerpoint/2010/main" val="4087506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E519493-0558-46EC-8BF1-4BEAE0C037DC}" type="datetime1">
              <a:rPr lang="en-US" smtClean="0"/>
              <a:t>11/18/2022</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r>
              <a:rPr lang="es-ES"/>
              <a:t>Alberto F. Merchán                                                                                   Grado en Ingeniería Informática (Universidad de Huelva)   </a:t>
            </a:r>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‹Nº›</a:t>
            </a:fld>
            <a:endParaRPr lang="en-US"/>
          </a:p>
        </p:txBody>
      </p:sp>
    </p:spTree>
    <p:extLst>
      <p:ext uri="{BB962C8B-B14F-4D97-AF65-F5344CB8AC3E}">
        <p14:creationId xmlns:p14="http://schemas.microsoft.com/office/powerpoint/2010/main" val="4079617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9773F3DC-8F16-4452-94B5-4EFEB4BD5297}" type="datetime1">
              <a:rPr lang="en-US" smtClean="0"/>
              <a:t>11/18/2022</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r>
              <a:rPr lang="es-ES"/>
              <a:t>Alberto F. Merchán                                                                                   Grado en Ingeniería Informática (Universidad de Huelva)   </a:t>
            </a:r>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‹Nº›</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6264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1A9EA3-23F9-4779-9403-3CE7EC3B749C}" type="datetime1">
              <a:rPr lang="en-US" smtClean="0"/>
              <a:t>11/18/2022</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r>
              <a:rPr lang="es-ES"/>
              <a:t>Alberto F. Merchán                                                                                   Grado en Ingeniería Informática (Universidad de Huelva)   </a:t>
            </a:r>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‹Nº›</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419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A16627B3-5F3B-49AF-AF84-1EC48EA868F5}" type="datetime1">
              <a:rPr lang="en-US" smtClean="0"/>
              <a:t>11/18/2022</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r>
              <a:rPr lang="es-ES"/>
              <a:t>Alberto F. Merchán                                                                                   Grado en Ingeniería Informática (Universidad de Huelva)   </a:t>
            </a:r>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‹Nº›</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191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0226ADC-2FD8-401E-8385-0FEC7AAFC1C2}" type="datetime1">
              <a:rPr lang="en-US" smtClean="0"/>
              <a:t>11/18/2022</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r>
              <a:rPr lang="es-ES"/>
              <a:t>Alberto F. Merchán                                                                                   Grado en Ingeniería Informática (Universidad de Huelva)   </a:t>
            </a:r>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‹Nº›</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30618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hd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png"/><Relationship Id="rId7"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4.png"/><Relationship Id="rId7"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 name="Slide Background">
            <a:extLst>
              <a:ext uri="{FF2B5EF4-FFF2-40B4-BE49-F238E27FC236}">
                <a16:creationId xmlns:a16="http://schemas.microsoft.com/office/drawing/2014/main" id="{86230F49-7FFF-4471-8A64-33B1F4CF1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int">
            <a:extLst>
              <a:ext uri="{FF2B5EF4-FFF2-40B4-BE49-F238E27FC236}">
                <a16:creationId xmlns:a16="http://schemas.microsoft.com/office/drawing/2014/main" id="{ABCED6B1-E99D-4963-BCB1-2C5FC2B7E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1" name="Rectangle 12">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5742" y="-8300"/>
            <a:ext cx="5296257" cy="6858000"/>
          </a:xfrm>
          <a:prstGeom prst="rect">
            <a:avLst/>
          </a:prstGeom>
          <a:ln>
            <a:noFill/>
          </a:ln>
          <a:effectLst>
            <a:outerShdw blurRad="596900" dist="330200" dir="8820000" sx="87000" sy="87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2" name="Rectangle 14">
            <a:extLst>
              <a:ext uri="{FF2B5EF4-FFF2-40B4-BE49-F238E27FC236}">
                <a16:creationId xmlns:a16="http://schemas.microsoft.com/office/drawing/2014/main" id="{48B13CA8-CBEA-4805-955D-CEBE32236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4580597"/>
          </a:xfrm>
          <a:prstGeom prst="rect">
            <a:avLst/>
          </a:prstGeom>
          <a:ln>
            <a:noFill/>
          </a:ln>
          <a:effectLst>
            <a:outerShdw blurRad="596900" dist="381000" dir="8820000" sx="90000" sy="90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397DBD14-F2EE-69D5-B168-2769FE1197BF}"/>
              </a:ext>
            </a:extLst>
          </p:cNvPr>
          <p:cNvSpPr>
            <a:spLocks noGrp="1"/>
          </p:cNvSpPr>
          <p:nvPr>
            <p:ph type="ctrTitle"/>
          </p:nvPr>
        </p:nvSpPr>
        <p:spPr>
          <a:xfrm>
            <a:off x="718846" y="933847"/>
            <a:ext cx="5458051" cy="2712897"/>
          </a:xfrm>
        </p:spPr>
        <p:txBody>
          <a:bodyPr anchor="t">
            <a:normAutofit/>
          </a:bodyPr>
          <a:lstStyle/>
          <a:p>
            <a:pPr algn="ctr"/>
            <a:r>
              <a:rPr lang="es-ES" sz="8000" b="1" dirty="0">
                <a:effectLst>
                  <a:outerShdw blurRad="38100" dist="38100" dir="2700000" algn="tl">
                    <a:srgbClr val="000000">
                      <a:alpha val="43137"/>
                    </a:srgbClr>
                  </a:outerShdw>
                </a:effectLst>
                <a:latin typeface="Bahnschrift SemiLight Condensed" panose="020B0502040204020203" pitchFamily="34" charset="0"/>
              </a:rPr>
              <a:t>Aprendizaje por Refuerzo</a:t>
            </a:r>
          </a:p>
        </p:txBody>
      </p:sp>
      <p:sp>
        <p:nvSpPr>
          <p:cNvPr id="3" name="Subtítulo 2">
            <a:extLst>
              <a:ext uri="{FF2B5EF4-FFF2-40B4-BE49-F238E27FC236}">
                <a16:creationId xmlns:a16="http://schemas.microsoft.com/office/drawing/2014/main" id="{355E0E86-1A45-A80F-A552-1C15725D14E1}"/>
              </a:ext>
            </a:extLst>
          </p:cNvPr>
          <p:cNvSpPr>
            <a:spLocks noGrp="1"/>
          </p:cNvSpPr>
          <p:nvPr>
            <p:ph type="subTitle" idx="1"/>
          </p:nvPr>
        </p:nvSpPr>
        <p:spPr>
          <a:xfrm>
            <a:off x="718846" y="5670854"/>
            <a:ext cx="5609447" cy="539380"/>
          </a:xfrm>
        </p:spPr>
        <p:txBody>
          <a:bodyPr anchor="b">
            <a:normAutofit/>
          </a:bodyPr>
          <a:lstStyle/>
          <a:p>
            <a:r>
              <a:rPr lang="es-ES" dirty="0"/>
              <a:t>Alberto Fernández Merchán </a:t>
            </a:r>
            <a:r>
              <a:rPr lang="es-ES" i="1" dirty="0"/>
              <a:t>(Huelva)</a:t>
            </a:r>
          </a:p>
        </p:txBody>
      </p:sp>
      <p:pic>
        <p:nvPicPr>
          <p:cNvPr id="113" name="Picture 3" descr="Diagrama&#10;&#10;Descripción generada automáticamente">
            <a:extLst>
              <a:ext uri="{FF2B5EF4-FFF2-40B4-BE49-F238E27FC236}">
                <a16:creationId xmlns:a16="http://schemas.microsoft.com/office/drawing/2014/main" id="{606AFB93-54C4-B8EE-3BD7-22AFFA447595}"/>
              </a:ext>
            </a:extLst>
          </p:cNvPr>
          <p:cNvPicPr>
            <a:picLocks noChangeAspect="1"/>
          </p:cNvPicPr>
          <p:nvPr/>
        </p:nvPicPr>
        <p:blipFill rotWithShape="1">
          <a:blip r:embed="rId3"/>
          <a:srcRect l="7835" r="-2" b="-2"/>
          <a:stretch/>
        </p:blipFill>
        <p:spPr>
          <a:xfrm>
            <a:off x="6895742" y="-8302"/>
            <a:ext cx="5296257" cy="4597197"/>
          </a:xfrm>
          <a:prstGeom prst="rect">
            <a:avLst/>
          </a:prstGeom>
        </p:spPr>
      </p:pic>
      <p:cxnSp>
        <p:nvCxnSpPr>
          <p:cNvPr id="114" name="Straight Connector 16">
            <a:extLst>
              <a:ext uri="{FF2B5EF4-FFF2-40B4-BE49-F238E27FC236}">
                <a16:creationId xmlns:a16="http://schemas.microsoft.com/office/drawing/2014/main" id="{B6297268-1B4B-4EAB-B8C5-91187E87FF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Imagen 5" descr="Texto, Logotipo&#10;&#10;Descripción generada automáticamente">
            <a:extLst>
              <a:ext uri="{FF2B5EF4-FFF2-40B4-BE49-F238E27FC236}">
                <a16:creationId xmlns:a16="http://schemas.microsoft.com/office/drawing/2014/main" id="{87454757-FA0F-CD98-24B7-6EC8210345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32965" y="5174473"/>
            <a:ext cx="1532142" cy="1532142"/>
          </a:xfrm>
          <a:prstGeom prst="rect">
            <a:avLst/>
          </a:prstGeom>
        </p:spPr>
      </p:pic>
      <p:pic>
        <p:nvPicPr>
          <p:cNvPr id="8" name="Imagen 7" descr="Imagen que contiene Logotipo&#10;&#10;Descripción generada automáticamente">
            <a:extLst>
              <a:ext uri="{FF2B5EF4-FFF2-40B4-BE49-F238E27FC236}">
                <a16:creationId xmlns:a16="http://schemas.microsoft.com/office/drawing/2014/main" id="{0FBCBEB1-F196-49FB-6784-619EC5C6CA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12853" y="5052322"/>
            <a:ext cx="2003002" cy="2003002"/>
          </a:xfrm>
          <a:prstGeom prst="rect">
            <a:avLst/>
          </a:prstGeom>
        </p:spPr>
      </p:pic>
    </p:spTree>
    <p:extLst>
      <p:ext uri="{BB962C8B-B14F-4D97-AF65-F5344CB8AC3E}">
        <p14:creationId xmlns:p14="http://schemas.microsoft.com/office/powerpoint/2010/main" val="397056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par>
                          <p:cTn id="11" fill="hold">
                            <p:stCondLst>
                              <p:cond delay="2200"/>
                            </p:stCondLst>
                            <p:childTnLst>
                              <p:par>
                                <p:cTn id="12" presetID="10" presetClass="entr" presetSubtype="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a:normAutofit fontScale="90000"/>
          </a:bodyPr>
          <a:lstStyle/>
          <a:p>
            <a:pPr algn="ctr"/>
            <a:r>
              <a:rPr lang="es-ES" dirty="0">
                <a:effectLst>
                  <a:outerShdw blurRad="38100" dist="38100" dir="2700000" algn="tl">
                    <a:srgbClr val="000000">
                      <a:alpha val="43137"/>
                    </a:srgbClr>
                  </a:outerShdw>
                </a:effectLst>
              </a:rPr>
              <a:t>Características del aprendizaje por refuerzo</a:t>
            </a:r>
          </a:p>
        </p:txBody>
      </p:sp>
      <p:sp>
        <p:nvSpPr>
          <p:cNvPr id="4" name="Marcador de número de diapositiva 3">
            <a:extLst>
              <a:ext uri="{FF2B5EF4-FFF2-40B4-BE49-F238E27FC236}">
                <a16:creationId xmlns:a16="http://schemas.microsoft.com/office/drawing/2014/main" id="{260900A9-6501-366B-28A1-1CD770F411BE}"/>
              </a:ext>
            </a:extLst>
          </p:cNvPr>
          <p:cNvSpPr>
            <a:spLocks noGrp="1"/>
          </p:cNvSpPr>
          <p:nvPr>
            <p:ph type="sldNum" sz="quarter" idx="12"/>
          </p:nvPr>
        </p:nvSpPr>
        <p:spPr/>
        <p:txBody>
          <a:bodyPr/>
          <a:lstStyle/>
          <a:p>
            <a:fld id="{B4A918BC-4D43-4B42-B3C0-E7EBE25E6AF0}" type="slidenum">
              <a:rPr lang="en-US" smtClean="0"/>
              <a:t>10</a:t>
            </a:fld>
            <a:endParaRPr lang="en-US"/>
          </a:p>
        </p:txBody>
      </p:sp>
      <p:sp>
        <p:nvSpPr>
          <p:cNvPr id="5" name="Marcador de pie de página 3">
            <a:extLst>
              <a:ext uri="{FF2B5EF4-FFF2-40B4-BE49-F238E27FC236}">
                <a16:creationId xmlns:a16="http://schemas.microsoft.com/office/drawing/2014/main" id="{4B1E588B-60F2-6EDC-671D-6E6661CF0255}"/>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65977450-1E6C-856B-0A84-D78AF1534E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7" name="CuadroTexto 6">
            <a:extLst>
              <a:ext uri="{FF2B5EF4-FFF2-40B4-BE49-F238E27FC236}">
                <a16:creationId xmlns:a16="http://schemas.microsoft.com/office/drawing/2014/main" id="{C176AA0F-4CBB-0EDA-26BC-A5ECD96F4590}"/>
              </a:ext>
            </a:extLst>
          </p:cNvPr>
          <p:cNvSpPr txBox="1"/>
          <p:nvPr/>
        </p:nvSpPr>
        <p:spPr>
          <a:xfrm>
            <a:off x="613520" y="3002692"/>
            <a:ext cx="10879786" cy="584775"/>
          </a:xfrm>
          <a:prstGeom prst="rect">
            <a:avLst/>
          </a:prstGeom>
          <a:solidFill>
            <a:srgbClr val="F99D9B">
              <a:alpha val="50000"/>
            </a:srgbClr>
          </a:solidFill>
          <a:ln>
            <a:solidFill>
              <a:schemeClr val="tx1"/>
            </a:solidFill>
          </a:ln>
        </p:spPr>
        <p:txBody>
          <a:bodyPr wrap="square" rtlCol="0">
            <a:spAutoFit/>
          </a:bodyPr>
          <a:lstStyle/>
          <a:p>
            <a:pPr algn="ctr"/>
            <a:r>
              <a:rPr lang="es-ES" sz="3200" dirty="0"/>
              <a:t>Bucle Cerrado</a:t>
            </a:r>
          </a:p>
        </p:txBody>
      </p:sp>
      <p:sp>
        <p:nvSpPr>
          <p:cNvPr id="8" name="CuadroTexto 7">
            <a:extLst>
              <a:ext uri="{FF2B5EF4-FFF2-40B4-BE49-F238E27FC236}">
                <a16:creationId xmlns:a16="http://schemas.microsoft.com/office/drawing/2014/main" id="{CEF23C2C-6949-AE43-FF62-55B3E459684A}"/>
              </a:ext>
            </a:extLst>
          </p:cNvPr>
          <p:cNvSpPr txBox="1"/>
          <p:nvPr/>
        </p:nvSpPr>
        <p:spPr>
          <a:xfrm>
            <a:off x="613520" y="3887922"/>
            <a:ext cx="10879786" cy="584775"/>
          </a:xfrm>
          <a:prstGeom prst="rect">
            <a:avLst/>
          </a:prstGeom>
          <a:solidFill>
            <a:schemeClr val="tx2">
              <a:lumMod val="25000"/>
              <a:lumOff val="75000"/>
              <a:alpha val="50000"/>
            </a:schemeClr>
          </a:solidFill>
          <a:ln>
            <a:solidFill>
              <a:schemeClr val="tx1"/>
            </a:solidFill>
          </a:ln>
        </p:spPr>
        <p:txBody>
          <a:bodyPr wrap="square" rtlCol="0">
            <a:spAutoFit/>
          </a:bodyPr>
          <a:lstStyle>
            <a:defPPr>
              <a:defRPr lang="es-ES"/>
            </a:defPPr>
            <a:lvl1pPr algn="ctr">
              <a:defRPr sz="3600"/>
            </a:lvl1pPr>
          </a:lstStyle>
          <a:p>
            <a:r>
              <a:rPr lang="es-ES" sz="3200" dirty="0"/>
              <a:t>No se le dicen las instrucciones directamente</a:t>
            </a:r>
          </a:p>
        </p:txBody>
      </p:sp>
      <p:sp>
        <p:nvSpPr>
          <p:cNvPr id="9" name="CuadroTexto 8">
            <a:extLst>
              <a:ext uri="{FF2B5EF4-FFF2-40B4-BE49-F238E27FC236}">
                <a16:creationId xmlns:a16="http://schemas.microsoft.com/office/drawing/2014/main" id="{51EF47C6-F73B-621F-E9D5-4F5281FB1233}"/>
              </a:ext>
            </a:extLst>
          </p:cNvPr>
          <p:cNvSpPr txBox="1"/>
          <p:nvPr/>
        </p:nvSpPr>
        <p:spPr>
          <a:xfrm>
            <a:off x="613520" y="4788948"/>
            <a:ext cx="10879786" cy="1077218"/>
          </a:xfrm>
          <a:prstGeom prst="rect">
            <a:avLst/>
          </a:prstGeom>
          <a:solidFill>
            <a:schemeClr val="tx2">
              <a:lumMod val="25000"/>
              <a:lumOff val="75000"/>
              <a:alpha val="50000"/>
            </a:schemeClr>
          </a:solidFill>
          <a:ln>
            <a:solidFill>
              <a:schemeClr val="tx1"/>
            </a:solidFill>
          </a:ln>
        </p:spPr>
        <p:txBody>
          <a:bodyPr wrap="square" rtlCol="0">
            <a:spAutoFit/>
          </a:bodyPr>
          <a:lstStyle>
            <a:defPPr>
              <a:defRPr lang="es-ES"/>
            </a:defPPr>
            <a:lvl1pPr algn="ctr">
              <a:defRPr sz="3600"/>
            </a:lvl1pPr>
          </a:lstStyle>
          <a:p>
            <a:r>
              <a:rPr lang="es-ES" sz="3200" dirty="0"/>
              <a:t>Las consecuencias de las acciones están en juego durante largos periodos de tiempo</a:t>
            </a:r>
          </a:p>
        </p:txBody>
      </p:sp>
    </p:spTree>
    <p:extLst>
      <p:ext uri="{BB962C8B-B14F-4D97-AF65-F5344CB8AC3E}">
        <p14:creationId xmlns:p14="http://schemas.microsoft.com/office/powerpoint/2010/main" val="366425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a:normAutofit fontScale="90000"/>
          </a:bodyPr>
          <a:lstStyle/>
          <a:p>
            <a:pPr algn="ctr"/>
            <a:r>
              <a:rPr lang="es-ES" dirty="0">
                <a:effectLst>
                  <a:outerShdw blurRad="38100" dist="38100" dir="2700000" algn="tl">
                    <a:srgbClr val="000000">
                      <a:alpha val="43137"/>
                    </a:srgbClr>
                  </a:outerShdw>
                </a:effectLst>
              </a:rPr>
              <a:t>Características del aprendizaje por refuerzo</a:t>
            </a:r>
          </a:p>
        </p:txBody>
      </p:sp>
      <p:sp>
        <p:nvSpPr>
          <p:cNvPr id="4" name="Marcador de número de diapositiva 3">
            <a:extLst>
              <a:ext uri="{FF2B5EF4-FFF2-40B4-BE49-F238E27FC236}">
                <a16:creationId xmlns:a16="http://schemas.microsoft.com/office/drawing/2014/main" id="{260900A9-6501-366B-28A1-1CD770F411BE}"/>
              </a:ext>
            </a:extLst>
          </p:cNvPr>
          <p:cNvSpPr>
            <a:spLocks noGrp="1"/>
          </p:cNvSpPr>
          <p:nvPr>
            <p:ph type="sldNum" sz="quarter" idx="12"/>
          </p:nvPr>
        </p:nvSpPr>
        <p:spPr/>
        <p:txBody>
          <a:bodyPr/>
          <a:lstStyle/>
          <a:p>
            <a:fld id="{B4A918BC-4D43-4B42-B3C0-E7EBE25E6AF0}" type="slidenum">
              <a:rPr lang="en-US" smtClean="0"/>
              <a:t>11</a:t>
            </a:fld>
            <a:endParaRPr lang="en-US"/>
          </a:p>
        </p:txBody>
      </p:sp>
      <p:sp>
        <p:nvSpPr>
          <p:cNvPr id="5" name="Marcador de pie de página 3">
            <a:extLst>
              <a:ext uri="{FF2B5EF4-FFF2-40B4-BE49-F238E27FC236}">
                <a16:creationId xmlns:a16="http://schemas.microsoft.com/office/drawing/2014/main" id="{4B1E588B-60F2-6EDC-671D-6E6661CF0255}"/>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65977450-1E6C-856B-0A84-D78AF1534E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7" name="CuadroTexto 6">
            <a:extLst>
              <a:ext uri="{FF2B5EF4-FFF2-40B4-BE49-F238E27FC236}">
                <a16:creationId xmlns:a16="http://schemas.microsoft.com/office/drawing/2014/main" id="{C176AA0F-4CBB-0EDA-26BC-A5ECD96F4590}"/>
              </a:ext>
            </a:extLst>
          </p:cNvPr>
          <p:cNvSpPr txBox="1"/>
          <p:nvPr/>
        </p:nvSpPr>
        <p:spPr>
          <a:xfrm>
            <a:off x="613520" y="3002692"/>
            <a:ext cx="10879786" cy="584775"/>
          </a:xfrm>
          <a:prstGeom prst="rect">
            <a:avLst/>
          </a:prstGeom>
          <a:solidFill>
            <a:schemeClr val="tx2">
              <a:lumMod val="25000"/>
              <a:lumOff val="75000"/>
              <a:alpha val="50000"/>
            </a:schemeClr>
          </a:solidFill>
          <a:ln>
            <a:solidFill>
              <a:schemeClr val="tx1"/>
            </a:solidFill>
          </a:ln>
        </p:spPr>
        <p:txBody>
          <a:bodyPr wrap="square" rtlCol="0">
            <a:spAutoFit/>
          </a:bodyPr>
          <a:lstStyle/>
          <a:p>
            <a:pPr algn="ctr"/>
            <a:r>
              <a:rPr lang="es-ES" sz="3200" dirty="0"/>
              <a:t>Bucle Cerrado</a:t>
            </a:r>
          </a:p>
        </p:txBody>
      </p:sp>
      <p:sp>
        <p:nvSpPr>
          <p:cNvPr id="8" name="CuadroTexto 7">
            <a:extLst>
              <a:ext uri="{FF2B5EF4-FFF2-40B4-BE49-F238E27FC236}">
                <a16:creationId xmlns:a16="http://schemas.microsoft.com/office/drawing/2014/main" id="{CEF23C2C-6949-AE43-FF62-55B3E459684A}"/>
              </a:ext>
            </a:extLst>
          </p:cNvPr>
          <p:cNvSpPr txBox="1"/>
          <p:nvPr/>
        </p:nvSpPr>
        <p:spPr>
          <a:xfrm>
            <a:off x="613520" y="3887922"/>
            <a:ext cx="10879786" cy="584775"/>
          </a:xfrm>
          <a:prstGeom prst="rect">
            <a:avLst/>
          </a:prstGeom>
          <a:solidFill>
            <a:srgbClr val="F99D9B">
              <a:alpha val="50000"/>
            </a:srgbClr>
          </a:solidFill>
          <a:ln>
            <a:solidFill>
              <a:schemeClr val="tx1"/>
            </a:solidFill>
          </a:ln>
        </p:spPr>
        <p:txBody>
          <a:bodyPr wrap="square" rtlCol="0">
            <a:spAutoFit/>
          </a:bodyPr>
          <a:lstStyle>
            <a:defPPr>
              <a:defRPr lang="es-ES"/>
            </a:defPPr>
            <a:lvl1pPr algn="ctr">
              <a:defRPr sz="3200"/>
            </a:lvl1pPr>
          </a:lstStyle>
          <a:p>
            <a:r>
              <a:rPr lang="es-ES" dirty="0"/>
              <a:t>No se le dicen las instrucciones directamente</a:t>
            </a:r>
          </a:p>
        </p:txBody>
      </p:sp>
      <p:sp>
        <p:nvSpPr>
          <p:cNvPr id="9" name="CuadroTexto 8">
            <a:extLst>
              <a:ext uri="{FF2B5EF4-FFF2-40B4-BE49-F238E27FC236}">
                <a16:creationId xmlns:a16="http://schemas.microsoft.com/office/drawing/2014/main" id="{51EF47C6-F73B-621F-E9D5-4F5281FB1233}"/>
              </a:ext>
            </a:extLst>
          </p:cNvPr>
          <p:cNvSpPr txBox="1"/>
          <p:nvPr/>
        </p:nvSpPr>
        <p:spPr>
          <a:xfrm>
            <a:off x="613520" y="4788948"/>
            <a:ext cx="10879786" cy="1077218"/>
          </a:xfrm>
          <a:prstGeom prst="rect">
            <a:avLst/>
          </a:prstGeom>
          <a:solidFill>
            <a:schemeClr val="tx2">
              <a:lumMod val="25000"/>
              <a:lumOff val="75000"/>
              <a:alpha val="50000"/>
            </a:schemeClr>
          </a:solidFill>
          <a:ln>
            <a:solidFill>
              <a:schemeClr val="tx1"/>
            </a:solidFill>
          </a:ln>
        </p:spPr>
        <p:txBody>
          <a:bodyPr wrap="square" rtlCol="0">
            <a:spAutoFit/>
          </a:bodyPr>
          <a:lstStyle>
            <a:defPPr>
              <a:defRPr lang="es-ES"/>
            </a:defPPr>
            <a:lvl1pPr algn="ctr">
              <a:defRPr sz="3600"/>
            </a:lvl1pPr>
          </a:lstStyle>
          <a:p>
            <a:r>
              <a:rPr lang="es-ES" sz="3200" dirty="0"/>
              <a:t>Las consecuencias de las acciones están en juego durante largos periodos de tiempo</a:t>
            </a:r>
          </a:p>
        </p:txBody>
      </p:sp>
    </p:spTree>
    <p:extLst>
      <p:ext uri="{BB962C8B-B14F-4D97-AF65-F5344CB8AC3E}">
        <p14:creationId xmlns:p14="http://schemas.microsoft.com/office/powerpoint/2010/main" val="817328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a:normAutofit fontScale="90000"/>
          </a:bodyPr>
          <a:lstStyle/>
          <a:p>
            <a:pPr algn="ctr"/>
            <a:r>
              <a:rPr lang="es-ES" dirty="0">
                <a:effectLst>
                  <a:outerShdw blurRad="38100" dist="38100" dir="2700000" algn="tl">
                    <a:srgbClr val="000000">
                      <a:alpha val="43137"/>
                    </a:srgbClr>
                  </a:outerShdw>
                </a:effectLst>
              </a:rPr>
              <a:t>Características del aprendizaje por refuerzo</a:t>
            </a:r>
          </a:p>
        </p:txBody>
      </p:sp>
      <p:sp>
        <p:nvSpPr>
          <p:cNvPr id="4" name="Marcador de número de diapositiva 3">
            <a:extLst>
              <a:ext uri="{FF2B5EF4-FFF2-40B4-BE49-F238E27FC236}">
                <a16:creationId xmlns:a16="http://schemas.microsoft.com/office/drawing/2014/main" id="{260900A9-6501-366B-28A1-1CD770F411BE}"/>
              </a:ext>
            </a:extLst>
          </p:cNvPr>
          <p:cNvSpPr>
            <a:spLocks noGrp="1"/>
          </p:cNvSpPr>
          <p:nvPr>
            <p:ph type="sldNum" sz="quarter" idx="12"/>
          </p:nvPr>
        </p:nvSpPr>
        <p:spPr/>
        <p:txBody>
          <a:bodyPr/>
          <a:lstStyle/>
          <a:p>
            <a:fld id="{B4A918BC-4D43-4B42-B3C0-E7EBE25E6AF0}" type="slidenum">
              <a:rPr lang="en-US" smtClean="0"/>
              <a:t>12</a:t>
            </a:fld>
            <a:endParaRPr lang="en-US"/>
          </a:p>
        </p:txBody>
      </p:sp>
      <p:sp>
        <p:nvSpPr>
          <p:cNvPr id="5" name="Marcador de pie de página 3">
            <a:extLst>
              <a:ext uri="{FF2B5EF4-FFF2-40B4-BE49-F238E27FC236}">
                <a16:creationId xmlns:a16="http://schemas.microsoft.com/office/drawing/2014/main" id="{4B1E588B-60F2-6EDC-671D-6E6661CF0255}"/>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65977450-1E6C-856B-0A84-D78AF1534E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7" name="CuadroTexto 6">
            <a:extLst>
              <a:ext uri="{FF2B5EF4-FFF2-40B4-BE49-F238E27FC236}">
                <a16:creationId xmlns:a16="http://schemas.microsoft.com/office/drawing/2014/main" id="{C176AA0F-4CBB-0EDA-26BC-A5ECD96F4590}"/>
              </a:ext>
            </a:extLst>
          </p:cNvPr>
          <p:cNvSpPr txBox="1"/>
          <p:nvPr/>
        </p:nvSpPr>
        <p:spPr>
          <a:xfrm>
            <a:off x="613520" y="3002692"/>
            <a:ext cx="10879786" cy="584775"/>
          </a:xfrm>
          <a:prstGeom prst="rect">
            <a:avLst/>
          </a:prstGeom>
          <a:solidFill>
            <a:schemeClr val="tx2">
              <a:lumMod val="25000"/>
              <a:lumOff val="75000"/>
              <a:alpha val="50000"/>
            </a:schemeClr>
          </a:solidFill>
          <a:ln>
            <a:solidFill>
              <a:schemeClr val="tx1"/>
            </a:solidFill>
          </a:ln>
        </p:spPr>
        <p:txBody>
          <a:bodyPr wrap="square" rtlCol="0">
            <a:spAutoFit/>
          </a:bodyPr>
          <a:lstStyle/>
          <a:p>
            <a:pPr algn="ctr"/>
            <a:r>
              <a:rPr lang="es-ES" sz="3200" dirty="0"/>
              <a:t>Bucle Cerrado</a:t>
            </a:r>
          </a:p>
        </p:txBody>
      </p:sp>
      <p:sp>
        <p:nvSpPr>
          <p:cNvPr id="8" name="CuadroTexto 7">
            <a:extLst>
              <a:ext uri="{FF2B5EF4-FFF2-40B4-BE49-F238E27FC236}">
                <a16:creationId xmlns:a16="http://schemas.microsoft.com/office/drawing/2014/main" id="{CEF23C2C-6949-AE43-FF62-55B3E459684A}"/>
              </a:ext>
            </a:extLst>
          </p:cNvPr>
          <p:cNvSpPr txBox="1"/>
          <p:nvPr/>
        </p:nvSpPr>
        <p:spPr>
          <a:xfrm>
            <a:off x="613520" y="3887922"/>
            <a:ext cx="10879786" cy="584775"/>
          </a:xfrm>
          <a:prstGeom prst="rect">
            <a:avLst/>
          </a:prstGeom>
          <a:solidFill>
            <a:schemeClr val="tx2">
              <a:lumMod val="25000"/>
              <a:lumOff val="75000"/>
              <a:alpha val="50000"/>
            </a:schemeClr>
          </a:solidFill>
          <a:ln>
            <a:solidFill>
              <a:schemeClr val="tx1"/>
            </a:solidFill>
          </a:ln>
        </p:spPr>
        <p:txBody>
          <a:bodyPr wrap="square" rtlCol="0">
            <a:spAutoFit/>
          </a:bodyPr>
          <a:lstStyle>
            <a:defPPr>
              <a:defRPr lang="es-ES"/>
            </a:defPPr>
            <a:lvl1pPr algn="ctr">
              <a:defRPr sz="3600"/>
            </a:lvl1pPr>
          </a:lstStyle>
          <a:p>
            <a:r>
              <a:rPr lang="es-ES" sz="3200" dirty="0"/>
              <a:t>No se le dicen las instrucciones directamente</a:t>
            </a:r>
          </a:p>
        </p:txBody>
      </p:sp>
      <p:sp>
        <p:nvSpPr>
          <p:cNvPr id="9" name="CuadroTexto 8">
            <a:extLst>
              <a:ext uri="{FF2B5EF4-FFF2-40B4-BE49-F238E27FC236}">
                <a16:creationId xmlns:a16="http://schemas.microsoft.com/office/drawing/2014/main" id="{51EF47C6-F73B-621F-E9D5-4F5281FB1233}"/>
              </a:ext>
            </a:extLst>
          </p:cNvPr>
          <p:cNvSpPr txBox="1"/>
          <p:nvPr/>
        </p:nvSpPr>
        <p:spPr>
          <a:xfrm>
            <a:off x="613520" y="4788948"/>
            <a:ext cx="10879786" cy="1077218"/>
          </a:xfrm>
          <a:prstGeom prst="rect">
            <a:avLst/>
          </a:prstGeom>
          <a:solidFill>
            <a:srgbClr val="F99D9B">
              <a:alpha val="50000"/>
            </a:srgbClr>
          </a:solidFill>
          <a:ln>
            <a:solidFill>
              <a:schemeClr val="tx1"/>
            </a:solidFill>
          </a:ln>
        </p:spPr>
        <p:txBody>
          <a:bodyPr wrap="square" rtlCol="0">
            <a:spAutoFit/>
          </a:bodyPr>
          <a:lstStyle>
            <a:defPPr>
              <a:defRPr lang="es-ES"/>
            </a:defPPr>
            <a:lvl1pPr algn="ctr">
              <a:defRPr sz="3200"/>
            </a:lvl1pPr>
          </a:lstStyle>
          <a:p>
            <a:r>
              <a:rPr lang="es-ES" dirty="0"/>
              <a:t>Las consecuencias de las acciones están en juego durante largos periodos de tiempo</a:t>
            </a:r>
          </a:p>
        </p:txBody>
      </p:sp>
    </p:spTree>
    <p:extLst>
      <p:ext uri="{BB962C8B-B14F-4D97-AF65-F5344CB8AC3E}">
        <p14:creationId xmlns:p14="http://schemas.microsoft.com/office/powerpoint/2010/main" val="4098733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a:lstStyle/>
          <a:p>
            <a:pPr algn="ctr"/>
            <a:r>
              <a:rPr lang="es-ES" dirty="0">
                <a:effectLst>
                  <a:outerShdw blurRad="38100" dist="38100" dir="2700000" algn="tl">
                    <a:srgbClr val="000000">
                      <a:alpha val="43137"/>
                    </a:srgbClr>
                  </a:outerShdw>
                </a:effectLst>
              </a:rPr>
              <a:t>Dilema Exploración-Explotación</a:t>
            </a:r>
          </a:p>
        </p:txBody>
      </p:sp>
      <p:sp>
        <p:nvSpPr>
          <p:cNvPr id="4" name="Marcador de número de diapositiva 3">
            <a:extLst>
              <a:ext uri="{FF2B5EF4-FFF2-40B4-BE49-F238E27FC236}">
                <a16:creationId xmlns:a16="http://schemas.microsoft.com/office/drawing/2014/main" id="{D51FE83C-B4FB-AAEB-24FF-AE81801BF706}"/>
              </a:ext>
            </a:extLst>
          </p:cNvPr>
          <p:cNvSpPr>
            <a:spLocks noGrp="1"/>
          </p:cNvSpPr>
          <p:nvPr>
            <p:ph type="sldNum" sz="quarter" idx="12"/>
          </p:nvPr>
        </p:nvSpPr>
        <p:spPr/>
        <p:txBody>
          <a:bodyPr/>
          <a:lstStyle/>
          <a:p>
            <a:fld id="{B4A918BC-4D43-4B42-B3C0-E7EBE25E6AF0}" type="slidenum">
              <a:rPr lang="en-US" smtClean="0"/>
              <a:t>13</a:t>
            </a:fld>
            <a:endParaRPr lang="en-US"/>
          </a:p>
        </p:txBody>
      </p:sp>
      <p:sp>
        <p:nvSpPr>
          <p:cNvPr id="5" name="Marcador de pie de página 3">
            <a:extLst>
              <a:ext uri="{FF2B5EF4-FFF2-40B4-BE49-F238E27FC236}">
                <a16:creationId xmlns:a16="http://schemas.microsoft.com/office/drawing/2014/main" id="{2D8817A0-0706-1E19-3B22-8CB23E22A81D}"/>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A1DE84F8-4BC3-A543-DF25-BE5D3CAFA2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pic>
        <p:nvPicPr>
          <p:cNvPr id="3074" name="Picture 2" descr="Scales PNG">
            <a:extLst>
              <a:ext uri="{FF2B5EF4-FFF2-40B4-BE49-F238E27FC236}">
                <a16:creationId xmlns:a16="http://schemas.microsoft.com/office/drawing/2014/main" id="{879FF0D9-FD94-6A57-BBA4-A3270AD1FB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520" y="2266541"/>
            <a:ext cx="3787140" cy="378714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299D6C31-F1BF-F838-C2F6-0C7E8796C321}"/>
              </a:ext>
            </a:extLst>
          </p:cNvPr>
          <p:cNvSpPr txBox="1"/>
          <p:nvPr/>
        </p:nvSpPr>
        <p:spPr>
          <a:xfrm>
            <a:off x="4857640" y="3105834"/>
            <a:ext cx="6720840" cy="646331"/>
          </a:xfrm>
          <a:prstGeom prst="rect">
            <a:avLst/>
          </a:prstGeom>
          <a:noFill/>
        </p:spPr>
        <p:txBody>
          <a:bodyPr wrap="square" rtlCol="0">
            <a:spAutoFit/>
          </a:bodyPr>
          <a:lstStyle/>
          <a:p>
            <a:r>
              <a:rPr lang="es-ES" b="1" dirty="0"/>
              <a:t>Exploración: </a:t>
            </a:r>
            <a:r>
              <a:rPr lang="es-ES" dirty="0"/>
              <a:t>El agente intenta acciones que no han sido seleccionadas anteriormente.</a:t>
            </a:r>
            <a:endParaRPr lang="es-ES" b="1" dirty="0"/>
          </a:p>
        </p:txBody>
      </p:sp>
      <p:sp>
        <p:nvSpPr>
          <p:cNvPr id="7" name="CuadroTexto 6">
            <a:extLst>
              <a:ext uri="{FF2B5EF4-FFF2-40B4-BE49-F238E27FC236}">
                <a16:creationId xmlns:a16="http://schemas.microsoft.com/office/drawing/2014/main" id="{FE2F4BCC-01BB-A9D9-A1FA-9FF9D9B6F5B6}"/>
              </a:ext>
            </a:extLst>
          </p:cNvPr>
          <p:cNvSpPr txBox="1"/>
          <p:nvPr/>
        </p:nvSpPr>
        <p:spPr>
          <a:xfrm>
            <a:off x="4857640" y="3836945"/>
            <a:ext cx="6720840" cy="646331"/>
          </a:xfrm>
          <a:prstGeom prst="rect">
            <a:avLst/>
          </a:prstGeom>
          <a:noFill/>
        </p:spPr>
        <p:txBody>
          <a:bodyPr wrap="square" rtlCol="0">
            <a:spAutoFit/>
          </a:bodyPr>
          <a:lstStyle/>
          <a:p>
            <a:r>
              <a:rPr lang="es-ES" b="1" dirty="0"/>
              <a:t>Explotación: </a:t>
            </a:r>
            <a:r>
              <a:rPr lang="es-ES" dirty="0"/>
              <a:t>El agente utiliza acciones que ya ha intentado en el pasado y las ha encontrado útiles para producir una recompensa</a:t>
            </a:r>
            <a:endParaRPr lang="es-ES" b="1" dirty="0"/>
          </a:p>
        </p:txBody>
      </p:sp>
      <p:sp>
        <p:nvSpPr>
          <p:cNvPr id="8" name="CuadroTexto 7">
            <a:extLst>
              <a:ext uri="{FF2B5EF4-FFF2-40B4-BE49-F238E27FC236}">
                <a16:creationId xmlns:a16="http://schemas.microsoft.com/office/drawing/2014/main" id="{CE790657-A083-F1E8-B8C1-406745D804F4}"/>
              </a:ext>
            </a:extLst>
          </p:cNvPr>
          <p:cNvSpPr txBox="1"/>
          <p:nvPr/>
        </p:nvSpPr>
        <p:spPr>
          <a:xfrm>
            <a:off x="4857640" y="4591458"/>
            <a:ext cx="6983620" cy="369332"/>
          </a:xfrm>
          <a:prstGeom prst="rect">
            <a:avLst/>
          </a:prstGeom>
          <a:noFill/>
        </p:spPr>
        <p:txBody>
          <a:bodyPr wrap="square" rtlCol="0">
            <a:spAutoFit/>
          </a:bodyPr>
          <a:lstStyle/>
          <a:p>
            <a:r>
              <a:rPr lang="es-ES" b="1" dirty="0"/>
              <a:t>Dilema: </a:t>
            </a:r>
            <a:r>
              <a:rPr lang="es-ES" dirty="0"/>
              <a:t>¿En qué proporción debería el agente explorar o explotar?</a:t>
            </a:r>
            <a:endParaRPr lang="es-ES" b="1" dirty="0"/>
          </a:p>
        </p:txBody>
      </p:sp>
    </p:spTree>
    <p:extLst>
      <p:ext uri="{BB962C8B-B14F-4D97-AF65-F5344CB8AC3E}">
        <p14:creationId xmlns:p14="http://schemas.microsoft.com/office/powerpoint/2010/main" val="656885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vert="horz" lIns="91440" tIns="45720" rIns="91440" bIns="45720" rtlCol="0" anchor="ctr">
            <a:normAutofit/>
          </a:bodyPr>
          <a:lstStyle/>
          <a:p>
            <a:pPr algn="ctr"/>
            <a:r>
              <a:rPr lang="es-ES" dirty="0">
                <a:effectLst>
                  <a:outerShdw blurRad="38100" dist="38100" dir="2700000" algn="tl">
                    <a:srgbClr val="000000">
                      <a:alpha val="43137"/>
                    </a:srgbClr>
                  </a:outerShdw>
                </a:effectLst>
              </a:rPr>
              <a:t>Elementos del aprendizaje por refuerzo</a:t>
            </a:r>
          </a:p>
        </p:txBody>
      </p:sp>
      <p:sp>
        <p:nvSpPr>
          <p:cNvPr id="4" name="Marcador de número de diapositiva 3">
            <a:extLst>
              <a:ext uri="{FF2B5EF4-FFF2-40B4-BE49-F238E27FC236}">
                <a16:creationId xmlns:a16="http://schemas.microsoft.com/office/drawing/2014/main" id="{C882A1D1-D581-722D-E2DE-263A2FD29473}"/>
              </a:ext>
            </a:extLst>
          </p:cNvPr>
          <p:cNvSpPr>
            <a:spLocks noGrp="1"/>
          </p:cNvSpPr>
          <p:nvPr>
            <p:ph type="sldNum" sz="quarter" idx="12"/>
          </p:nvPr>
        </p:nvSpPr>
        <p:spPr/>
        <p:txBody>
          <a:bodyPr/>
          <a:lstStyle/>
          <a:p>
            <a:fld id="{B4A918BC-4D43-4B42-B3C0-E7EBE25E6AF0}" type="slidenum">
              <a:rPr lang="en-US" smtClean="0"/>
              <a:t>14</a:t>
            </a:fld>
            <a:endParaRPr lang="en-US"/>
          </a:p>
        </p:txBody>
      </p:sp>
      <p:sp>
        <p:nvSpPr>
          <p:cNvPr id="5" name="Marcador de pie de página 3">
            <a:extLst>
              <a:ext uri="{FF2B5EF4-FFF2-40B4-BE49-F238E27FC236}">
                <a16:creationId xmlns:a16="http://schemas.microsoft.com/office/drawing/2014/main" id="{3A2C1A81-F248-2A36-2538-330FFBE4D6DB}"/>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5FCF4214-3239-039A-9BA8-F518762666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7" name="Rectángulo 6">
            <a:extLst>
              <a:ext uri="{FF2B5EF4-FFF2-40B4-BE49-F238E27FC236}">
                <a16:creationId xmlns:a16="http://schemas.microsoft.com/office/drawing/2014/main" id="{C0C2C24D-A4D1-9E65-F9AA-EFE9F439B78E}"/>
              </a:ext>
            </a:extLst>
          </p:cNvPr>
          <p:cNvSpPr/>
          <p:nvPr/>
        </p:nvSpPr>
        <p:spPr>
          <a:xfrm>
            <a:off x="3360421" y="3116111"/>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Política</a:t>
            </a:r>
          </a:p>
        </p:txBody>
      </p:sp>
      <p:sp>
        <p:nvSpPr>
          <p:cNvPr id="8" name="Rectángulo 7">
            <a:extLst>
              <a:ext uri="{FF2B5EF4-FFF2-40B4-BE49-F238E27FC236}">
                <a16:creationId xmlns:a16="http://schemas.microsoft.com/office/drawing/2014/main" id="{BA62BCE1-A743-3F52-BD30-AB4BB2AB3049}"/>
              </a:ext>
            </a:extLst>
          </p:cNvPr>
          <p:cNvSpPr/>
          <p:nvPr/>
        </p:nvSpPr>
        <p:spPr>
          <a:xfrm>
            <a:off x="3360421" y="4819305"/>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Recompensa</a:t>
            </a:r>
          </a:p>
        </p:txBody>
      </p:sp>
      <p:sp>
        <p:nvSpPr>
          <p:cNvPr id="9" name="Rectángulo 8">
            <a:extLst>
              <a:ext uri="{FF2B5EF4-FFF2-40B4-BE49-F238E27FC236}">
                <a16:creationId xmlns:a16="http://schemas.microsoft.com/office/drawing/2014/main" id="{17F41B98-775C-8496-749B-537AC0F6FD9D}"/>
              </a:ext>
            </a:extLst>
          </p:cNvPr>
          <p:cNvSpPr/>
          <p:nvPr/>
        </p:nvSpPr>
        <p:spPr>
          <a:xfrm>
            <a:off x="6096000" y="3101204"/>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Valor</a:t>
            </a:r>
          </a:p>
        </p:txBody>
      </p:sp>
      <p:sp>
        <p:nvSpPr>
          <p:cNvPr id="10" name="Rectángulo 9">
            <a:extLst>
              <a:ext uri="{FF2B5EF4-FFF2-40B4-BE49-F238E27FC236}">
                <a16:creationId xmlns:a16="http://schemas.microsoft.com/office/drawing/2014/main" id="{A88C1231-C181-C1E3-ABFB-3E082AD57D4B}"/>
              </a:ext>
            </a:extLst>
          </p:cNvPr>
          <p:cNvSpPr/>
          <p:nvPr/>
        </p:nvSpPr>
        <p:spPr>
          <a:xfrm>
            <a:off x="6096000" y="4804398"/>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Modelo</a:t>
            </a:r>
          </a:p>
        </p:txBody>
      </p:sp>
    </p:spTree>
    <p:extLst>
      <p:ext uri="{BB962C8B-B14F-4D97-AF65-F5344CB8AC3E}">
        <p14:creationId xmlns:p14="http://schemas.microsoft.com/office/powerpoint/2010/main" val="404732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vert="horz" lIns="91440" tIns="45720" rIns="91440" bIns="45720" rtlCol="0" anchor="ctr">
            <a:normAutofit/>
          </a:bodyPr>
          <a:lstStyle/>
          <a:p>
            <a:pPr algn="ctr"/>
            <a:r>
              <a:rPr lang="es-ES" dirty="0">
                <a:effectLst>
                  <a:outerShdw blurRad="38100" dist="38100" dir="2700000" algn="tl">
                    <a:srgbClr val="000000">
                      <a:alpha val="43137"/>
                    </a:srgbClr>
                  </a:outerShdw>
                </a:effectLst>
              </a:rPr>
              <a:t>Elementos del aprendizaje por refuerzo</a:t>
            </a:r>
          </a:p>
        </p:txBody>
      </p:sp>
      <p:sp>
        <p:nvSpPr>
          <p:cNvPr id="4" name="Marcador de número de diapositiva 3">
            <a:extLst>
              <a:ext uri="{FF2B5EF4-FFF2-40B4-BE49-F238E27FC236}">
                <a16:creationId xmlns:a16="http://schemas.microsoft.com/office/drawing/2014/main" id="{C882A1D1-D581-722D-E2DE-263A2FD29473}"/>
              </a:ext>
            </a:extLst>
          </p:cNvPr>
          <p:cNvSpPr>
            <a:spLocks noGrp="1"/>
          </p:cNvSpPr>
          <p:nvPr>
            <p:ph type="sldNum" sz="quarter" idx="12"/>
          </p:nvPr>
        </p:nvSpPr>
        <p:spPr/>
        <p:txBody>
          <a:bodyPr/>
          <a:lstStyle/>
          <a:p>
            <a:fld id="{B4A918BC-4D43-4B42-B3C0-E7EBE25E6AF0}" type="slidenum">
              <a:rPr lang="en-US" smtClean="0"/>
              <a:t>15</a:t>
            </a:fld>
            <a:endParaRPr lang="en-US"/>
          </a:p>
        </p:txBody>
      </p:sp>
      <p:sp>
        <p:nvSpPr>
          <p:cNvPr id="5" name="Marcador de pie de página 3">
            <a:extLst>
              <a:ext uri="{FF2B5EF4-FFF2-40B4-BE49-F238E27FC236}">
                <a16:creationId xmlns:a16="http://schemas.microsoft.com/office/drawing/2014/main" id="{3A2C1A81-F248-2A36-2538-330FFBE4D6DB}"/>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5FCF4214-3239-039A-9BA8-F518762666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7" name="Rectángulo 6">
            <a:extLst>
              <a:ext uri="{FF2B5EF4-FFF2-40B4-BE49-F238E27FC236}">
                <a16:creationId xmlns:a16="http://schemas.microsoft.com/office/drawing/2014/main" id="{C0C2C24D-A4D1-9E65-F9AA-EFE9F439B78E}"/>
              </a:ext>
            </a:extLst>
          </p:cNvPr>
          <p:cNvSpPr/>
          <p:nvPr/>
        </p:nvSpPr>
        <p:spPr>
          <a:xfrm>
            <a:off x="944911" y="2903839"/>
            <a:ext cx="2415510" cy="1432274"/>
          </a:xfrm>
          <a:prstGeom prst="rect">
            <a:avLst/>
          </a:prstGeom>
          <a:gradFill>
            <a:gsLst>
              <a:gs pos="0">
                <a:schemeClr val="accent1">
                  <a:lumMod val="5000"/>
                  <a:lumOff val="95000"/>
                </a:schemeClr>
              </a:gs>
              <a:gs pos="74000">
                <a:srgbClr val="F6B99E"/>
              </a:gs>
              <a:gs pos="83000">
                <a:srgbClr val="F99D9B"/>
              </a:gs>
              <a:gs pos="100000">
                <a:srgbClr val="FF717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Política</a:t>
            </a:r>
          </a:p>
        </p:txBody>
      </p:sp>
      <p:sp>
        <p:nvSpPr>
          <p:cNvPr id="8" name="Rectángulo 7">
            <a:extLst>
              <a:ext uri="{FF2B5EF4-FFF2-40B4-BE49-F238E27FC236}">
                <a16:creationId xmlns:a16="http://schemas.microsoft.com/office/drawing/2014/main" id="{BA62BCE1-A743-3F52-BD30-AB4BB2AB3049}"/>
              </a:ext>
            </a:extLst>
          </p:cNvPr>
          <p:cNvSpPr/>
          <p:nvPr/>
        </p:nvSpPr>
        <p:spPr>
          <a:xfrm>
            <a:off x="944911" y="4607033"/>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Recompensa</a:t>
            </a:r>
          </a:p>
        </p:txBody>
      </p:sp>
      <p:sp>
        <p:nvSpPr>
          <p:cNvPr id="9" name="Rectángulo 8">
            <a:extLst>
              <a:ext uri="{FF2B5EF4-FFF2-40B4-BE49-F238E27FC236}">
                <a16:creationId xmlns:a16="http://schemas.microsoft.com/office/drawing/2014/main" id="{17F41B98-775C-8496-749B-537AC0F6FD9D}"/>
              </a:ext>
            </a:extLst>
          </p:cNvPr>
          <p:cNvSpPr/>
          <p:nvPr/>
        </p:nvSpPr>
        <p:spPr>
          <a:xfrm>
            <a:off x="3680490" y="2888932"/>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Valor</a:t>
            </a:r>
          </a:p>
        </p:txBody>
      </p:sp>
      <p:sp>
        <p:nvSpPr>
          <p:cNvPr id="10" name="Rectángulo 9">
            <a:extLst>
              <a:ext uri="{FF2B5EF4-FFF2-40B4-BE49-F238E27FC236}">
                <a16:creationId xmlns:a16="http://schemas.microsoft.com/office/drawing/2014/main" id="{A88C1231-C181-C1E3-ABFB-3E082AD57D4B}"/>
              </a:ext>
            </a:extLst>
          </p:cNvPr>
          <p:cNvSpPr/>
          <p:nvPr/>
        </p:nvSpPr>
        <p:spPr>
          <a:xfrm>
            <a:off x="3680490" y="4592126"/>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Modelo</a:t>
            </a:r>
          </a:p>
        </p:txBody>
      </p:sp>
      <p:sp>
        <p:nvSpPr>
          <p:cNvPr id="3" name="CuadroTexto 2">
            <a:extLst>
              <a:ext uri="{FF2B5EF4-FFF2-40B4-BE49-F238E27FC236}">
                <a16:creationId xmlns:a16="http://schemas.microsoft.com/office/drawing/2014/main" id="{629B81DF-0BE7-42AB-4AFD-390E22757BED}"/>
              </a:ext>
            </a:extLst>
          </p:cNvPr>
          <p:cNvSpPr txBox="1"/>
          <p:nvPr/>
        </p:nvSpPr>
        <p:spPr>
          <a:xfrm>
            <a:off x="6416069" y="2888932"/>
            <a:ext cx="5630459" cy="646331"/>
          </a:xfrm>
          <a:prstGeom prst="rect">
            <a:avLst/>
          </a:prstGeom>
          <a:noFill/>
        </p:spPr>
        <p:txBody>
          <a:bodyPr wrap="square" rtlCol="0">
            <a:spAutoFit/>
          </a:bodyPr>
          <a:lstStyle/>
          <a:p>
            <a:pPr algn="just"/>
            <a:r>
              <a:rPr lang="es-ES" dirty="0"/>
              <a:t>Define el comportamiento del agente aprendiz en un momento determinado.</a:t>
            </a:r>
          </a:p>
        </p:txBody>
      </p: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1339CCFE-8FC1-BE2A-7B16-D9052A801657}"/>
                  </a:ext>
                </a:extLst>
              </p:cNvPr>
              <p:cNvSpPr txBox="1"/>
              <p:nvPr/>
            </p:nvSpPr>
            <p:spPr>
              <a:xfrm>
                <a:off x="7445829" y="3806949"/>
                <a:ext cx="3196442" cy="369332"/>
              </a:xfrm>
              <a:prstGeom prst="rect">
                <a:avLst/>
              </a:prstGeom>
              <a:solidFill>
                <a:srgbClr val="F99D9B">
                  <a:alpha val="36000"/>
                </a:srgbClr>
              </a:solidFill>
              <a:ln>
                <a:solidFill>
                  <a:schemeClr val="accent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𝜋</m:t>
                      </m:r>
                      <m:r>
                        <a:rPr lang="es-ES" b="0" i="1" smtClean="0">
                          <a:latin typeface="Cambria Math" panose="02040503050406030204" pitchFamily="18" charset="0"/>
                        </a:rPr>
                        <m:t>:</m:t>
                      </m:r>
                      <m:r>
                        <a:rPr lang="es-ES" b="0" i="1" smtClean="0">
                          <a:latin typeface="Cambria Math" panose="02040503050406030204" pitchFamily="18" charset="0"/>
                        </a:rPr>
                        <m:t>𝑆</m:t>
                      </m:r>
                      <m:r>
                        <a:rPr lang="es-ES" b="0" i="1" smtClean="0">
                          <a:latin typeface="Cambria Math" panose="02040503050406030204" pitchFamily="18" charset="0"/>
                        </a:rPr>
                        <m:t> →</m:t>
                      </m:r>
                      <m:r>
                        <a:rPr lang="es-ES" b="0" i="1" smtClean="0">
                          <a:latin typeface="Cambria Math" panose="02040503050406030204" pitchFamily="18" charset="0"/>
                        </a:rPr>
                        <m:t>𝐴</m:t>
                      </m:r>
                    </m:oMath>
                  </m:oMathPara>
                </a14:m>
                <a:endParaRPr lang="es-ES" dirty="0"/>
              </a:p>
            </p:txBody>
          </p:sp>
        </mc:Choice>
        <mc:Fallback xmlns="">
          <p:sp>
            <p:nvSpPr>
              <p:cNvPr id="11" name="CuadroTexto 10">
                <a:extLst>
                  <a:ext uri="{FF2B5EF4-FFF2-40B4-BE49-F238E27FC236}">
                    <a16:creationId xmlns:a16="http://schemas.microsoft.com/office/drawing/2014/main" id="{1339CCFE-8FC1-BE2A-7B16-D9052A801657}"/>
                  </a:ext>
                </a:extLst>
              </p:cNvPr>
              <p:cNvSpPr txBox="1">
                <a:spLocks noRot="1" noChangeAspect="1" noMove="1" noResize="1" noEditPoints="1" noAdjustHandles="1" noChangeArrowheads="1" noChangeShapeType="1" noTextEdit="1"/>
              </p:cNvSpPr>
              <p:nvPr/>
            </p:nvSpPr>
            <p:spPr>
              <a:xfrm>
                <a:off x="7445829" y="3806949"/>
                <a:ext cx="3196442" cy="369332"/>
              </a:xfrm>
              <a:prstGeom prst="rect">
                <a:avLst/>
              </a:prstGeom>
              <a:blipFill>
                <a:blip r:embed="rId4"/>
                <a:stretch>
                  <a:fillRect/>
                </a:stretch>
              </a:blipFill>
              <a:ln>
                <a:solidFill>
                  <a:schemeClr val="accent1"/>
                </a:solidFill>
              </a:ln>
            </p:spPr>
            <p:txBody>
              <a:bodyPr/>
              <a:lstStyle/>
              <a:p>
                <a:r>
                  <a:rPr lang="es-ES">
                    <a:noFill/>
                  </a:rPr>
                  <a:t> </a:t>
                </a:r>
              </a:p>
            </p:txBody>
          </p:sp>
        </mc:Fallback>
      </mc:AlternateContent>
      <p:sp>
        <p:nvSpPr>
          <p:cNvPr id="12" name="CuadroTexto 11">
            <a:extLst>
              <a:ext uri="{FF2B5EF4-FFF2-40B4-BE49-F238E27FC236}">
                <a16:creationId xmlns:a16="http://schemas.microsoft.com/office/drawing/2014/main" id="{AB1D161E-2331-56C4-5382-1BD05845C8F0}"/>
              </a:ext>
            </a:extLst>
          </p:cNvPr>
          <p:cNvSpPr txBox="1"/>
          <p:nvPr/>
        </p:nvSpPr>
        <p:spPr>
          <a:xfrm>
            <a:off x="6416066" y="4717655"/>
            <a:ext cx="5630459" cy="646331"/>
          </a:xfrm>
          <a:prstGeom prst="rect">
            <a:avLst/>
          </a:prstGeom>
          <a:noFill/>
        </p:spPr>
        <p:txBody>
          <a:bodyPr wrap="square" rtlCol="0">
            <a:spAutoFit/>
          </a:bodyPr>
          <a:lstStyle/>
          <a:p>
            <a:pPr algn="just"/>
            <a:r>
              <a:rPr lang="es-ES" dirty="0"/>
              <a:t>Con solo la política podemos determinar el comportamiento del agente aprendiz.</a:t>
            </a:r>
          </a:p>
        </p:txBody>
      </p:sp>
      <p:sp>
        <p:nvSpPr>
          <p:cNvPr id="13" name="CuadroTexto 12">
            <a:extLst>
              <a:ext uri="{FF2B5EF4-FFF2-40B4-BE49-F238E27FC236}">
                <a16:creationId xmlns:a16="http://schemas.microsoft.com/office/drawing/2014/main" id="{DAEA866A-A87F-B42F-7A42-833F28B9D2B8}"/>
              </a:ext>
            </a:extLst>
          </p:cNvPr>
          <p:cNvSpPr txBox="1"/>
          <p:nvPr/>
        </p:nvSpPr>
        <p:spPr>
          <a:xfrm>
            <a:off x="6416065" y="5575769"/>
            <a:ext cx="5630459" cy="369332"/>
          </a:xfrm>
          <a:prstGeom prst="rect">
            <a:avLst/>
          </a:prstGeom>
          <a:noFill/>
        </p:spPr>
        <p:txBody>
          <a:bodyPr wrap="square" rtlCol="0">
            <a:spAutoFit/>
          </a:bodyPr>
          <a:lstStyle/>
          <a:p>
            <a:pPr algn="just"/>
            <a:r>
              <a:rPr lang="es-ES" dirty="0"/>
              <a:t>Normalmente son estocásticas.</a:t>
            </a:r>
          </a:p>
        </p:txBody>
      </p:sp>
    </p:spTree>
    <p:extLst>
      <p:ext uri="{BB962C8B-B14F-4D97-AF65-F5344CB8AC3E}">
        <p14:creationId xmlns:p14="http://schemas.microsoft.com/office/powerpoint/2010/main" val="381548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vert="horz" lIns="91440" tIns="45720" rIns="91440" bIns="45720" rtlCol="0" anchor="ctr">
            <a:normAutofit/>
          </a:bodyPr>
          <a:lstStyle/>
          <a:p>
            <a:pPr algn="ctr"/>
            <a:r>
              <a:rPr lang="es-ES" dirty="0">
                <a:effectLst>
                  <a:outerShdw blurRad="38100" dist="38100" dir="2700000" algn="tl">
                    <a:srgbClr val="000000">
                      <a:alpha val="43137"/>
                    </a:srgbClr>
                  </a:outerShdw>
                </a:effectLst>
              </a:rPr>
              <a:t>Elementos del aprendizaje por refuerzo</a:t>
            </a:r>
          </a:p>
        </p:txBody>
      </p:sp>
      <p:sp>
        <p:nvSpPr>
          <p:cNvPr id="4" name="Marcador de número de diapositiva 3">
            <a:extLst>
              <a:ext uri="{FF2B5EF4-FFF2-40B4-BE49-F238E27FC236}">
                <a16:creationId xmlns:a16="http://schemas.microsoft.com/office/drawing/2014/main" id="{C882A1D1-D581-722D-E2DE-263A2FD29473}"/>
              </a:ext>
            </a:extLst>
          </p:cNvPr>
          <p:cNvSpPr>
            <a:spLocks noGrp="1"/>
          </p:cNvSpPr>
          <p:nvPr>
            <p:ph type="sldNum" sz="quarter" idx="12"/>
          </p:nvPr>
        </p:nvSpPr>
        <p:spPr/>
        <p:txBody>
          <a:bodyPr/>
          <a:lstStyle/>
          <a:p>
            <a:fld id="{B4A918BC-4D43-4B42-B3C0-E7EBE25E6AF0}" type="slidenum">
              <a:rPr lang="en-US" smtClean="0"/>
              <a:t>16</a:t>
            </a:fld>
            <a:endParaRPr lang="en-US"/>
          </a:p>
        </p:txBody>
      </p:sp>
      <p:sp>
        <p:nvSpPr>
          <p:cNvPr id="5" name="Marcador de pie de página 3">
            <a:extLst>
              <a:ext uri="{FF2B5EF4-FFF2-40B4-BE49-F238E27FC236}">
                <a16:creationId xmlns:a16="http://schemas.microsoft.com/office/drawing/2014/main" id="{3A2C1A81-F248-2A36-2538-330FFBE4D6DB}"/>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5FCF4214-3239-039A-9BA8-F518762666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7" name="Rectángulo 6">
            <a:extLst>
              <a:ext uri="{FF2B5EF4-FFF2-40B4-BE49-F238E27FC236}">
                <a16:creationId xmlns:a16="http://schemas.microsoft.com/office/drawing/2014/main" id="{C0C2C24D-A4D1-9E65-F9AA-EFE9F439B78E}"/>
              </a:ext>
            </a:extLst>
          </p:cNvPr>
          <p:cNvSpPr/>
          <p:nvPr/>
        </p:nvSpPr>
        <p:spPr>
          <a:xfrm>
            <a:off x="944911" y="2903839"/>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Política</a:t>
            </a:r>
          </a:p>
        </p:txBody>
      </p:sp>
      <p:sp>
        <p:nvSpPr>
          <p:cNvPr id="8" name="Rectángulo 7">
            <a:extLst>
              <a:ext uri="{FF2B5EF4-FFF2-40B4-BE49-F238E27FC236}">
                <a16:creationId xmlns:a16="http://schemas.microsoft.com/office/drawing/2014/main" id="{BA62BCE1-A743-3F52-BD30-AB4BB2AB3049}"/>
              </a:ext>
            </a:extLst>
          </p:cNvPr>
          <p:cNvSpPr/>
          <p:nvPr/>
        </p:nvSpPr>
        <p:spPr>
          <a:xfrm>
            <a:off x="944911" y="4607033"/>
            <a:ext cx="2415510" cy="1432274"/>
          </a:xfrm>
          <a:prstGeom prst="rect">
            <a:avLst/>
          </a:prstGeom>
          <a:gradFill>
            <a:gsLst>
              <a:gs pos="0">
                <a:schemeClr val="accent1">
                  <a:lumMod val="5000"/>
                  <a:lumOff val="95000"/>
                </a:schemeClr>
              </a:gs>
              <a:gs pos="74000">
                <a:srgbClr val="F6B99E"/>
              </a:gs>
              <a:gs pos="83000">
                <a:srgbClr val="F99D9B"/>
              </a:gs>
              <a:gs pos="100000">
                <a:srgbClr val="FF717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Recompensa</a:t>
            </a:r>
          </a:p>
        </p:txBody>
      </p:sp>
      <p:sp>
        <p:nvSpPr>
          <p:cNvPr id="9" name="Rectángulo 8">
            <a:extLst>
              <a:ext uri="{FF2B5EF4-FFF2-40B4-BE49-F238E27FC236}">
                <a16:creationId xmlns:a16="http://schemas.microsoft.com/office/drawing/2014/main" id="{17F41B98-775C-8496-749B-537AC0F6FD9D}"/>
              </a:ext>
            </a:extLst>
          </p:cNvPr>
          <p:cNvSpPr/>
          <p:nvPr/>
        </p:nvSpPr>
        <p:spPr>
          <a:xfrm>
            <a:off x="3680490" y="2888932"/>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Valor</a:t>
            </a:r>
          </a:p>
        </p:txBody>
      </p:sp>
      <p:sp>
        <p:nvSpPr>
          <p:cNvPr id="10" name="Rectángulo 9">
            <a:extLst>
              <a:ext uri="{FF2B5EF4-FFF2-40B4-BE49-F238E27FC236}">
                <a16:creationId xmlns:a16="http://schemas.microsoft.com/office/drawing/2014/main" id="{A88C1231-C181-C1E3-ABFB-3E082AD57D4B}"/>
              </a:ext>
            </a:extLst>
          </p:cNvPr>
          <p:cNvSpPr/>
          <p:nvPr/>
        </p:nvSpPr>
        <p:spPr>
          <a:xfrm>
            <a:off x="3680490" y="4592126"/>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Modelo</a:t>
            </a:r>
          </a:p>
        </p:txBody>
      </p:sp>
      <p:sp>
        <p:nvSpPr>
          <p:cNvPr id="3" name="CuadroTexto 2">
            <a:extLst>
              <a:ext uri="{FF2B5EF4-FFF2-40B4-BE49-F238E27FC236}">
                <a16:creationId xmlns:a16="http://schemas.microsoft.com/office/drawing/2014/main" id="{A0386664-AA96-B89C-4DEE-BCC624C63A9B}"/>
              </a:ext>
            </a:extLst>
          </p:cNvPr>
          <p:cNvSpPr txBox="1"/>
          <p:nvPr/>
        </p:nvSpPr>
        <p:spPr>
          <a:xfrm>
            <a:off x="6299206" y="2888932"/>
            <a:ext cx="5264722" cy="830997"/>
          </a:xfrm>
          <a:prstGeom prst="rect">
            <a:avLst/>
          </a:prstGeom>
          <a:noFill/>
        </p:spPr>
        <p:txBody>
          <a:bodyPr wrap="square" rtlCol="0">
            <a:spAutoFit/>
          </a:bodyPr>
          <a:lstStyle/>
          <a:p>
            <a:pPr algn="just"/>
            <a:r>
              <a:rPr lang="es-ES" sz="1600" dirty="0"/>
              <a:t>En cada estado, el entorno envía una </a:t>
            </a:r>
            <a:r>
              <a:rPr lang="es-ES" sz="1600" b="1" dirty="0"/>
              <a:t>recompensa </a:t>
            </a:r>
            <a:r>
              <a:rPr lang="es-ES" sz="1600" dirty="0"/>
              <a:t>numérica al agente.</a:t>
            </a:r>
          </a:p>
          <a:p>
            <a:pPr algn="just"/>
            <a:endParaRPr lang="es-ES" sz="1600" dirty="0"/>
          </a:p>
        </p:txBody>
      </p:sp>
      <p:sp>
        <p:nvSpPr>
          <p:cNvPr id="12" name="CuadroTexto 11">
            <a:extLst>
              <a:ext uri="{FF2B5EF4-FFF2-40B4-BE49-F238E27FC236}">
                <a16:creationId xmlns:a16="http://schemas.microsoft.com/office/drawing/2014/main" id="{D9CBF47B-CF06-7A26-DDC8-EEAB8077B926}"/>
              </a:ext>
            </a:extLst>
          </p:cNvPr>
          <p:cNvSpPr txBox="1"/>
          <p:nvPr/>
        </p:nvSpPr>
        <p:spPr>
          <a:xfrm>
            <a:off x="6299199" y="3429000"/>
            <a:ext cx="5264723" cy="338554"/>
          </a:xfrm>
          <a:prstGeom prst="rect">
            <a:avLst/>
          </a:prstGeom>
          <a:noFill/>
        </p:spPr>
        <p:txBody>
          <a:bodyPr wrap="square">
            <a:spAutoFit/>
          </a:bodyPr>
          <a:lstStyle/>
          <a:p>
            <a:pPr algn="just"/>
            <a:r>
              <a:rPr lang="es-ES" sz="1600" dirty="0"/>
              <a:t>El </a:t>
            </a:r>
            <a:r>
              <a:rPr lang="es-ES" sz="1600" b="1" dirty="0"/>
              <a:t>objetivo </a:t>
            </a:r>
            <a:r>
              <a:rPr lang="es-ES" sz="1600" dirty="0"/>
              <a:t>del agente es </a:t>
            </a:r>
            <a:r>
              <a:rPr lang="es-ES" sz="1600" b="1" dirty="0"/>
              <a:t>maximizar</a:t>
            </a:r>
            <a:r>
              <a:rPr lang="es-ES" sz="1600" dirty="0"/>
              <a:t> esta recompensa.</a:t>
            </a:r>
            <a:endParaRPr lang="es-ES" sz="1600" b="1" dirty="0"/>
          </a:p>
        </p:txBody>
      </p:sp>
      <p:sp>
        <p:nvSpPr>
          <p:cNvPr id="13" name="CuadroTexto 12">
            <a:extLst>
              <a:ext uri="{FF2B5EF4-FFF2-40B4-BE49-F238E27FC236}">
                <a16:creationId xmlns:a16="http://schemas.microsoft.com/office/drawing/2014/main" id="{2C2A01B7-B02C-464A-591B-7CEFC6BDBEA7}"/>
              </a:ext>
            </a:extLst>
          </p:cNvPr>
          <p:cNvSpPr txBox="1"/>
          <p:nvPr/>
        </p:nvSpPr>
        <p:spPr>
          <a:xfrm>
            <a:off x="6299198" y="3767554"/>
            <a:ext cx="5264724" cy="584775"/>
          </a:xfrm>
          <a:prstGeom prst="rect">
            <a:avLst/>
          </a:prstGeom>
          <a:noFill/>
        </p:spPr>
        <p:txBody>
          <a:bodyPr wrap="square">
            <a:spAutoFit/>
          </a:bodyPr>
          <a:lstStyle/>
          <a:p>
            <a:pPr algn="just"/>
            <a:r>
              <a:rPr lang="es-ES" sz="1600" dirty="0"/>
              <a:t>La recompensa depende de la </a:t>
            </a:r>
            <a:r>
              <a:rPr lang="es-ES" sz="1600" b="1" dirty="0"/>
              <a:t>acción</a:t>
            </a:r>
            <a:r>
              <a:rPr lang="es-ES" sz="1600" dirty="0"/>
              <a:t> del agente en un instante y del </a:t>
            </a:r>
            <a:r>
              <a:rPr lang="es-ES" sz="1600" b="1" dirty="0"/>
              <a:t>estado</a:t>
            </a:r>
            <a:r>
              <a:rPr lang="es-ES" sz="1600" dirty="0"/>
              <a:t> en el que se encuentra.</a:t>
            </a:r>
          </a:p>
        </p:txBody>
      </p:sp>
      <p:sp>
        <p:nvSpPr>
          <p:cNvPr id="14" name="CuadroTexto 13">
            <a:extLst>
              <a:ext uri="{FF2B5EF4-FFF2-40B4-BE49-F238E27FC236}">
                <a16:creationId xmlns:a16="http://schemas.microsoft.com/office/drawing/2014/main" id="{BDDCED71-A3FD-DC71-88F3-14ED45DA9BF3}"/>
              </a:ext>
            </a:extLst>
          </p:cNvPr>
          <p:cNvSpPr txBox="1"/>
          <p:nvPr/>
        </p:nvSpPr>
        <p:spPr>
          <a:xfrm>
            <a:off x="6299197" y="4374714"/>
            <a:ext cx="5264725" cy="830997"/>
          </a:xfrm>
          <a:prstGeom prst="rect">
            <a:avLst/>
          </a:prstGeom>
          <a:noFill/>
        </p:spPr>
        <p:txBody>
          <a:bodyPr wrap="square">
            <a:spAutoFit/>
          </a:bodyPr>
          <a:lstStyle/>
          <a:p>
            <a:pPr algn="just"/>
            <a:r>
              <a:rPr lang="es-ES" sz="1600" dirty="0"/>
              <a:t>El agente </a:t>
            </a:r>
            <a:r>
              <a:rPr lang="es-ES" sz="1600" b="1" dirty="0"/>
              <a:t>no</a:t>
            </a:r>
            <a:r>
              <a:rPr lang="es-ES" sz="1600" dirty="0"/>
              <a:t> puede alterar el proceso que otorga la recompensa, solamente puede influir a través de sus </a:t>
            </a:r>
            <a:r>
              <a:rPr lang="es-ES" sz="1600" b="1" dirty="0"/>
              <a:t>acciones</a:t>
            </a:r>
            <a:r>
              <a:rPr lang="es-ES" sz="1600" dirty="0"/>
              <a:t>.</a:t>
            </a:r>
            <a:endParaRPr lang="es-ES" sz="1600" b="1" dirty="0"/>
          </a:p>
        </p:txBody>
      </p:sp>
      <p:sp>
        <p:nvSpPr>
          <p:cNvPr id="15" name="CuadroTexto 14">
            <a:extLst>
              <a:ext uri="{FF2B5EF4-FFF2-40B4-BE49-F238E27FC236}">
                <a16:creationId xmlns:a16="http://schemas.microsoft.com/office/drawing/2014/main" id="{FF4F2FA5-5CE5-E021-F587-0D150CF28B9A}"/>
              </a:ext>
            </a:extLst>
          </p:cNvPr>
          <p:cNvSpPr txBox="1"/>
          <p:nvPr/>
        </p:nvSpPr>
        <p:spPr>
          <a:xfrm>
            <a:off x="6299197" y="5246653"/>
            <a:ext cx="5264723" cy="830997"/>
          </a:xfrm>
          <a:prstGeom prst="rect">
            <a:avLst/>
          </a:prstGeom>
          <a:noFill/>
        </p:spPr>
        <p:txBody>
          <a:bodyPr wrap="square">
            <a:spAutoFit/>
          </a:bodyPr>
          <a:lstStyle/>
          <a:p>
            <a:pPr algn="just"/>
            <a:r>
              <a:rPr lang="es-ES" sz="1600" dirty="0"/>
              <a:t>Si a una acción seleccionada por la política le corresponde una recompensa baja, entonces debemos cambiar la política para seleccionar otra acción.</a:t>
            </a:r>
            <a:endParaRPr lang="es-ES" sz="1600" b="1" dirty="0"/>
          </a:p>
        </p:txBody>
      </p:sp>
    </p:spTree>
    <p:extLst>
      <p:ext uri="{BB962C8B-B14F-4D97-AF65-F5344CB8AC3E}">
        <p14:creationId xmlns:p14="http://schemas.microsoft.com/office/powerpoint/2010/main" val="2882908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vert="horz" lIns="91440" tIns="45720" rIns="91440" bIns="45720" rtlCol="0" anchor="ctr">
            <a:normAutofit/>
          </a:bodyPr>
          <a:lstStyle/>
          <a:p>
            <a:pPr algn="ctr"/>
            <a:r>
              <a:rPr lang="es-ES" dirty="0">
                <a:effectLst>
                  <a:outerShdw blurRad="38100" dist="38100" dir="2700000" algn="tl">
                    <a:srgbClr val="000000">
                      <a:alpha val="43137"/>
                    </a:srgbClr>
                  </a:outerShdw>
                </a:effectLst>
              </a:rPr>
              <a:t>Elementos del aprendizaje por refuerzo</a:t>
            </a:r>
          </a:p>
        </p:txBody>
      </p:sp>
      <p:sp>
        <p:nvSpPr>
          <p:cNvPr id="4" name="Marcador de número de diapositiva 3">
            <a:extLst>
              <a:ext uri="{FF2B5EF4-FFF2-40B4-BE49-F238E27FC236}">
                <a16:creationId xmlns:a16="http://schemas.microsoft.com/office/drawing/2014/main" id="{C882A1D1-D581-722D-E2DE-263A2FD29473}"/>
              </a:ext>
            </a:extLst>
          </p:cNvPr>
          <p:cNvSpPr>
            <a:spLocks noGrp="1"/>
          </p:cNvSpPr>
          <p:nvPr>
            <p:ph type="sldNum" sz="quarter" idx="12"/>
          </p:nvPr>
        </p:nvSpPr>
        <p:spPr/>
        <p:txBody>
          <a:bodyPr/>
          <a:lstStyle/>
          <a:p>
            <a:fld id="{B4A918BC-4D43-4B42-B3C0-E7EBE25E6AF0}" type="slidenum">
              <a:rPr lang="en-US" smtClean="0"/>
              <a:t>17</a:t>
            </a:fld>
            <a:endParaRPr lang="en-US"/>
          </a:p>
        </p:txBody>
      </p:sp>
      <p:sp>
        <p:nvSpPr>
          <p:cNvPr id="5" name="Marcador de pie de página 3">
            <a:extLst>
              <a:ext uri="{FF2B5EF4-FFF2-40B4-BE49-F238E27FC236}">
                <a16:creationId xmlns:a16="http://schemas.microsoft.com/office/drawing/2014/main" id="{3A2C1A81-F248-2A36-2538-330FFBE4D6DB}"/>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5FCF4214-3239-039A-9BA8-F518762666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7" name="Rectángulo 6">
            <a:extLst>
              <a:ext uri="{FF2B5EF4-FFF2-40B4-BE49-F238E27FC236}">
                <a16:creationId xmlns:a16="http://schemas.microsoft.com/office/drawing/2014/main" id="{C0C2C24D-A4D1-9E65-F9AA-EFE9F439B78E}"/>
              </a:ext>
            </a:extLst>
          </p:cNvPr>
          <p:cNvSpPr/>
          <p:nvPr/>
        </p:nvSpPr>
        <p:spPr>
          <a:xfrm>
            <a:off x="944911" y="2903839"/>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Política</a:t>
            </a:r>
          </a:p>
        </p:txBody>
      </p:sp>
      <p:sp>
        <p:nvSpPr>
          <p:cNvPr id="8" name="Rectángulo 7">
            <a:extLst>
              <a:ext uri="{FF2B5EF4-FFF2-40B4-BE49-F238E27FC236}">
                <a16:creationId xmlns:a16="http://schemas.microsoft.com/office/drawing/2014/main" id="{BA62BCE1-A743-3F52-BD30-AB4BB2AB3049}"/>
              </a:ext>
            </a:extLst>
          </p:cNvPr>
          <p:cNvSpPr/>
          <p:nvPr/>
        </p:nvSpPr>
        <p:spPr>
          <a:xfrm>
            <a:off x="944911" y="4607033"/>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Recompensa</a:t>
            </a:r>
          </a:p>
        </p:txBody>
      </p:sp>
      <p:sp>
        <p:nvSpPr>
          <p:cNvPr id="9" name="Rectángulo 8">
            <a:extLst>
              <a:ext uri="{FF2B5EF4-FFF2-40B4-BE49-F238E27FC236}">
                <a16:creationId xmlns:a16="http://schemas.microsoft.com/office/drawing/2014/main" id="{17F41B98-775C-8496-749B-537AC0F6FD9D}"/>
              </a:ext>
            </a:extLst>
          </p:cNvPr>
          <p:cNvSpPr/>
          <p:nvPr/>
        </p:nvSpPr>
        <p:spPr>
          <a:xfrm>
            <a:off x="3680490" y="2888932"/>
            <a:ext cx="2415510" cy="1432274"/>
          </a:xfrm>
          <a:prstGeom prst="rect">
            <a:avLst/>
          </a:prstGeom>
          <a:gradFill>
            <a:gsLst>
              <a:gs pos="0">
                <a:schemeClr val="accent1">
                  <a:lumMod val="5000"/>
                  <a:lumOff val="95000"/>
                </a:schemeClr>
              </a:gs>
              <a:gs pos="74000">
                <a:srgbClr val="F6B99E"/>
              </a:gs>
              <a:gs pos="83000">
                <a:srgbClr val="F99D9B"/>
              </a:gs>
              <a:gs pos="100000">
                <a:srgbClr val="FF717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Valor</a:t>
            </a:r>
          </a:p>
        </p:txBody>
      </p:sp>
      <p:sp>
        <p:nvSpPr>
          <p:cNvPr id="10" name="Rectángulo 9">
            <a:extLst>
              <a:ext uri="{FF2B5EF4-FFF2-40B4-BE49-F238E27FC236}">
                <a16:creationId xmlns:a16="http://schemas.microsoft.com/office/drawing/2014/main" id="{A88C1231-C181-C1E3-ABFB-3E082AD57D4B}"/>
              </a:ext>
            </a:extLst>
          </p:cNvPr>
          <p:cNvSpPr/>
          <p:nvPr/>
        </p:nvSpPr>
        <p:spPr>
          <a:xfrm>
            <a:off x="3680490" y="4592126"/>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Modelo</a:t>
            </a:r>
          </a:p>
        </p:txBody>
      </p:sp>
      <p:sp>
        <p:nvSpPr>
          <p:cNvPr id="11" name="CuadroTexto 10">
            <a:extLst>
              <a:ext uri="{FF2B5EF4-FFF2-40B4-BE49-F238E27FC236}">
                <a16:creationId xmlns:a16="http://schemas.microsoft.com/office/drawing/2014/main" id="{396A035A-74B7-590B-D798-B59872BCDB3A}"/>
              </a:ext>
            </a:extLst>
          </p:cNvPr>
          <p:cNvSpPr txBox="1"/>
          <p:nvPr/>
        </p:nvSpPr>
        <p:spPr>
          <a:xfrm>
            <a:off x="6403432" y="2903839"/>
            <a:ext cx="5264723" cy="830997"/>
          </a:xfrm>
          <a:prstGeom prst="rect">
            <a:avLst/>
          </a:prstGeom>
          <a:noFill/>
        </p:spPr>
        <p:txBody>
          <a:bodyPr wrap="square">
            <a:spAutoFit/>
          </a:bodyPr>
          <a:lstStyle/>
          <a:p>
            <a:pPr algn="just"/>
            <a:r>
              <a:rPr lang="es-ES" sz="1600" dirty="0"/>
              <a:t>Es la cantidad de </a:t>
            </a:r>
            <a:r>
              <a:rPr lang="es-ES" sz="1600" b="1" dirty="0"/>
              <a:t>recompensa total </a:t>
            </a:r>
            <a:r>
              <a:rPr lang="es-ES" sz="1600" dirty="0"/>
              <a:t>que un agente puede </a:t>
            </a:r>
            <a:r>
              <a:rPr lang="es-ES" sz="1600" b="1" dirty="0"/>
              <a:t>estimar </a:t>
            </a:r>
            <a:r>
              <a:rPr lang="es-ES" sz="1600" dirty="0"/>
              <a:t>que acumulará en un </a:t>
            </a:r>
            <a:r>
              <a:rPr lang="es-ES" sz="1600" b="1" dirty="0"/>
              <a:t>futuro</a:t>
            </a:r>
            <a:r>
              <a:rPr lang="es-ES" sz="1600" dirty="0"/>
              <a:t> desde el estado actual.</a:t>
            </a:r>
            <a:endParaRPr lang="es-ES" sz="1600" b="1" dirty="0"/>
          </a:p>
        </p:txBody>
      </p:sp>
      <p:sp>
        <p:nvSpPr>
          <p:cNvPr id="12" name="CuadroTexto 11">
            <a:extLst>
              <a:ext uri="{FF2B5EF4-FFF2-40B4-BE49-F238E27FC236}">
                <a16:creationId xmlns:a16="http://schemas.microsoft.com/office/drawing/2014/main" id="{9606ED66-F2BB-0422-5F4F-3772E4BF4240}"/>
              </a:ext>
            </a:extLst>
          </p:cNvPr>
          <p:cNvSpPr txBox="1"/>
          <p:nvPr/>
        </p:nvSpPr>
        <p:spPr>
          <a:xfrm>
            <a:off x="6416069" y="3832129"/>
            <a:ext cx="5264723" cy="584775"/>
          </a:xfrm>
          <a:prstGeom prst="rect">
            <a:avLst/>
          </a:prstGeom>
          <a:noFill/>
        </p:spPr>
        <p:txBody>
          <a:bodyPr wrap="square">
            <a:spAutoFit/>
          </a:bodyPr>
          <a:lstStyle/>
          <a:p>
            <a:pPr algn="just"/>
            <a:r>
              <a:rPr lang="es-ES" sz="1600" dirty="0"/>
              <a:t>El único propósito de estimar los valores es conseguir una mayor recompensa.</a:t>
            </a:r>
            <a:endParaRPr lang="es-ES" sz="1600" b="1" dirty="0"/>
          </a:p>
        </p:txBody>
      </p:sp>
      <p:sp>
        <p:nvSpPr>
          <p:cNvPr id="13" name="CuadroTexto 12">
            <a:extLst>
              <a:ext uri="{FF2B5EF4-FFF2-40B4-BE49-F238E27FC236}">
                <a16:creationId xmlns:a16="http://schemas.microsoft.com/office/drawing/2014/main" id="{3F121608-4A87-E985-7424-D2D2F83E6D44}"/>
              </a:ext>
            </a:extLst>
          </p:cNvPr>
          <p:cNvSpPr txBox="1"/>
          <p:nvPr/>
        </p:nvSpPr>
        <p:spPr>
          <a:xfrm>
            <a:off x="6416069" y="4477266"/>
            <a:ext cx="5264723" cy="830997"/>
          </a:xfrm>
          <a:prstGeom prst="rect">
            <a:avLst/>
          </a:prstGeom>
          <a:noFill/>
        </p:spPr>
        <p:txBody>
          <a:bodyPr wrap="square">
            <a:spAutoFit/>
          </a:bodyPr>
          <a:lstStyle/>
          <a:p>
            <a:pPr algn="just"/>
            <a:r>
              <a:rPr lang="es-ES" sz="1600" dirty="0"/>
              <a:t>El agente buscará acciones que traten de maximizar el valor del estado y no la recompensa, ya que dichas acciones obtendrán la mayor recompensa a </a:t>
            </a:r>
            <a:r>
              <a:rPr lang="es-ES" sz="1600" b="1" dirty="0"/>
              <a:t>largo plazo.</a:t>
            </a:r>
          </a:p>
        </p:txBody>
      </p:sp>
      <p:sp>
        <p:nvSpPr>
          <p:cNvPr id="14" name="CuadroTexto 13">
            <a:extLst>
              <a:ext uri="{FF2B5EF4-FFF2-40B4-BE49-F238E27FC236}">
                <a16:creationId xmlns:a16="http://schemas.microsoft.com/office/drawing/2014/main" id="{127D9493-225F-2B85-D1F9-2151FF58E7F9}"/>
              </a:ext>
            </a:extLst>
          </p:cNvPr>
          <p:cNvSpPr txBox="1"/>
          <p:nvPr/>
        </p:nvSpPr>
        <p:spPr>
          <a:xfrm>
            <a:off x="6416069" y="5368625"/>
            <a:ext cx="5264723" cy="584775"/>
          </a:xfrm>
          <a:prstGeom prst="rect">
            <a:avLst/>
          </a:prstGeom>
          <a:noFill/>
        </p:spPr>
        <p:txBody>
          <a:bodyPr wrap="square">
            <a:spAutoFit/>
          </a:bodyPr>
          <a:lstStyle/>
          <a:p>
            <a:pPr algn="just"/>
            <a:r>
              <a:rPr lang="es-ES" sz="1600" dirty="0"/>
              <a:t>Los valores se </a:t>
            </a:r>
            <a:r>
              <a:rPr lang="es-ES" sz="1600" b="1" dirty="0"/>
              <a:t>reestiman</a:t>
            </a:r>
            <a:r>
              <a:rPr lang="es-ES" sz="1600" dirty="0"/>
              <a:t> a través de las observaciones durante la vida del agente.</a:t>
            </a:r>
            <a:endParaRPr lang="es-ES" sz="1600" b="1" dirty="0"/>
          </a:p>
        </p:txBody>
      </p:sp>
    </p:spTree>
    <p:extLst>
      <p:ext uri="{BB962C8B-B14F-4D97-AF65-F5344CB8AC3E}">
        <p14:creationId xmlns:p14="http://schemas.microsoft.com/office/powerpoint/2010/main" val="4061041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vert="horz" lIns="91440" tIns="45720" rIns="91440" bIns="45720" rtlCol="0" anchor="ctr">
            <a:normAutofit/>
          </a:bodyPr>
          <a:lstStyle/>
          <a:p>
            <a:pPr algn="ctr"/>
            <a:r>
              <a:rPr lang="es-ES" dirty="0">
                <a:effectLst>
                  <a:outerShdw blurRad="38100" dist="38100" dir="2700000" algn="tl">
                    <a:srgbClr val="000000">
                      <a:alpha val="43137"/>
                    </a:srgbClr>
                  </a:outerShdw>
                </a:effectLst>
              </a:rPr>
              <a:t>Elementos del aprendizaje por refuerzo</a:t>
            </a:r>
          </a:p>
        </p:txBody>
      </p:sp>
      <p:sp>
        <p:nvSpPr>
          <p:cNvPr id="4" name="Marcador de número de diapositiva 3">
            <a:extLst>
              <a:ext uri="{FF2B5EF4-FFF2-40B4-BE49-F238E27FC236}">
                <a16:creationId xmlns:a16="http://schemas.microsoft.com/office/drawing/2014/main" id="{C882A1D1-D581-722D-E2DE-263A2FD29473}"/>
              </a:ext>
            </a:extLst>
          </p:cNvPr>
          <p:cNvSpPr>
            <a:spLocks noGrp="1"/>
          </p:cNvSpPr>
          <p:nvPr>
            <p:ph type="sldNum" sz="quarter" idx="12"/>
          </p:nvPr>
        </p:nvSpPr>
        <p:spPr/>
        <p:txBody>
          <a:bodyPr/>
          <a:lstStyle/>
          <a:p>
            <a:fld id="{B4A918BC-4D43-4B42-B3C0-E7EBE25E6AF0}" type="slidenum">
              <a:rPr lang="en-US" smtClean="0"/>
              <a:t>18</a:t>
            </a:fld>
            <a:endParaRPr lang="en-US"/>
          </a:p>
        </p:txBody>
      </p:sp>
      <p:sp>
        <p:nvSpPr>
          <p:cNvPr id="5" name="Marcador de pie de página 3">
            <a:extLst>
              <a:ext uri="{FF2B5EF4-FFF2-40B4-BE49-F238E27FC236}">
                <a16:creationId xmlns:a16="http://schemas.microsoft.com/office/drawing/2014/main" id="{3A2C1A81-F248-2A36-2538-330FFBE4D6DB}"/>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5FCF4214-3239-039A-9BA8-F518762666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7" name="Rectángulo 6">
            <a:extLst>
              <a:ext uri="{FF2B5EF4-FFF2-40B4-BE49-F238E27FC236}">
                <a16:creationId xmlns:a16="http://schemas.microsoft.com/office/drawing/2014/main" id="{C0C2C24D-A4D1-9E65-F9AA-EFE9F439B78E}"/>
              </a:ext>
            </a:extLst>
          </p:cNvPr>
          <p:cNvSpPr/>
          <p:nvPr/>
        </p:nvSpPr>
        <p:spPr>
          <a:xfrm>
            <a:off x="944911" y="2903839"/>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Política</a:t>
            </a:r>
          </a:p>
        </p:txBody>
      </p:sp>
      <p:sp>
        <p:nvSpPr>
          <p:cNvPr id="8" name="Rectángulo 7">
            <a:extLst>
              <a:ext uri="{FF2B5EF4-FFF2-40B4-BE49-F238E27FC236}">
                <a16:creationId xmlns:a16="http://schemas.microsoft.com/office/drawing/2014/main" id="{BA62BCE1-A743-3F52-BD30-AB4BB2AB3049}"/>
              </a:ext>
            </a:extLst>
          </p:cNvPr>
          <p:cNvSpPr/>
          <p:nvPr/>
        </p:nvSpPr>
        <p:spPr>
          <a:xfrm>
            <a:off x="944911" y="4607033"/>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Recompensa</a:t>
            </a:r>
          </a:p>
        </p:txBody>
      </p:sp>
      <p:sp>
        <p:nvSpPr>
          <p:cNvPr id="9" name="Rectángulo 8">
            <a:extLst>
              <a:ext uri="{FF2B5EF4-FFF2-40B4-BE49-F238E27FC236}">
                <a16:creationId xmlns:a16="http://schemas.microsoft.com/office/drawing/2014/main" id="{17F41B98-775C-8496-749B-537AC0F6FD9D}"/>
              </a:ext>
            </a:extLst>
          </p:cNvPr>
          <p:cNvSpPr/>
          <p:nvPr/>
        </p:nvSpPr>
        <p:spPr>
          <a:xfrm>
            <a:off x="3680490" y="2888932"/>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Valor</a:t>
            </a:r>
          </a:p>
        </p:txBody>
      </p:sp>
      <p:sp>
        <p:nvSpPr>
          <p:cNvPr id="10" name="Rectángulo 9">
            <a:extLst>
              <a:ext uri="{FF2B5EF4-FFF2-40B4-BE49-F238E27FC236}">
                <a16:creationId xmlns:a16="http://schemas.microsoft.com/office/drawing/2014/main" id="{A88C1231-C181-C1E3-ABFB-3E082AD57D4B}"/>
              </a:ext>
            </a:extLst>
          </p:cNvPr>
          <p:cNvSpPr/>
          <p:nvPr/>
        </p:nvSpPr>
        <p:spPr>
          <a:xfrm>
            <a:off x="3680490" y="4592126"/>
            <a:ext cx="2415510" cy="1432274"/>
          </a:xfrm>
          <a:prstGeom prst="rect">
            <a:avLst/>
          </a:prstGeom>
          <a:gradFill>
            <a:gsLst>
              <a:gs pos="0">
                <a:schemeClr val="accent1">
                  <a:lumMod val="5000"/>
                  <a:lumOff val="95000"/>
                </a:schemeClr>
              </a:gs>
              <a:gs pos="74000">
                <a:srgbClr val="F6B99E"/>
              </a:gs>
              <a:gs pos="83000">
                <a:srgbClr val="F99D9B"/>
              </a:gs>
              <a:gs pos="100000">
                <a:srgbClr val="FF717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Modelo</a:t>
            </a:r>
          </a:p>
        </p:txBody>
      </p:sp>
      <p:sp>
        <p:nvSpPr>
          <p:cNvPr id="11" name="CuadroTexto 10">
            <a:extLst>
              <a:ext uri="{FF2B5EF4-FFF2-40B4-BE49-F238E27FC236}">
                <a16:creationId xmlns:a16="http://schemas.microsoft.com/office/drawing/2014/main" id="{56060C36-B961-E2D0-FD61-406C9D39C1AF}"/>
              </a:ext>
            </a:extLst>
          </p:cNvPr>
          <p:cNvSpPr txBox="1"/>
          <p:nvPr/>
        </p:nvSpPr>
        <p:spPr>
          <a:xfrm>
            <a:off x="6403432" y="2888932"/>
            <a:ext cx="5264723" cy="338554"/>
          </a:xfrm>
          <a:prstGeom prst="rect">
            <a:avLst/>
          </a:prstGeom>
          <a:noFill/>
        </p:spPr>
        <p:txBody>
          <a:bodyPr wrap="square">
            <a:spAutoFit/>
          </a:bodyPr>
          <a:lstStyle/>
          <a:p>
            <a:pPr algn="just"/>
            <a:r>
              <a:rPr lang="es-ES" sz="1600" dirty="0"/>
              <a:t>Simula el comportamiento del entorno.</a:t>
            </a:r>
          </a:p>
        </p:txBody>
      </p:sp>
      <p:sp>
        <p:nvSpPr>
          <p:cNvPr id="12" name="CuadroTexto 11">
            <a:extLst>
              <a:ext uri="{FF2B5EF4-FFF2-40B4-BE49-F238E27FC236}">
                <a16:creationId xmlns:a16="http://schemas.microsoft.com/office/drawing/2014/main" id="{95582F50-7E12-A7D8-2AB2-6B809E73FB1E}"/>
              </a:ext>
            </a:extLst>
          </p:cNvPr>
          <p:cNvSpPr txBox="1"/>
          <p:nvPr/>
        </p:nvSpPr>
        <p:spPr>
          <a:xfrm>
            <a:off x="6416069" y="3291961"/>
            <a:ext cx="5264723" cy="1077218"/>
          </a:xfrm>
          <a:prstGeom prst="rect">
            <a:avLst/>
          </a:prstGeom>
          <a:noFill/>
        </p:spPr>
        <p:txBody>
          <a:bodyPr wrap="square">
            <a:spAutoFit/>
          </a:bodyPr>
          <a:lstStyle/>
          <a:p>
            <a:pPr algn="just"/>
            <a:r>
              <a:rPr lang="es-ES" sz="1600" dirty="0"/>
              <a:t>Se utilizan para </a:t>
            </a:r>
            <a:r>
              <a:rPr lang="es-ES" sz="1600" b="1" dirty="0"/>
              <a:t>planificar </a:t>
            </a:r>
            <a:r>
              <a:rPr lang="es-ES" sz="1600" dirty="0"/>
              <a:t>las acciones del agente, es decir, se usan para para simular cualquier manera de decidir el transcurso de una acción considerando futuras situaciones antes de que las experimente el agente.</a:t>
            </a:r>
            <a:endParaRPr lang="es-ES" sz="1600" b="1" dirty="0"/>
          </a:p>
        </p:txBody>
      </p:sp>
      <p:sp>
        <p:nvSpPr>
          <p:cNvPr id="13" name="Rectángulo 12">
            <a:extLst>
              <a:ext uri="{FF2B5EF4-FFF2-40B4-BE49-F238E27FC236}">
                <a16:creationId xmlns:a16="http://schemas.microsoft.com/office/drawing/2014/main" id="{6014E8F1-486E-EB13-D36A-2A3FA749E05E}"/>
              </a:ext>
            </a:extLst>
          </p:cNvPr>
          <p:cNvSpPr/>
          <p:nvPr/>
        </p:nvSpPr>
        <p:spPr>
          <a:xfrm>
            <a:off x="6945745" y="4840589"/>
            <a:ext cx="1674411" cy="1077217"/>
          </a:xfrm>
          <a:prstGeom prst="rect">
            <a:avLst/>
          </a:prstGeom>
          <a:solidFill>
            <a:srgbClr val="F99D9B">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Métodos basados en modelos</a:t>
            </a:r>
          </a:p>
        </p:txBody>
      </p:sp>
      <p:sp>
        <p:nvSpPr>
          <p:cNvPr id="14" name="Rectángulo 13">
            <a:extLst>
              <a:ext uri="{FF2B5EF4-FFF2-40B4-BE49-F238E27FC236}">
                <a16:creationId xmlns:a16="http://schemas.microsoft.com/office/drawing/2014/main" id="{01EBDB1D-FEBA-AFED-8935-5E7428534D80}"/>
              </a:ext>
            </a:extLst>
          </p:cNvPr>
          <p:cNvSpPr/>
          <p:nvPr/>
        </p:nvSpPr>
        <p:spPr>
          <a:xfrm>
            <a:off x="9469901" y="4840589"/>
            <a:ext cx="1674411" cy="1077217"/>
          </a:xfrm>
          <a:prstGeom prst="rect">
            <a:avLst/>
          </a:prstGeom>
          <a:solidFill>
            <a:srgbClr val="F99D9B">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Métodos libres de modelo</a:t>
            </a:r>
          </a:p>
        </p:txBody>
      </p:sp>
    </p:spTree>
    <p:extLst>
      <p:ext uri="{BB962C8B-B14F-4D97-AF65-F5344CB8AC3E}">
        <p14:creationId xmlns:p14="http://schemas.microsoft.com/office/powerpoint/2010/main" val="3284478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vert="horz" lIns="91440" tIns="45720" rIns="91440" bIns="45720" rtlCol="0" anchor="ctr">
            <a:normAutofit/>
          </a:bodyPr>
          <a:lstStyle/>
          <a:p>
            <a:pPr algn="ctr"/>
            <a:r>
              <a:rPr lang="es-ES" dirty="0">
                <a:effectLst>
                  <a:outerShdw blurRad="38100" dist="38100" dir="2700000" algn="tl">
                    <a:srgbClr val="000000">
                      <a:alpha val="43137"/>
                    </a:srgbClr>
                  </a:outerShdw>
                </a:effectLst>
              </a:rPr>
              <a:t>Procesos de Decisión de </a:t>
            </a:r>
            <a:r>
              <a:rPr lang="es-ES" dirty="0" err="1">
                <a:effectLst>
                  <a:outerShdw blurRad="38100" dist="38100" dir="2700000" algn="tl">
                    <a:srgbClr val="000000">
                      <a:alpha val="43137"/>
                    </a:srgbClr>
                  </a:outerShdw>
                </a:effectLst>
              </a:rPr>
              <a:t>Markov</a:t>
            </a:r>
            <a:endParaRPr lang="es-ES" dirty="0">
              <a:effectLst>
                <a:outerShdw blurRad="38100" dist="38100" dir="2700000" algn="tl">
                  <a:srgbClr val="000000">
                    <a:alpha val="43137"/>
                  </a:srgbClr>
                </a:outerShdw>
              </a:effectLst>
            </a:endParaRPr>
          </a:p>
        </p:txBody>
      </p:sp>
      <p:sp>
        <p:nvSpPr>
          <p:cNvPr id="4" name="Marcador de número de diapositiva 3">
            <a:extLst>
              <a:ext uri="{FF2B5EF4-FFF2-40B4-BE49-F238E27FC236}">
                <a16:creationId xmlns:a16="http://schemas.microsoft.com/office/drawing/2014/main" id="{923A1DE8-FC5D-2BCE-26E4-96F462F6DF45}"/>
              </a:ext>
            </a:extLst>
          </p:cNvPr>
          <p:cNvSpPr>
            <a:spLocks noGrp="1"/>
          </p:cNvSpPr>
          <p:nvPr>
            <p:ph type="sldNum" sz="quarter" idx="12"/>
          </p:nvPr>
        </p:nvSpPr>
        <p:spPr/>
        <p:txBody>
          <a:bodyPr/>
          <a:lstStyle/>
          <a:p>
            <a:fld id="{B4A918BC-4D43-4B42-B3C0-E7EBE25E6AF0}" type="slidenum">
              <a:rPr lang="en-US" smtClean="0"/>
              <a:t>19</a:t>
            </a:fld>
            <a:endParaRPr lang="en-US"/>
          </a:p>
        </p:txBody>
      </p:sp>
      <p:sp>
        <p:nvSpPr>
          <p:cNvPr id="5" name="Marcador de pie de página 3">
            <a:extLst>
              <a:ext uri="{FF2B5EF4-FFF2-40B4-BE49-F238E27FC236}">
                <a16:creationId xmlns:a16="http://schemas.microsoft.com/office/drawing/2014/main" id="{22D901AE-0BB9-E656-9EE6-F5FDCE616682}"/>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DF76D97D-4833-203A-DEE9-263E86069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7" name="CuadroTexto 6">
            <a:extLst>
              <a:ext uri="{FF2B5EF4-FFF2-40B4-BE49-F238E27FC236}">
                <a16:creationId xmlns:a16="http://schemas.microsoft.com/office/drawing/2014/main" id="{8018F570-307C-D302-FD9E-BCFE4D528750}"/>
              </a:ext>
            </a:extLst>
          </p:cNvPr>
          <p:cNvSpPr txBox="1"/>
          <p:nvPr/>
        </p:nvSpPr>
        <p:spPr>
          <a:xfrm>
            <a:off x="332481" y="2782669"/>
            <a:ext cx="4772143" cy="956574"/>
          </a:xfrm>
          <a:prstGeom prst="rect">
            <a:avLst/>
          </a:prstGeom>
          <a:noFill/>
        </p:spPr>
        <p:txBody>
          <a:bodyPr wrap="square">
            <a:spAutoFit/>
          </a:bodyPr>
          <a:lstStyle/>
          <a:p>
            <a:pPr algn="just"/>
            <a:r>
              <a:rPr lang="es-ES" dirty="0"/>
              <a:t>En el aprendizaje por refuerzo el agente interacciona con el entorno en una secuencia de tiempo </a:t>
            </a:r>
            <a:r>
              <a:rPr lang="es-ES" b="1" dirty="0"/>
              <a:t>discreta</a:t>
            </a:r>
            <a:r>
              <a:rPr lang="es-ES" dirty="0"/>
              <a:t>.</a:t>
            </a:r>
          </a:p>
        </p:txBody>
      </p:sp>
      <p:grpSp>
        <p:nvGrpSpPr>
          <p:cNvPr id="18" name="Grupo 17">
            <a:extLst>
              <a:ext uri="{FF2B5EF4-FFF2-40B4-BE49-F238E27FC236}">
                <a16:creationId xmlns:a16="http://schemas.microsoft.com/office/drawing/2014/main" id="{CFC0857B-6832-FA32-8EB8-2C8DC55AB412}"/>
              </a:ext>
            </a:extLst>
          </p:cNvPr>
          <p:cNvGrpSpPr/>
          <p:nvPr/>
        </p:nvGrpSpPr>
        <p:grpSpPr>
          <a:xfrm>
            <a:off x="5606472" y="2807749"/>
            <a:ext cx="5003370" cy="1862988"/>
            <a:chOff x="613520" y="2616561"/>
            <a:chExt cx="9294083" cy="3528438"/>
          </a:xfrm>
        </p:grpSpPr>
        <p:pic>
          <p:nvPicPr>
            <p:cNvPr id="8" name="Picture 2" descr="NUS Computing - Artificial Intelligence">
              <a:extLst>
                <a:ext uri="{FF2B5EF4-FFF2-40B4-BE49-F238E27FC236}">
                  <a16:creationId xmlns:a16="http://schemas.microsoft.com/office/drawing/2014/main" id="{6F2C3D7C-B73D-3CD8-7D20-3C08DEE506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1341" y="3344460"/>
              <a:ext cx="2072640" cy="2072640"/>
            </a:xfrm>
            <a:prstGeom prst="rect">
              <a:avLst/>
            </a:prstGeom>
            <a:noFill/>
            <a:extLst>
              <a:ext uri="{909E8E84-426E-40DD-AFC4-6F175D3DCCD1}">
                <a14:hiddenFill xmlns:a14="http://schemas.microsoft.com/office/drawing/2010/main">
                  <a:solidFill>
                    <a:srgbClr val="FFFFFF"/>
                  </a:solidFill>
                </a14:hiddenFill>
              </a:ext>
            </a:extLst>
          </p:spPr>
        </p:pic>
        <p:sp>
          <p:nvSpPr>
            <p:cNvPr id="9" name="Elipse 8">
              <a:extLst>
                <a:ext uri="{FF2B5EF4-FFF2-40B4-BE49-F238E27FC236}">
                  <a16:creationId xmlns:a16="http://schemas.microsoft.com/office/drawing/2014/main" id="{8233657A-4054-7CF9-098F-F08FDB280F2A}"/>
                </a:ext>
              </a:extLst>
            </p:cNvPr>
            <p:cNvSpPr/>
            <p:nvPr/>
          </p:nvSpPr>
          <p:spPr>
            <a:xfrm>
              <a:off x="7650482" y="2955380"/>
              <a:ext cx="2257121" cy="22845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900" dirty="0"/>
                <a:t>Entorno</a:t>
              </a:r>
            </a:p>
            <a:p>
              <a:pPr algn="ctr"/>
              <a:r>
                <a:rPr lang="es-ES" sz="900" dirty="0"/>
                <a:t>Parcialmente observable</a:t>
              </a:r>
            </a:p>
          </p:txBody>
        </p:sp>
        <p:sp>
          <p:nvSpPr>
            <p:cNvPr id="10" name="Flecha: circular 9">
              <a:extLst>
                <a:ext uri="{FF2B5EF4-FFF2-40B4-BE49-F238E27FC236}">
                  <a16:creationId xmlns:a16="http://schemas.microsoft.com/office/drawing/2014/main" id="{7B92E6AC-6AE9-3397-6DBC-2992D5C1367B}"/>
                </a:ext>
              </a:extLst>
            </p:cNvPr>
            <p:cNvSpPr/>
            <p:nvPr/>
          </p:nvSpPr>
          <p:spPr>
            <a:xfrm rot="679870">
              <a:off x="3922841" y="2965179"/>
              <a:ext cx="4729532" cy="2831203"/>
            </a:xfrm>
            <a:prstGeom prst="circularArrow">
              <a:avLst>
                <a:gd name="adj1" fmla="val 3812"/>
                <a:gd name="adj2" fmla="val 485242"/>
                <a:gd name="adj3" fmla="val 18547303"/>
                <a:gd name="adj4" fmla="val 11671529"/>
                <a:gd name="adj5" fmla="val 9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1" name="Flecha: circular 10">
              <a:extLst>
                <a:ext uri="{FF2B5EF4-FFF2-40B4-BE49-F238E27FC236}">
                  <a16:creationId xmlns:a16="http://schemas.microsoft.com/office/drawing/2014/main" id="{6835F126-23AD-4B2F-34C3-101050364FD3}"/>
                </a:ext>
              </a:extLst>
            </p:cNvPr>
            <p:cNvSpPr/>
            <p:nvPr/>
          </p:nvSpPr>
          <p:spPr>
            <a:xfrm rot="10800000">
              <a:off x="3505707" y="2616561"/>
              <a:ext cx="4868167" cy="3528438"/>
            </a:xfrm>
            <a:prstGeom prst="circularArrow">
              <a:avLst>
                <a:gd name="adj1" fmla="val 3689"/>
                <a:gd name="adj2" fmla="val 485242"/>
                <a:gd name="adj3" fmla="val 18602527"/>
                <a:gd name="adj4" fmla="val 11696155"/>
                <a:gd name="adj5" fmla="val 9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2" name="Flecha: curvada hacia la izquierda 11">
              <a:extLst>
                <a:ext uri="{FF2B5EF4-FFF2-40B4-BE49-F238E27FC236}">
                  <a16:creationId xmlns:a16="http://schemas.microsoft.com/office/drawing/2014/main" id="{758E90C4-F65C-A8A9-0F94-B2D6E92E9143}"/>
                </a:ext>
              </a:extLst>
            </p:cNvPr>
            <p:cNvSpPr/>
            <p:nvPr/>
          </p:nvSpPr>
          <p:spPr>
            <a:xfrm rot="11355738">
              <a:off x="2251800" y="3374917"/>
              <a:ext cx="490479" cy="138303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3" name="CuadroTexto 12">
              <a:extLst>
                <a:ext uri="{FF2B5EF4-FFF2-40B4-BE49-F238E27FC236}">
                  <a16:creationId xmlns:a16="http://schemas.microsoft.com/office/drawing/2014/main" id="{7910800A-840F-E39B-B8F2-8B6B0755EBDA}"/>
                </a:ext>
              </a:extLst>
            </p:cNvPr>
            <p:cNvSpPr txBox="1"/>
            <p:nvPr/>
          </p:nvSpPr>
          <p:spPr>
            <a:xfrm>
              <a:off x="613520" y="4026449"/>
              <a:ext cx="1517278" cy="781866"/>
            </a:xfrm>
            <a:prstGeom prst="rect">
              <a:avLst/>
            </a:prstGeom>
            <a:noFill/>
          </p:spPr>
          <p:txBody>
            <a:bodyPr wrap="square" rtlCol="0">
              <a:spAutoFit/>
            </a:bodyPr>
            <a:lstStyle/>
            <a:p>
              <a:pPr algn="ctr"/>
              <a:r>
                <a:rPr lang="es-ES" sz="1000" dirty="0"/>
                <a:t>Estimación del Valor</a:t>
              </a:r>
            </a:p>
          </p:txBody>
        </p:sp>
        <p:sp>
          <p:nvSpPr>
            <p:cNvPr id="14" name="CuadroTexto 13">
              <a:extLst>
                <a:ext uri="{FF2B5EF4-FFF2-40B4-BE49-F238E27FC236}">
                  <a16:creationId xmlns:a16="http://schemas.microsoft.com/office/drawing/2014/main" id="{F4FDD51F-AB9B-052B-1A6C-F7362DDC7D8F}"/>
                </a:ext>
              </a:extLst>
            </p:cNvPr>
            <p:cNvSpPr txBox="1"/>
            <p:nvPr/>
          </p:nvSpPr>
          <p:spPr>
            <a:xfrm>
              <a:off x="5087744" y="3346146"/>
              <a:ext cx="1517278" cy="369332"/>
            </a:xfrm>
            <a:prstGeom prst="rect">
              <a:avLst/>
            </a:prstGeom>
            <a:solidFill>
              <a:schemeClr val="accent1">
                <a:lumMod val="40000"/>
                <a:lumOff val="60000"/>
                <a:alpha val="50000"/>
              </a:schemeClr>
            </a:solidFill>
          </p:spPr>
          <p:txBody>
            <a:bodyPr wrap="square" rtlCol="0">
              <a:spAutoFit/>
            </a:bodyPr>
            <a:lstStyle>
              <a:defPPr>
                <a:defRPr lang="es-ES"/>
              </a:defPPr>
              <a:lvl1pPr algn="ctr">
                <a:defRPr sz="1000"/>
              </a:lvl1pPr>
            </a:lstStyle>
            <a:p>
              <a:r>
                <a:rPr lang="es-ES" dirty="0"/>
                <a:t>Acción</a:t>
              </a:r>
            </a:p>
          </p:txBody>
        </p:sp>
        <p:sp>
          <p:nvSpPr>
            <p:cNvPr id="15" name="CuadroTexto 14">
              <a:extLst>
                <a:ext uri="{FF2B5EF4-FFF2-40B4-BE49-F238E27FC236}">
                  <a16:creationId xmlns:a16="http://schemas.microsoft.com/office/drawing/2014/main" id="{46092883-5856-8CC8-88BA-270A4FDD945C}"/>
                </a:ext>
              </a:extLst>
            </p:cNvPr>
            <p:cNvSpPr txBox="1"/>
            <p:nvPr/>
          </p:nvSpPr>
          <p:spPr>
            <a:xfrm>
              <a:off x="5249633" y="5170570"/>
              <a:ext cx="1517278" cy="463328"/>
            </a:xfrm>
            <a:prstGeom prst="rect">
              <a:avLst/>
            </a:prstGeom>
            <a:solidFill>
              <a:schemeClr val="accent1">
                <a:lumMod val="40000"/>
                <a:lumOff val="60000"/>
                <a:alpha val="50000"/>
              </a:schemeClr>
            </a:solidFill>
          </p:spPr>
          <p:txBody>
            <a:bodyPr wrap="square" rtlCol="0">
              <a:spAutoFit/>
            </a:bodyPr>
            <a:lstStyle>
              <a:defPPr>
                <a:defRPr lang="es-ES"/>
              </a:defPPr>
              <a:lvl1pPr algn="ctr">
                <a:defRPr sz="1000"/>
              </a:lvl1pPr>
            </a:lstStyle>
            <a:p>
              <a:r>
                <a:rPr lang="es-ES" dirty="0"/>
                <a:t>Estado</a:t>
              </a:r>
            </a:p>
          </p:txBody>
        </p:sp>
        <p:sp>
          <p:nvSpPr>
            <p:cNvPr id="16" name="Flecha: hacia la izquierda 15">
              <a:extLst>
                <a:ext uri="{FF2B5EF4-FFF2-40B4-BE49-F238E27FC236}">
                  <a16:creationId xmlns:a16="http://schemas.microsoft.com/office/drawing/2014/main" id="{2C1F0A7D-B83B-C395-CE91-794FB600DCBA}"/>
                </a:ext>
              </a:extLst>
            </p:cNvPr>
            <p:cNvSpPr/>
            <p:nvPr/>
          </p:nvSpPr>
          <p:spPr>
            <a:xfrm>
              <a:off x="4713981" y="4229100"/>
              <a:ext cx="2588586" cy="2288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CuadroTexto 16">
              <a:extLst>
                <a:ext uri="{FF2B5EF4-FFF2-40B4-BE49-F238E27FC236}">
                  <a16:creationId xmlns:a16="http://schemas.microsoft.com/office/drawing/2014/main" id="{B0692FE8-B63C-C767-2EF2-407B0A9F4A70}"/>
                </a:ext>
              </a:extLst>
            </p:cNvPr>
            <p:cNvSpPr txBox="1"/>
            <p:nvPr/>
          </p:nvSpPr>
          <p:spPr>
            <a:xfrm>
              <a:off x="5010065" y="3794784"/>
              <a:ext cx="1787226" cy="463328"/>
            </a:xfrm>
            <a:prstGeom prst="rect">
              <a:avLst/>
            </a:prstGeom>
            <a:solidFill>
              <a:schemeClr val="accent1">
                <a:lumMod val="40000"/>
                <a:lumOff val="60000"/>
                <a:alpha val="50000"/>
              </a:schemeClr>
            </a:solidFill>
          </p:spPr>
          <p:txBody>
            <a:bodyPr wrap="square" rtlCol="0">
              <a:spAutoFit/>
            </a:bodyPr>
            <a:lstStyle>
              <a:defPPr>
                <a:defRPr lang="es-ES"/>
              </a:defPPr>
              <a:lvl1pPr algn="ctr">
                <a:defRPr sz="1000"/>
              </a:lvl1pPr>
            </a:lstStyle>
            <a:p>
              <a:r>
                <a:rPr lang="es-ES" dirty="0"/>
                <a:t>Recompensa</a:t>
              </a:r>
            </a:p>
          </p:txBody>
        </p:sp>
      </p:grpSp>
      <p:sp>
        <p:nvSpPr>
          <p:cNvPr id="19" name="CuadroTexto 18">
            <a:extLst>
              <a:ext uri="{FF2B5EF4-FFF2-40B4-BE49-F238E27FC236}">
                <a16:creationId xmlns:a16="http://schemas.microsoft.com/office/drawing/2014/main" id="{955FAA1B-6663-8DA5-57FA-71A23552FF43}"/>
              </a:ext>
            </a:extLst>
          </p:cNvPr>
          <p:cNvSpPr txBox="1"/>
          <p:nvPr/>
        </p:nvSpPr>
        <p:spPr>
          <a:xfrm>
            <a:off x="332479" y="3702978"/>
            <a:ext cx="4672493" cy="923330"/>
          </a:xfrm>
          <a:prstGeom prst="rect">
            <a:avLst/>
          </a:prstGeom>
          <a:noFill/>
        </p:spPr>
        <p:txBody>
          <a:bodyPr wrap="square">
            <a:spAutoFit/>
          </a:bodyPr>
          <a:lstStyle/>
          <a:p>
            <a:pPr algn="just"/>
            <a:r>
              <a:rPr lang="es-ES" b="1" u="sng" dirty="0"/>
              <a:t>Propiedad de </a:t>
            </a:r>
            <a:r>
              <a:rPr lang="es-ES" b="1" u="sng" dirty="0" err="1"/>
              <a:t>Markov</a:t>
            </a:r>
            <a:r>
              <a:rPr lang="es-ES" b="1" dirty="0"/>
              <a:t>: </a:t>
            </a:r>
            <a:r>
              <a:rPr lang="es-ES" dirty="0"/>
              <a:t>El estado siguiente solo depende de la acción seleccionada por el agente y el estado actual.</a:t>
            </a:r>
            <a:endParaRPr lang="es-ES" b="1" dirty="0"/>
          </a:p>
        </p:txBody>
      </p:sp>
      <p:sp>
        <p:nvSpPr>
          <p:cNvPr id="20" name="CuadroTexto 19">
            <a:extLst>
              <a:ext uri="{FF2B5EF4-FFF2-40B4-BE49-F238E27FC236}">
                <a16:creationId xmlns:a16="http://schemas.microsoft.com/office/drawing/2014/main" id="{A8F3E94D-6218-825A-309B-5673BD4570C2}"/>
              </a:ext>
            </a:extLst>
          </p:cNvPr>
          <p:cNvSpPr txBox="1"/>
          <p:nvPr/>
        </p:nvSpPr>
        <p:spPr>
          <a:xfrm>
            <a:off x="2018617" y="4722229"/>
            <a:ext cx="2175821" cy="923330"/>
          </a:xfrm>
          <a:prstGeom prst="rect">
            <a:avLst/>
          </a:prstGeom>
          <a:solidFill>
            <a:schemeClr val="accent3">
              <a:lumMod val="40000"/>
              <a:lumOff val="60000"/>
              <a:alpha val="50000"/>
            </a:schemeClr>
          </a:solidFill>
          <a:ln w="38100">
            <a:solidFill>
              <a:schemeClr val="tx1"/>
            </a:solidFill>
          </a:ln>
        </p:spPr>
        <p:txBody>
          <a:bodyPr wrap="square">
            <a:spAutoFit/>
          </a:bodyPr>
          <a:lstStyle/>
          <a:p>
            <a:pPr algn="ctr"/>
            <a:r>
              <a:rPr lang="es-ES" b="1" dirty="0"/>
              <a:t>Proceso de decisión de </a:t>
            </a:r>
            <a:r>
              <a:rPr lang="es-ES" b="1" dirty="0" err="1"/>
              <a:t>Markov</a:t>
            </a:r>
            <a:r>
              <a:rPr lang="es-ES" b="1" dirty="0"/>
              <a:t>.</a:t>
            </a:r>
            <a:endParaRPr lang="es-ES" dirty="0"/>
          </a:p>
        </p:txBody>
      </p:sp>
      <p:sp>
        <p:nvSpPr>
          <p:cNvPr id="22" name="Flecha: curvada hacia la derecha 21">
            <a:extLst>
              <a:ext uri="{FF2B5EF4-FFF2-40B4-BE49-F238E27FC236}">
                <a16:creationId xmlns:a16="http://schemas.microsoft.com/office/drawing/2014/main" id="{9040DF45-5123-C4B5-F6EE-61204FB170FD}"/>
              </a:ext>
            </a:extLst>
          </p:cNvPr>
          <p:cNvSpPr/>
          <p:nvPr/>
        </p:nvSpPr>
        <p:spPr>
          <a:xfrm rot="17875067">
            <a:off x="761391" y="4678709"/>
            <a:ext cx="749361" cy="1633264"/>
          </a:xfrm>
          <a:prstGeom prst="curvedRightArrow">
            <a:avLst>
              <a:gd name="adj1" fmla="val 22581"/>
              <a:gd name="adj2" fmla="val 5292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3" name="Flecha: a la derecha con bandas 22">
            <a:extLst>
              <a:ext uri="{FF2B5EF4-FFF2-40B4-BE49-F238E27FC236}">
                <a16:creationId xmlns:a16="http://schemas.microsoft.com/office/drawing/2014/main" id="{369722B8-C3AF-A46D-C443-BFF43AE3F042}"/>
              </a:ext>
            </a:extLst>
          </p:cNvPr>
          <p:cNvSpPr/>
          <p:nvPr/>
        </p:nvSpPr>
        <p:spPr>
          <a:xfrm>
            <a:off x="4334565" y="5312246"/>
            <a:ext cx="1246909" cy="412820"/>
          </a:xfrm>
          <a:prstGeom prst="stripedRightArrow">
            <a:avLst>
              <a:gd name="adj1" fmla="val 41027"/>
              <a:gd name="adj2" fmla="val 1027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CuadroTexto 23">
            <a:extLst>
              <a:ext uri="{FF2B5EF4-FFF2-40B4-BE49-F238E27FC236}">
                <a16:creationId xmlns:a16="http://schemas.microsoft.com/office/drawing/2014/main" id="{98A2F16F-9E09-FA26-58AA-08637BE19291}"/>
              </a:ext>
            </a:extLst>
          </p:cNvPr>
          <p:cNvSpPr txBox="1"/>
          <p:nvPr/>
        </p:nvSpPr>
        <p:spPr>
          <a:xfrm>
            <a:off x="5721601" y="5001282"/>
            <a:ext cx="2175821" cy="923330"/>
          </a:xfrm>
          <a:prstGeom prst="rect">
            <a:avLst/>
          </a:prstGeom>
          <a:solidFill>
            <a:schemeClr val="accent3">
              <a:lumMod val="40000"/>
              <a:lumOff val="60000"/>
              <a:alpha val="50000"/>
            </a:schemeClr>
          </a:solidFill>
          <a:ln w="38100">
            <a:solidFill>
              <a:schemeClr val="tx1"/>
            </a:solidFill>
          </a:ln>
        </p:spPr>
        <p:txBody>
          <a:bodyPr wrap="square">
            <a:spAutoFit/>
          </a:bodyPr>
          <a:lstStyle/>
          <a:p>
            <a:pPr algn="ctr"/>
            <a:r>
              <a:rPr lang="es-ES" b="1" dirty="0"/>
              <a:t>Proceso </a:t>
            </a:r>
            <a:r>
              <a:rPr lang="es-ES" b="1" dirty="0">
                <a:solidFill>
                  <a:srgbClr val="FF0000"/>
                </a:solidFill>
              </a:rPr>
              <a:t>finito</a:t>
            </a:r>
            <a:r>
              <a:rPr lang="es-ES" b="1" dirty="0"/>
              <a:t> de decisión de </a:t>
            </a:r>
            <a:r>
              <a:rPr lang="es-ES" b="1" dirty="0" err="1"/>
              <a:t>Markov</a:t>
            </a:r>
            <a:r>
              <a:rPr lang="es-ES" b="1" dirty="0"/>
              <a:t>.</a:t>
            </a:r>
            <a:endParaRPr lang="es-ES" dirty="0"/>
          </a:p>
        </p:txBody>
      </p:sp>
      <p:sp>
        <p:nvSpPr>
          <p:cNvPr id="26" name="CuadroTexto 25">
            <a:extLst>
              <a:ext uri="{FF2B5EF4-FFF2-40B4-BE49-F238E27FC236}">
                <a16:creationId xmlns:a16="http://schemas.microsoft.com/office/drawing/2014/main" id="{398B42E4-A19D-EBB5-2131-42CE9A12AAF9}"/>
              </a:ext>
            </a:extLst>
          </p:cNvPr>
          <p:cNvSpPr txBox="1"/>
          <p:nvPr/>
        </p:nvSpPr>
        <p:spPr>
          <a:xfrm>
            <a:off x="4322066" y="4885287"/>
            <a:ext cx="1271907" cy="400110"/>
          </a:xfrm>
          <a:prstGeom prst="rect">
            <a:avLst/>
          </a:prstGeom>
          <a:solidFill>
            <a:schemeClr val="accent1">
              <a:lumMod val="40000"/>
              <a:lumOff val="60000"/>
              <a:alpha val="50000"/>
            </a:schemeClr>
          </a:solidFill>
        </p:spPr>
        <p:txBody>
          <a:bodyPr wrap="square" rtlCol="0">
            <a:spAutoFit/>
          </a:bodyPr>
          <a:lstStyle>
            <a:defPPr>
              <a:defRPr lang="es-ES"/>
            </a:defPPr>
            <a:lvl1pPr algn="ctr">
              <a:defRPr sz="1000"/>
            </a:lvl1pPr>
          </a:lstStyle>
          <a:p>
            <a:r>
              <a:rPr lang="es-ES" dirty="0"/>
              <a:t>Estados y acciones finitos</a:t>
            </a:r>
          </a:p>
        </p:txBody>
      </p:sp>
    </p:spTree>
    <p:extLst>
      <p:ext uri="{BB962C8B-B14F-4D97-AF65-F5344CB8AC3E}">
        <p14:creationId xmlns:p14="http://schemas.microsoft.com/office/powerpoint/2010/main" val="29839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a:lstStyle/>
          <a:p>
            <a:pPr algn="ctr"/>
            <a:r>
              <a:rPr lang="es-ES" dirty="0">
                <a:effectLst>
                  <a:outerShdw blurRad="38100" dist="38100" dir="2700000" algn="tl">
                    <a:srgbClr val="000000">
                      <a:alpha val="43137"/>
                    </a:srgbClr>
                  </a:outerShdw>
                </a:effectLst>
              </a:rPr>
              <a:t>¿Dónde nos situamos?</a:t>
            </a:r>
          </a:p>
        </p:txBody>
      </p:sp>
      <p:sp>
        <p:nvSpPr>
          <p:cNvPr id="4" name="Marcador de pie de página 3">
            <a:extLst>
              <a:ext uri="{FF2B5EF4-FFF2-40B4-BE49-F238E27FC236}">
                <a16:creationId xmlns:a16="http://schemas.microsoft.com/office/drawing/2014/main" id="{20CCEE20-89E4-319E-715D-1C6E9363009C}"/>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sp>
        <p:nvSpPr>
          <p:cNvPr id="5" name="Marcador de número de diapositiva 4">
            <a:extLst>
              <a:ext uri="{FF2B5EF4-FFF2-40B4-BE49-F238E27FC236}">
                <a16:creationId xmlns:a16="http://schemas.microsoft.com/office/drawing/2014/main" id="{2F081F07-F9C5-DF0E-98E8-99F0255A12CF}"/>
              </a:ext>
            </a:extLst>
          </p:cNvPr>
          <p:cNvSpPr>
            <a:spLocks noGrp="1"/>
          </p:cNvSpPr>
          <p:nvPr>
            <p:ph type="sldNum" sz="quarter" idx="12"/>
          </p:nvPr>
        </p:nvSpPr>
        <p:spPr/>
        <p:txBody>
          <a:bodyPr/>
          <a:lstStyle/>
          <a:p>
            <a:fld id="{B4A918BC-4D43-4B42-B3C0-E7EBE25E6AF0}" type="slidenum">
              <a:rPr lang="en-US" smtClean="0"/>
              <a:t>2</a:t>
            </a:fld>
            <a:endParaRPr lang="en-US"/>
          </a:p>
        </p:txBody>
      </p:sp>
      <p:pic>
        <p:nvPicPr>
          <p:cNvPr id="7" name="Imagen 6" descr="Imagen que contiene Logotipo&#10;&#10;Descripción generada automáticamente">
            <a:extLst>
              <a:ext uri="{FF2B5EF4-FFF2-40B4-BE49-F238E27FC236}">
                <a16:creationId xmlns:a16="http://schemas.microsoft.com/office/drawing/2014/main" id="{A05DBAD5-D855-7778-E61E-9DD1B8CB4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10" name="Rectángulo 9">
            <a:extLst>
              <a:ext uri="{FF2B5EF4-FFF2-40B4-BE49-F238E27FC236}">
                <a16:creationId xmlns:a16="http://schemas.microsoft.com/office/drawing/2014/main" id="{6C3C8585-B399-DAEC-99E9-3B52D506274E}"/>
              </a:ext>
            </a:extLst>
          </p:cNvPr>
          <p:cNvSpPr/>
          <p:nvPr/>
        </p:nvSpPr>
        <p:spPr>
          <a:xfrm>
            <a:off x="8163132" y="2922371"/>
            <a:ext cx="2619633" cy="3546389"/>
          </a:xfrm>
          <a:prstGeom prst="rect">
            <a:avLst/>
          </a:prstGeom>
          <a:gradFill>
            <a:gsLst>
              <a:gs pos="0">
                <a:schemeClr val="accent1">
                  <a:lumMod val="5000"/>
                  <a:lumOff val="95000"/>
                </a:schemeClr>
              </a:gs>
              <a:gs pos="74000">
                <a:srgbClr val="F6B99E"/>
              </a:gs>
              <a:gs pos="83000">
                <a:srgbClr val="F99D9B"/>
              </a:gs>
              <a:gs pos="100000">
                <a:srgbClr val="FF717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Aprendizaje por Refuerzo</a:t>
            </a:r>
          </a:p>
        </p:txBody>
      </p:sp>
      <p:sp>
        <p:nvSpPr>
          <p:cNvPr id="3" name="Rectángulo 2">
            <a:extLst>
              <a:ext uri="{FF2B5EF4-FFF2-40B4-BE49-F238E27FC236}">
                <a16:creationId xmlns:a16="http://schemas.microsoft.com/office/drawing/2014/main" id="{8555117F-A607-098A-3418-C8C06A723310}"/>
              </a:ext>
            </a:extLst>
          </p:cNvPr>
          <p:cNvSpPr/>
          <p:nvPr/>
        </p:nvSpPr>
        <p:spPr>
          <a:xfrm>
            <a:off x="944910" y="2903838"/>
            <a:ext cx="2619633" cy="354638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Aprendizaje Supervisado</a:t>
            </a:r>
          </a:p>
        </p:txBody>
      </p:sp>
      <p:sp>
        <p:nvSpPr>
          <p:cNvPr id="6" name="Rectángulo 5">
            <a:extLst>
              <a:ext uri="{FF2B5EF4-FFF2-40B4-BE49-F238E27FC236}">
                <a16:creationId xmlns:a16="http://schemas.microsoft.com/office/drawing/2014/main" id="{05E57984-ADFB-4E8D-DF94-3C2D4FE8BB1A}"/>
              </a:ext>
            </a:extLst>
          </p:cNvPr>
          <p:cNvSpPr/>
          <p:nvPr/>
        </p:nvSpPr>
        <p:spPr>
          <a:xfrm>
            <a:off x="4501314" y="2922371"/>
            <a:ext cx="2619633" cy="354638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Aprendizaje No Supervisado</a:t>
            </a:r>
          </a:p>
        </p:txBody>
      </p:sp>
    </p:spTree>
    <p:extLst>
      <p:ext uri="{BB962C8B-B14F-4D97-AF65-F5344CB8AC3E}">
        <p14:creationId xmlns:p14="http://schemas.microsoft.com/office/powerpoint/2010/main" val="1669530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vert="horz" lIns="91440" tIns="45720" rIns="91440" bIns="45720" rtlCol="0" anchor="ctr">
            <a:normAutofit/>
          </a:bodyPr>
          <a:lstStyle/>
          <a:p>
            <a:pPr algn="ctr"/>
            <a:r>
              <a:rPr lang="es-ES" dirty="0">
                <a:effectLst>
                  <a:outerShdw blurRad="38100" dist="38100" dir="2700000" algn="tl">
                    <a:srgbClr val="000000">
                      <a:alpha val="43137"/>
                    </a:srgbClr>
                  </a:outerShdw>
                </a:effectLst>
              </a:rPr>
              <a:t>Procesos de Decisión de </a:t>
            </a:r>
            <a:r>
              <a:rPr lang="es-ES" dirty="0" err="1">
                <a:effectLst>
                  <a:outerShdw blurRad="38100" dist="38100" dir="2700000" algn="tl">
                    <a:srgbClr val="000000">
                      <a:alpha val="43137"/>
                    </a:srgbClr>
                  </a:outerShdw>
                </a:effectLst>
              </a:rPr>
              <a:t>Markov</a:t>
            </a:r>
            <a:endParaRPr lang="es-ES" dirty="0">
              <a:effectLst>
                <a:outerShdw blurRad="38100" dist="38100" dir="2700000" algn="tl">
                  <a:srgbClr val="000000">
                    <a:alpha val="43137"/>
                  </a:srgbClr>
                </a:outerShdw>
              </a:effectLst>
            </a:endParaRPr>
          </a:p>
        </p:txBody>
      </p:sp>
      <p:sp>
        <p:nvSpPr>
          <p:cNvPr id="4" name="Marcador de número de diapositiva 3">
            <a:extLst>
              <a:ext uri="{FF2B5EF4-FFF2-40B4-BE49-F238E27FC236}">
                <a16:creationId xmlns:a16="http://schemas.microsoft.com/office/drawing/2014/main" id="{923A1DE8-FC5D-2BCE-26E4-96F462F6DF45}"/>
              </a:ext>
            </a:extLst>
          </p:cNvPr>
          <p:cNvSpPr>
            <a:spLocks noGrp="1"/>
          </p:cNvSpPr>
          <p:nvPr>
            <p:ph type="sldNum" sz="quarter" idx="12"/>
          </p:nvPr>
        </p:nvSpPr>
        <p:spPr/>
        <p:txBody>
          <a:bodyPr/>
          <a:lstStyle/>
          <a:p>
            <a:fld id="{B4A918BC-4D43-4B42-B3C0-E7EBE25E6AF0}" type="slidenum">
              <a:rPr lang="en-US" smtClean="0"/>
              <a:t>20</a:t>
            </a:fld>
            <a:endParaRPr lang="en-US"/>
          </a:p>
        </p:txBody>
      </p:sp>
      <p:sp>
        <p:nvSpPr>
          <p:cNvPr id="5" name="Marcador de pie de página 3">
            <a:extLst>
              <a:ext uri="{FF2B5EF4-FFF2-40B4-BE49-F238E27FC236}">
                <a16:creationId xmlns:a16="http://schemas.microsoft.com/office/drawing/2014/main" id="{22D901AE-0BB9-E656-9EE6-F5FDCE616682}"/>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DF76D97D-4833-203A-DEE9-263E86069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3" name="CuadroTexto 2">
            <a:extLst>
              <a:ext uri="{FF2B5EF4-FFF2-40B4-BE49-F238E27FC236}">
                <a16:creationId xmlns:a16="http://schemas.microsoft.com/office/drawing/2014/main" id="{F5006545-71D6-789C-10B5-C7D273650525}"/>
              </a:ext>
            </a:extLst>
          </p:cNvPr>
          <p:cNvSpPr txBox="1"/>
          <p:nvPr/>
        </p:nvSpPr>
        <p:spPr>
          <a:xfrm>
            <a:off x="4886036" y="2567710"/>
            <a:ext cx="2419927" cy="769441"/>
          </a:xfrm>
          <a:prstGeom prst="rect">
            <a:avLst/>
          </a:prstGeom>
          <a:noFill/>
        </p:spPr>
        <p:txBody>
          <a:bodyPr wrap="square" rtlCol="0">
            <a:spAutoFit/>
          </a:bodyPr>
          <a:lstStyle/>
          <a:p>
            <a:r>
              <a:rPr lang="es-ES" sz="4400" dirty="0"/>
              <a:t>(S,A,T,R):</a:t>
            </a:r>
          </a:p>
        </p:txBody>
      </p:sp>
      <p:sp>
        <p:nvSpPr>
          <p:cNvPr id="21" name="CuadroTexto 20">
            <a:extLst>
              <a:ext uri="{FF2B5EF4-FFF2-40B4-BE49-F238E27FC236}">
                <a16:creationId xmlns:a16="http://schemas.microsoft.com/office/drawing/2014/main" id="{4B9F6AD3-0EE0-0F48-25C5-5673A5F0DD0C}"/>
              </a:ext>
            </a:extLst>
          </p:cNvPr>
          <p:cNvSpPr txBox="1"/>
          <p:nvPr/>
        </p:nvSpPr>
        <p:spPr>
          <a:xfrm>
            <a:off x="248119" y="3429000"/>
            <a:ext cx="5072025" cy="2308324"/>
          </a:xfrm>
          <a:prstGeom prst="rect">
            <a:avLst/>
          </a:prstGeom>
          <a:noFill/>
        </p:spPr>
        <p:txBody>
          <a:bodyPr wrap="square" rtlCol="0">
            <a:spAutoFit/>
          </a:bodyPr>
          <a:lstStyle/>
          <a:p>
            <a:pPr marL="285750" indent="-285750">
              <a:buFont typeface="Arial" panose="020B0604020202020204" pitchFamily="34" charset="0"/>
              <a:buChar char="•"/>
            </a:pPr>
            <a:r>
              <a:rPr lang="es-ES" b="1" dirty="0"/>
              <a:t>S</a:t>
            </a:r>
            <a:r>
              <a:rPr lang="es-ES" dirty="0"/>
              <a:t>:  Conjunto de estados.</a:t>
            </a:r>
          </a:p>
          <a:p>
            <a:endParaRPr lang="es-ES" dirty="0"/>
          </a:p>
          <a:p>
            <a:pPr marL="285750" indent="-285750">
              <a:buFont typeface="Arial" panose="020B0604020202020204" pitchFamily="34" charset="0"/>
              <a:buChar char="•"/>
            </a:pPr>
            <a:r>
              <a:rPr lang="es-ES" b="1" dirty="0"/>
              <a:t>A</a:t>
            </a:r>
            <a:r>
              <a:rPr lang="es-ES" dirty="0"/>
              <a:t>:  Conjunto de acciones.</a:t>
            </a:r>
          </a:p>
          <a:p>
            <a:endParaRPr lang="es-ES" dirty="0"/>
          </a:p>
          <a:p>
            <a:pPr marL="285750" indent="-285750">
              <a:buFont typeface="Arial" panose="020B0604020202020204" pitchFamily="34" charset="0"/>
              <a:buChar char="•"/>
            </a:pPr>
            <a:r>
              <a:rPr lang="es-ES" b="1" dirty="0"/>
              <a:t>T</a:t>
            </a:r>
            <a:r>
              <a:rPr lang="es-ES" dirty="0"/>
              <a:t>:  Distribución de probabilidad del conjunto.</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b="1" dirty="0"/>
              <a:t>R</a:t>
            </a:r>
            <a:r>
              <a:rPr lang="es-ES" dirty="0"/>
              <a:t>:  Esfuerzo esperado dada una acción desde un estado concreto</a:t>
            </a:r>
          </a:p>
        </p:txBody>
      </p:sp>
    </p:spTree>
    <p:extLst>
      <p:ext uri="{BB962C8B-B14F-4D97-AF65-F5344CB8AC3E}">
        <p14:creationId xmlns:p14="http://schemas.microsoft.com/office/powerpoint/2010/main" val="1874109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vert="horz" lIns="91440" tIns="45720" rIns="91440" bIns="45720" rtlCol="0" anchor="ctr">
            <a:normAutofit/>
          </a:bodyPr>
          <a:lstStyle/>
          <a:p>
            <a:pPr algn="ctr"/>
            <a:r>
              <a:rPr lang="es-ES" dirty="0">
                <a:effectLst>
                  <a:outerShdw blurRad="38100" dist="38100" dir="2700000" algn="tl">
                    <a:srgbClr val="000000">
                      <a:alpha val="43137"/>
                    </a:srgbClr>
                  </a:outerShdw>
                </a:effectLst>
              </a:rPr>
              <a:t>Procesos de Decisión de </a:t>
            </a:r>
            <a:r>
              <a:rPr lang="es-ES" dirty="0" err="1">
                <a:effectLst>
                  <a:outerShdw blurRad="38100" dist="38100" dir="2700000" algn="tl">
                    <a:srgbClr val="000000">
                      <a:alpha val="43137"/>
                    </a:srgbClr>
                  </a:outerShdw>
                </a:effectLst>
              </a:rPr>
              <a:t>Markov</a:t>
            </a:r>
            <a:endParaRPr lang="es-ES" dirty="0">
              <a:effectLst>
                <a:outerShdw blurRad="38100" dist="38100" dir="2700000" algn="tl">
                  <a:srgbClr val="000000">
                    <a:alpha val="43137"/>
                  </a:srgbClr>
                </a:outerShdw>
              </a:effectLst>
            </a:endParaRPr>
          </a:p>
        </p:txBody>
      </p:sp>
      <p:sp>
        <p:nvSpPr>
          <p:cNvPr id="4" name="Marcador de número de diapositiva 3">
            <a:extLst>
              <a:ext uri="{FF2B5EF4-FFF2-40B4-BE49-F238E27FC236}">
                <a16:creationId xmlns:a16="http://schemas.microsoft.com/office/drawing/2014/main" id="{923A1DE8-FC5D-2BCE-26E4-96F462F6DF45}"/>
              </a:ext>
            </a:extLst>
          </p:cNvPr>
          <p:cNvSpPr>
            <a:spLocks noGrp="1"/>
          </p:cNvSpPr>
          <p:nvPr>
            <p:ph type="sldNum" sz="quarter" idx="12"/>
          </p:nvPr>
        </p:nvSpPr>
        <p:spPr/>
        <p:txBody>
          <a:bodyPr/>
          <a:lstStyle/>
          <a:p>
            <a:fld id="{B4A918BC-4D43-4B42-B3C0-E7EBE25E6AF0}" type="slidenum">
              <a:rPr lang="en-US" smtClean="0"/>
              <a:t>21</a:t>
            </a:fld>
            <a:endParaRPr lang="en-US"/>
          </a:p>
        </p:txBody>
      </p:sp>
      <p:sp>
        <p:nvSpPr>
          <p:cNvPr id="5" name="Marcador de pie de página 3">
            <a:extLst>
              <a:ext uri="{FF2B5EF4-FFF2-40B4-BE49-F238E27FC236}">
                <a16:creationId xmlns:a16="http://schemas.microsoft.com/office/drawing/2014/main" id="{22D901AE-0BB9-E656-9EE6-F5FDCE616682}"/>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DF76D97D-4833-203A-DEE9-263E86069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3" name="CuadroTexto 2">
            <a:extLst>
              <a:ext uri="{FF2B5EF4-FFF2-40B4-BE49-F238E27FC236}">
                <a16:creationId xmlns:a16="http://schemas.microsoft.com/office/drawing/2014/main" id="{F5006545-71D6-789C-10B5-C7D273650525}"/>
              </a:ext>
            </a:extLst>
          </p:cNvPr>
          <p:cNvSpPr txBox="1"/>
          <p:nvPr/>
        </p:nvSpPr>
        <p:spPr>
          <a:xfrm>
            <a:off x="4886036" y="2567710"/>
            <a:ext cx="2419927" cy="769441"/>
          </a:xfrm>
          <a:prstGeom prst="rect">
            <a:avLst/>
          </a:prstGeom>
          <a:noFill/>
        </p:spPr>
        <p:txBody>
          <a:bodyPr wrap="square" rtlCol="0">
            <a:spAutoFit/>
          </a:bodyPr>
          <a:lstStyle/>
          <a:p>
            <a:r>
              <a:rPr lang="es-ES" sz="4400" dirty="0"/>
              <a:t>(</a:t>
            </a:r>
            <a:r>
              <a:rPr lang="es-ES" sz="4400" dirty="0">
                <a:solidFill>
                  <a:srgbClr val="FF0000"/>
                </a:solidFill>
              </a:rPr>
              <a:t>S</a:t>
            </a:r>
            <a:r>
              <a:rPr lang="es-ES" sz="4400" dirty="0"/>
              <a:t>,A,T,R):</a:t>
            </a:r>
          </a:p>
        </p:txBody>
      </p:sp>
      <p:sp>
        <p:nvSpPr>
          <p:cNvPr id="21" name="CuadroTexto 20">
            <a:extLst>
              <a:ext uri="{FF2B5EF4-FFF2-40B4-BE49-F238E27FC236}">
                <a16:creationId xmlns:a16="http://schemas.microsoft.com/office/drawing/2014/main" id="{4B9F6AD3-0EE0-0F48-25C5-5673A5F0DD0C}"/>
              </a:ext>
            </a:extLst>
          </p:cNvPr>
          <p:cNvSpPr txBox="1"/>
          <p:nvPr/>
        </p:nvSpPr>
        <p:spPr>
          <a:xfrm>
            <a:off x="248119" y="3429000"/>
            <a:ext cx="5072025" cy="2308324"/>
          </a:xfrm>
          <a:prstGeom prst="rect">
            <a:avLst/>
          </a:prstGeom>
          <a:noFill/>
        </p:spPr>
        <p:txBody>
          <a:bodyPr wrap="square" rtlCol="0">
            <a:spAutoFit/>
          </a:bodyPr>
          <a:lstStyle/>
          <a:p>
            <a:pPr marL="285750" indent="-285750">
              <a:buFont typeface="Arial" panose="020B0604020202020204" pitchFamily="34" charset="0"/>
              <a:buChar char="•"/>
            </a:pPr>
            <a:r>
              <a:rPr lang="es-ES" b="1" dirty="0">
                <a:solidFill>
                  <a:srgbClr val="FF0000"/>
                </a:solidFill>
              </a:rPr>
              <a:t>S</a:t>
            </a:r>
            <a:r>
              <a:rPr lang="es-ES" dirty="0"/>
              <a:t>:  Conjunto de estados.</a:t>
            </a:r>
          </a:p>
          <a:p>
            <a:endParaRPr lang="es-ES" dirty="0"/>
          </a:p>
          <a:p>
            <a:pPr marL="285750" indent="-285750">
              <a:buFont typeface="Arial" panose="020B0604020202020204" pitchFamily="34" charset="0"/>
              <a:buChar char="•"/>
            </a:pPr>
            <a:r>
              <a:rPr lang="es-ES" b="1" dirty="0"/>
              <a:t>A</a:t>
            </a:r>
            <a:r>
              <a:rPr lang="es-ES" dirty="0"/>
              <a:t>:  Conjunto de acciones.</a:t>
            </a:r>
          </a:p>
          <a:p>
            <a:endParaRPr lang="es-ES" dirty="0"/>
          </a:p>
          <a:p>
            <a:pPr marL="285750" indent="-285750">
              <a:buFont typeface="Arial" panose="020B0604020202020204" pitchFamily="34" charset="0"/>
              <a:buChar char="•"/>
            </a:pPr>
            <a:r>
              <a:rPr lang="es-ES" b="1" dirty="0"/>
              <a:t>T</a:t>
            </a:r>
            <a:r>
              <a:rPr lang="es-ES" dirty="0"/>
              <a:t>:  Distribución de probabilidad del conjunto.</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b="1" dirty="0"/>
              <a:t>R</a:t>
            </a:r>
            <a:r>
              <a:rPr lang="es-ES" dirty="0"/>
              <a:t>:  Esfuerzo esperado dada una acción desde un estado concreto</a:t>
            </a: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2AE6EAE4-7E00-6BB4-EC1F-2E694FDC16F7}"/>
                  </a:ext>
                </a:extLst>
              </p:cNvPr>
              <p:cNvSpPr txBox="1"/>
              <p:nvPr/>
            </p:nvSpPr>
            <p:spPr>
              <a:xfrm>
                <a:off x="3267793" y="3413351"/>
                <a:ext cx="50720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 </m:t>
                      </m:r>
                      <m:r>
                        <a:rPr lang="es-ES" b="0" i="1" smtClean="0">
                          <a:latin typeface="Cambria Math" panose="02040503050406030204" pitchFamily="18" charset="0"/>
                        </a:rPr>
                        <m:t>𝑑𝑜𝑛𝑑𝑒</m:t>
                      </m:r>
                      <m:r>
                        <a:rPr lang="es-ES" b="0" i="1" smtClean="0">
                          <a:latin typeface="Cambria Math" panose="02040503050406030204" pitchFamily="18" charset="0"/>
                        </a:rPr>
                        <m:t> </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𝑠</m:t>
                          </m:r>
                        </m:e>
                        <m:sub>
                          <m:r>
                            <a:rPr lang="es-ES" b="0" i="1" smtClean="0">
                              <a:latin typeface="Cambria Math" panose="02040503050406030204" pitchFamily="18" charset="0"/>
                            </a:rPr>
                            <m:t>𝑡</m:t>
                          </m:r>
                        </m:sub>
                      </m:sSub>
                      <m:r>
                        <a:rPr lang="es-ES" b="0" i="1" smtClean="0">
                          <a:latin typeface="Cambria Math" panose="02040503050406030204" pitchFamily="18" charset="0"/>
                        </a:rPr>
                        <m:t> </m:t>
                      </m:r>
                      <m:r>
                        <a:rPr lang="es-ES" b="0" i="1" smtClean="0">
                          <a:latin typeface="Cambria Math" panose="02040503050406030204" pitchFamily="18" charset="0"/>
                        </a:rPr>
                        <m:t>𝑒𝑠</m:t>
                      </m:r>
                      <m:r>
                        <a:rPr lang="es-ES" b="0" i="1" smtClean="0">
                          <a:latin typeface="Cambria Math" panose="02040503050406030204" pitchFamily="18" charset="0"/>
                        </a:rPr>
                        <m:t> </m:t>
                      </m:r>
                      <m:r>
                        <a:rPr lang="es-ES" b="0" i="1" smtClean="0">
                          <a:latin typeface="Cambria Math" panose="02040503050406030204" pitchFamily="18" charset="0"/>
                        </a:rPr>
                        <m:t>𝑒𝑙</m:t>
                      </m:r>
                      <m:r>
                        <a:rPr lang="es-ES" b="0" i="1" smtClean="0">
                          <a:latin typeface="Cambria Math" panose="02040503050406030204" pitchFamily="18" charset="0"/>
                        </a:rPr>
                        <m:t> </m:t>
                      </m:r>
                      <m:r>
                        <a:rPr lang="es-ES" b="0" i="1" smtClean="0">
                          <a:latin typeface="Cambria Math" panose="02040503050406030204" pitchFamily="18" charset="0"/>
                        </a:rPr>
                        <m:t>𝑒𝑠𝑡𝑎𝑑𝑜</m:t>
                      </m:r>
                      <m:r>
                        <a:rPr lang="es-ES" b="0" i="1" smtClean="0">
                          <a:latin typeface="Cambria Math" panose="02040503050406030204" pitchFamily="18" charset="0"/>
                        </a:rPr>
                        <m:t> </m:t>
                      </m:r>
                      <m:r>
                        <a:rPr lang="es-ES" b="0" i="1" smtClean="0">
                          <a:latin typeface="Cambria Math" panose="02040503050406030204" pitchFamily="18" charset="0"/>
                        </a:rPr>
                        <m:t>𝑒𝑛</m:t>
                      </m:r>
                      <m:r>
                        <a:rPr lang="es-ES" b="0" i="1" smtClean="0">
                          <a:latin typeface="Cambria Math" panose="02040503050406030204" pitchFamily="18" charset="0"/>
                        </a:rPr>
                        <m:t> </m:t>
                      </m:r>
                      <m:r>
                        <a:rPr lang="es-ES" b="0" i="1" smtClean="0">
                          <a:latin typeface="Cambria Math" panose="02040503050406030204" pitchFamily="18" charset="0"/>
                        </a:rPr>
                        <m:t>𝑒𝑙</m:t>
                      </m:r>
                      <m:r>
                        <a:rPr lang="es-ES" b="0" i="1" smtClean="0">
                          <a:latin typeface="Cambria Math" panose="02040503050406030204" pitchFamily="18" charset="0"/>
                        </a:rPr>
                        <m:t> </m:t>
                      </m:r>
                      <m:r>
                        <a:rPr lang="es-ES" b="0" i="1" smtClean="0">
                          <a:latin typeface="Cambria Math" panose="02040503050406030204" pitchFamily="18" charset="0"/>
                        </a:rPr>
                        <m:t>𝑝𝑎𝑠𝑜</m:t>
                      </m:r>
                      <m:r>
                        <a:rPr lang="es-ES" b="0" i="1" smtClean="0">
                          <a:latin typeface="Cambria Math" panose="02040503050406030204" pitchFamily="18" charset="0"/>
                        </a:rPr>
                        <m:t> </m:t>
                      </m:r>
                      <m:r>
                        <a:rPr lang="es-ES" b="0" i="1" smtClean="0">
                          <a:latin typeface="Cambria Math" panose="02040503050406030204" pitchFamily="18" charset="0"/>
                        </a:rPr>
                        <m:t>𝑡</m:t>
                      </m:r>
                    </m:oMath>
                  </m:oMathPara>
                </a14:m>
                <a:endParaRPr lang="es-ES" dirty="0"/>
              </a:p>
            </p:txBody>
          </p:sp>
        </mc:Choice>
        <mc:Fallback xmlns="">
          <p:sp>
            <p:nvSpPr>
              <p:cNvPr id="7" name="CuadroTexto 6">
                <a:extLst>
                  <a:ext uri="{FF2B5EF4-FFF2-40B4-BE49-F238E27FC236}">
                    <a16:creationId xmlns:a16="http://schemas.microsoft.com/office/drawing/2014/main" id="{2AE6EAE4-7E00-6BB4-EC1F-2E694FDC16F7}"/>
                  </a:ext>
                </a:extLst>
              </p:cNvPr>
              <p:cNvSpPr txBox="1">
                <a:spLocks noRot="1" noChangeAspect="1" noMove="1" noResize="1" noEditPoints="1" noAdjustHandles="1" noChangeArrowheads="1" noChangeShapeType="1" noTextEdit="1"/>
              </p:cNvSpPr>
              <p:nvPr/>
            </p:nvSpPr>
            <p:spPr>
              <a:xfrm>
                <a:off x="3267793" y="3413351"/>
                <a:ext cx="5072025" cy="369332"/>
              </a:xfrm>
              <a:prstGeom prst="rect">
                <a:avLst/>
              </a:prstGeom>
              <a:blipFill>
                <a:blip r:embed="rId4"/>
                <a:stretch>
                  <a:fillRect b="-4918"/>
                </a:stretch>
              </a:blipFill>
            </p:spPr>
            <p:txBody>
              <a:bodyPr/>
              <a:lstStyle/>
              <a:p>
                <a:r>
                  <a:rPr lang="es-ES">
                    <a:noFill/>
                  </a:rPr>
                  <a:t> </a:t>
                </a:r>
              </a:p>
            </p:txBody>
          </p:sp>
        </mc:Fallback>
      </mc:AlternateContent>
    </p:spTree>
    <p:extLst>
      <p:ext uri="{BB962C8B-B14F-4D97-AF65-F5344CB8AC3E}">
        <p14:creationId xmlns:p14="http://schemas.microsoft.com/office/powerpoint/2010/main" val="286208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vert="horz" lIns="91440" tIns="45720" rIns="91440" bIns="45720" rtlCol="0" anchor="ctr">
            <a:normAutofit/>
          </a:bodyPr>
          <a:lstStyle/>
          <a:p>
            <a:pPr algn="ctr"/>
            <a:r>
              <a:rPr lang="es-ES" dirty="0">
                <a:effectLst>
                  <a:outerShdw blurRad="38100" dist="38100" dir="2700000" algn="tl">
                    <a:srgbClr val="000000">
                      <a:alpha val="43137"/>
                    </a:srgbClr>
                  </a:outerShdw>
                </a:effectLst>
              </a:rPr>
              <a:t>Procesos de Decisión de </a:t>
            </a:r>
            <a:r>
              <a:rPr lang="es-ES" dirty="0" err="1">
                <a:effectLst>
                  <a:outerShdw blurRad="38100" dist="38100" dir="2700000" algn="tl">
                    <a:srgbClr val="000000">
                      <a:alpha val="43137"/>
                    </a:srgbClr>
                  </a:outerShdw>
                </a:effectLst>
              </a:rPr>
              <a:t>Markov</a:t>
            </a:r>
            <a:endParaRPr lang="es-ES" dirty="0">
              <a:effectLst>
                <a:outerShdw blurRad="38100" dist="38100" dir="2700000" algn="tl">
                  <a:srgbClr val="000000">
                    <a:alpha val="43137"/>
                  </a:srgbClr>
                </a:outerShdw>
              </a:effectLst>
            </a:endParaRPr>
          </a:p>
        </p:txBody>
      </p:sp>
      <p:sp>
        <p:nvSpPr>
          <p:cNvPr id="4" name="Marcador de número de diapositiva 3">
            <a:extLst>
              <a:ext uri="{FF2B5EF4-FFF2-40B4-BE49-F238E27FC236}">
                <a16:creationId xmlns:a16="http://schemas.microsoft.com/office/drawing/2014/main" id="{923A1DE8-FC5D-2BCE-26E4-96F462F6DF45}"/>
              </a:ext>
            </a:extLst>
          </p:cNvPr>
          <p:cNvSpPr>
            <a:spLocks noGrp="1"/>
          </p:cNvSpPr>
          <p:nvPr>
            <p:ph type="sldNum" sz="quarter" idx="12"/>
          </p:nvPr>
        </p:nvSpPr>
        <p:spPr/>
        <p:txBody>
          <a:bodyPr/>
          <a:lstStyle/>
          <a:p>
            <a:fld id="{B4A918BC-4D43-4B42-B3C0-E7EBE25E6AF0}" type="slidenum">
              <a:rPr lang="en-US" smtClean="0"/>
              <a:t>22</a:t>
            </a:fld>
            <a:endParaRPr lang="en-US"/>
          </a:p>
        </p:txBody>
      </p:sp>
      <p:sp>
        <p:nvSpPr>
          <p:cNvPr id="5" name="Marcador de pie de página 3">
            <a:extLst>
              <a:ext uri="{FF2B5EF4-FFF2-40B4-BE49-F238E27FC236}">
                <a16:creationId xmlns:a16="http://schemas.microsoft.com/office/drawing/2014/main" id="{22D901AE-0BB9-E656-9EE6-F5FDCE616682}"/>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DF76D97D-4833-203A-DEE9-263E86069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3" name="CuadroTexto 2">
            <a:extLst>
              <a:ext uri="{FF2B5EF4-FFF2-40B4-BE49-F238E27FC236}">
                <a16:creationId xmlns:a16="http://schemas.microsoft.com/office/drawing/2014/main" id="{F5006545-71D6-789C-10B5-C7D273650525}"/>
              </a:ext>
            </a:extLst>
          </p:cNvPr>
          <p:cNvSpPr txBox="1"/>
          <p:nvPr/>
        </p:nvSpPr>
        <p:spPr>
          <a:xfrm>
            <a:off x="4886036" y="2567710"/>
            <a:ext cx="2419927" cy="769441"/>
          </a:xfrm>
          <a:prstGeom prst="rect">
            <a:avLst/>
          </a:prstGeom>
          <a:noFill/>
        </p:spPr>
        <p:txBody>
          <a:bodyPr wrap="square" rtlCol="0">
            <a:spAutoFit/>
          </a:bodyPr>
          <a:lstStyle/>
          <a:p>
            <a:r>
              <a:rPr lang="es-ES" sz="4400" dirty="0"/>
              <a:t>(S,</a:t>
            </a:r>
            <a:r>
              <a:rPr lang="es-ES" sz="4400" dirty="0">
                <a:solidFill>
                  <a:srgbClr val="FF0000"/>
                </a:solidFill>
              </a:rPr>
              <a:t>A</a:t>
            </a:r>
            <a:r>
              <a:rPr lang="es-ES" sz="4400" dirty="0"/>
              <a:t>,T,R):</a:t>
            </a:r>
          </a:p>
        </p:txBody>
      </p:sp>
      <p:sp>
        <p:nvSpPr>
          <p:cNvPr id="21" name="CuadroTexto 20">
            <a:extLst>
              <a:ext uri="{FF2B5EF4-FFF2-40B4-BE49-F238E27FC236}">
                <a16:creationId xmlns:a16="http://schemas.microsoft.com/office/drawing/2014/main" id="{4B9F6AD3-0EE0-0F48-25C5-5673A5F0DD0C}"/>
              </a:ext>
            </a:extLst>
          </p:cNvPr>
          <p:cNvSpPr txBox="1"/>
          <p:nvPr/>
        </p:nvSpPr>
        <p:spPr>
          <a:xfrm>
            <a:off x="248119" y="3429000"/>
            <a:ext cx="5072025" cy="2308324"/>
          </a:xfrm>
          <a:prstGeom prst="rect">
            <a:avLst/>
          </a:prstGeom>
          <a:noFill/>
        </p:spPr>
        <p:txBody>
          <a:bodyPr wrap="square" rtlCol="0">
            <a:spAutoFit/>
          </a:bodyPr>
          <a:lstStyle/>
          <a:p>
            <a:pPr marL="285750" indent="-285750">
              <a:buFont typeface="Arial" panose="020B0604020202020204" pitchFamily="34" charset="0"/>
              <a:buChar char="•"/>
            </a:pPr>
            <a:r>
              <a:rPr lang="es-ES" b="1" dirty="0"/>
              <a:t>S</a:t>
            </a:r>
            <a:r>
              <a:rPr lang="es-ES" dirty="0"/>
              <a:t>:  Conjunto de estados.</a:t>
            </a:r>
          </a:p>
          <a:p>
            <a:endParaRPr lang="es-ES" dirty="0"/>
          </a:p>
          <a:p>
            <a:pPr marL="285750" indent="-285750">
              <a:buFont typeface="Arial" panose="020B0604020202020204" pitchFamily="34" charset="0"/>
              <a:buChar char="•"/>
            </a:pPr>
            <a:r>
              <a:rPr lang="es-ES" b="1" dirty="0">
                <a:solidFill>
                  <a:srgbClr val="FF0000"/>
                </a:solidFill>
              </a:rPr>
              <a:t>A</a:t>
            </a:r>
            <a:r>
              <a:rPr lang="es-ES" dirty="0"/>
              <a:t>:  Conjunto de acciones.</a:t>
            </a:r>
          </a:p>
          <a:p>
            <a:endParaRPr lang="es-ES" dirty="0"/>
          </a:p>
          <a:p>
            <a:pPr marL="285750" indent="-285750">
              <a:buFont typeface="Arial" panose="020B0604020202020204" pitchFamily="34" charset="0"/>
              <a:buChar char="•"/>
            </a:pPr>
            <a:r>
              <a:rPr lang="es-ES" b="1" dirty="0"/>
              <a:t>T</a:t>
            </a:r>
            <a:r>
              <a:rPr lang="es-ES" dirty="0"/>
              <a:t>:  Distribución de probabilidad del conjunto.</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b="1" dirty="0"/>
              <a:t>R</a:t>
            </a:r>
            <a:r>
              <a:rPr lang="es-ES" dirty="0"/>
              <a:t>:  Esfuerzo esperado dada una acción desde un estado concreto</a:t>
            </a: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0A8A695A-EA72-2BC6-89C9-758DB3295FE1}"/>
                  </a:ext>
                </a:extLst>
              </p:cNvPr>
              <p:cNvSpPr txBox="1"/>
              <p:nvPr/>
            </p:nvSpPr>
            <p:spPr>
              <a:xfrm>
                <a:off x="3350920" y="3976770"/>
                <a:ext cx="50720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 </m:t>
                      </m:r>
                      <m:r>
                        <a:rPr lang="es-ES" b="0" i="1" smtClean="0">
                          <a:latin typeface="Cambria Math" panose="02040503050406030204" pitchFamily="18" charset="0"/>
                        </a:rPr>
                        <m:t>𝑑𝑜𝑛𝑑𝑒</m:t>
                      </m:r>
                      <m:r>
                        <a:rPr lang="es-ES" b="0" i="1" smtClean="0">
                          <a:latin typeface="Cambria Math" panose="02040503050406030204" pitchFamily="18" charset="0"/>
                        </a:rPr>
                        <m:t> </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𝑡</m:t>
                          </m:r>
                        </m:sub>
                      </m:sSub>
                      <m:r>
                        <a:rPr lang="es-ES" b="0" i="1" smtClean="0">
                          <a:latin typeface="Cambria Math" panose="02040503050406030204" pitchFamily="18" charset="0"/>
                        </a:rPr>
                        <m:t> </m:t>
                      </m:r>
                      <m:r>
                        <a:rPr lang="es-ES" b="0" i="1" smtClean="0">
                          <a:latin typeface="Cambria Math" panose="02040503050406030204" pitchFamily="18" charset="0"/>
                        </a:rPr>
                        <m:t>𝑒𝑠</m:t>
                      </m:r>
                      <m:r>
                        <a:rPr lang="es-ES" b="0" i="1" smtClean="0">
                          <a:latin typeface="Cambria Math" panose="02040503050406030204" pitchFamily="18" charset="0"/>
                        </a:rPr>
                        <m:t> </m:t>
                      </m:r>
                      <m:r>
                        <a:rPr lang="es-ES" b="0" i="1" smtClean="0">
                          <a:latin typeface="Cambria Math" panose="02040503050406030204" pitchFamily="18" charset="0"/>
                        </a:rPr>
                        <m:t>𝑙𝑎</m:t>
                      </m:r>
                      <m:r>
                        <a:rPr lang="es-ES" b="0" i="1" smtClean="0">
                          <a:latin typeface="Cambria Math" panose="02040503050406030204" pitchFamily="18" charset="0"/>
                        </a:rPr>
                        <m:t> </m:t>
                      </m:r>
                      <m:r>
                        <a:rPr lang="es-ES" b="0" i="1" smtClean="0">
                          <a:latin typeface="Cambria Math" panose="02040503050406030204" pitchFamily="18" charset="0"/>
                        </a:rPr>
                        <m:t>𝑎𝑐𝑐𝑖</m:t>
                      </m:r>
                      <m:r>
                        <a:rPr lang="es-ES" b="0" i="1" smtClean="0">
                          <a:latin typeface="Cambria Math" panose="02040503050406030204" pitchFamily="18" charset="0"/>
                        </a:rPr>
                        <m:t>ó</m:t>
                      </m:r>
                      <m:r>
                        <a:rPr lang="es-ES" b="0" i="1" smtClean="0">
                          <a:latin typeface="Cambria Math" panose="02040503050406030204" pitchFamily="18" charset="0"/>
                        </a:rPr>
                        <m:t>𝑛</m:t>
                      </m:r>
                      <m:r>
                        <a:rPr lang="es-ES" b="0" i="1" smtClean="0">
                          <a:latin typeface="Cambria Math" panose="02040503050406030204" pitchFamily="18" charset="0"/>
                        </a:rPr>
                        <m:t> </m:t>
                      </m:r>
                      <m:r>
                        <a:rPr lang="es-ES" b="0" i="1" smtClean="0">
                          <a:latin typeface="Cambria Math" panose="02040503050406030204" pitchFamily="18" charset="0"/>
                        </a:rPr>
                        <m:t>𝑞𝑢𝑒</m:t>
                      </m:r>
                      <m:r>
                        <a:rPr lang="es-ES" b="0" i="1" smtClean="0">
                          <a:latin typeface="Cambria Math" panose="02040503050406030204" pitchFamily="18" charset="0"/>
                        </a:rPr>
                        <m:t> </m:t>
                      </m:r>
                      <m:r>
                        <a:rPr lang="es-ES" b="0" i="1" smtClean="0">
                          <a:latin typeface="Cambria Math" panose="02040503050406030204" pitchFamily="18" charset="0"/>
                        </a:rPr>
                        <m:t>𝑠𝑒</m:t>
                      </m:r>
                      <m:r>
                        <a:rPr lang="es-ES" b="0" i="1" smtClean="0">
                          <a:latin typeface="Cambria Math" panose="02040503050406030204" pitchFamily="18" charset="0"/>
                        </a:rPr>
                        <m:t> </m:t>
                      </m:r>
                      <m:r>
                        <a:rPr lang="es-ES" b="0" i="1" smtClean="0">
                          <a:latin typeface="Cambria Math" panose="02040503050406030204" pitchFamily="18" charset="0"/>
                        </a:rPr>
                        <m:t>𝑒𝑗𝑒𝑐𝑢𝑡𝑎</m:t>
                      </m:r>
                      <m:r>
                        <a:rPr lang="es-ES" b="0" i="1" smtClean="0">
                          <a:latin typeface="Cambria Math" panose="02040503050406030204" pitchFamily="18" charset="0"/>
                        </a:rPr>
                        <m:t> </m:t>
                      </m:r>
                      <m:r>
                        <a:rPr lang="es-ES" b="0" i="1" smtClean="0">
                          <a:latin typeface="Cambria Math" panose="02040503050406030204" pitchFamily="18" charset="0"/>
                        </a:rPr>
                        <m:t>𝑒𝑛</m:t>
                      </m:r>
                      <m:r>
                        <a:rPr lang="es-ES" b="0" i="1" smtClean="0">
                          <a:latin typeface="Cambria Math" panose="02040503050406030204" pitchFamily="18" charset="0"/>
                        </a:rPr>
                        <m:t> </m:t>
                      </m:r>
                      <m:r>
                        <a:rPr lang="es-ES" b="0" i="1" smtClean="0">
                          <a:latin typeface="Cambria Math" panose="02040503050406030204" pitchFamily="18" charset="0"/>
                        </a:rPr>
                        <m:t>𝑒𝑙</m:t>
                      </m:r>
                      <m:r>
                        <a:rPr lang="es-ES" b="0" i="1" smtClean="0">
                          <a:latin typeface="Cambria Math" panose="02040503050406030204" pitchFamily="18" charset="0"/>
                        </a:rPr>
                        <m:t> </m:t>
                      </m:r>
                      <m:r>
                        <a:rPr lang="es-ES" b="0" i="1" smtClean="0">
                          <a:latin typeface="Cambria Math" panose="02040503050406030204" pitchFamily="18" charset="0"/>
                        </a:rPr>
                        <m:t>𝑝𝑎𝑠𝑜</m:t>
                      </m:r>
                      <m:r>
                        <a:rPr lang="es-ES" b="0" i="1" smtClean="0">
                          <a:latin typeface="Cambria Math" panose="02040503050406030204" pitchFamily="18" charset="0"/>
                        </a:rPr>
                        <m:t> </m:t>
                      </m:r>
                      <m:r>
                        <a:rPr lang="es-ES" b="0" i="1" smtClean="0">
                          <a:latin typeface="Cambria Math" panose="02040503050406030204" pitchFamily="18" charset="0"/>
                        </a:rPr>
                        <m:t>𝑡</m:t>
                      </m:r>
                    </m:oMath>
                  </m:oMathPara>
                </a14:m>
                <a:endParaRPr lang="es-ES" dirty="0"/>
              </a:p>
            </p:txBody>
          </p:sp>
        </mc:Choice>
        <mc:Fallback xmlns="">
          <p:sp>
            <p:nvSpPr>
              <p:cNvPr id="7" name="CuadroTexto 6">
                <a:extLst>
                  <a:ext uri="{FF2B5EF4-FFF2-40B4-BE49-F238E27FC236}">
                    <a16:creationId xmlns:a16="http://schemas.microsoft.com/office/drawing/2014/main" id="{0A8A695A-EA72-2BC6-89C9-758DB3295FE1}"/>
                  </a:ext>
                </a:extLst>
              </p:cNvPr>
              <p:cNvSpPr txBox="1">
                <a:spLocks noRot="1" noChangeAspect="1" noMove="1" noResize="1" noEditPoints="1" noAdjustHandles="1" noChangeArrowheads="1" noChangeShapeType="1" noTextEdit="1"/>
              </p:cNvSpPr>
              <p:nvPr/>
            </p:nvSpPr>
            <p:spPr>
              <a:xfrm>
                <a:off x="3350920" y="3976770"/>
                <a:ext cx="5072025" cy="369332"/>
              </a:xfrm>
              <a:prstGeom prst="rect">
                <a:avLst/>
              </a:prstGeom>
              <a:blipFill>
                <a:blip r:embed="rId4"/>
                <a:stretch>
                  <a:fillRect r="-601" b="-13115"/>
                </a:stretch>
              </a:blipFill>
            </p:spPr>
            <p:txBody>
              <a:bodyPr/>
              <a:lstStyle/>
              <a:p>
                <a:r>
                  <a:rPr lang="es-ES">
                    <a:noFill/>
                  </a:rPr>
                  <a:t> </a:t>
                </a:r>
              </a:p>
            </p:txBody>
          </p:sp>
        </mc:Fallback>
      </mc:AlternateContent>
    </p:spTree>
    <p:extLst>
      <p:ext uri="{BB962C8B-B14F-4D97-AF65-F5344CB8AC3E}">
        <p14:creationId xmlns:p14="http://schemas.microsoft.com/office/powerpoint/2010/main" val="3339380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vert="horz" lIns="91440" tIns="45720" rIns="91440" bIns="45720" rtlCol="0" anchor="ctr">
            <a:normAutofit/>
          </a:bodyPr>
          <a:lstStyle/>
          <a:p>
            <a:pPr algn="ctr"/>
            <a:r>
              <a:rPr lang="es-ES" dirty="0">
                <a:effectLst>
                  <a:outerShdw blurRad="38100" dist="38100" dir="2700000" algn="tl">
                    <a:srgbClr val="000000">
                      <a:alpha val="43137"/>
                    </a:srgbClr>
                  </a:outerShdw>
                </a:effectLst>
              </a:rPr>
              <a:t>Procesos de Decisión de </a:t>
            </a:r>
            <a:r>
              <a:rPr lang="es-ES" dirty="0" err="1">
                <a:effectLst>
                  <a:outerShdw blurRad="38100" dist="38100" dir="2700000" algn="tl">
                    <a:srgbClr val="000000">
                      <a:alpha val="43137"/>
                    </a:srgbClr>
                  </a:outerShdw>
                </a:effectLst>
              </a:rPr>
              <a:t>Markov</a:t>
            </a:r>
            <a:endParaRPr lang="es-ES" dirty="0">
              <a:effectLst>
                <a:outerShdw blurRad="38100" dist="38100" dir="2700000" algn="tl">
                  <a:srgbClr val="000000">
                    <a:alpha val="43137"/>
                  </a:srgbClr>
                </a:outerShdw>
              </a:effectLst>
            </a:endParaRPr>
          </a:p>
        </p:txBody>
      </p:sp>
      <p:sp>
        <p:nvSpPr>
          <p:cNvPr id="4" name="Marcador de número de diapositiva 3">
            <a:extLst>
              <a:ext uri="{FF2B5EF4-FFF2-40B4-BE49-F238E27FC236}">
                <a16:creationId xmlns:a16="http://schemas.microsoft.com/office/drawing/2014/main" id="{923A1DE8-FC5D-2BCE-26E4-96F462F6DF45}"/>
              </a:ext>
            </a:extLst>
          </p:cNvPr>
          <p:cNvSpPr>
            <a:spLocks noGrp="1"/>
          </p:cNvSpPr>
          <p:nvPr>
            <p:ph type="sldNum" sz="quarter" idx="12"/>
          </p:nvPr>
        </p:nvSpPr>
        <p:spPr/>
        <p:txBody>
          <a:bodyPr/>
          <a:lstStyle/>
          <a:p>
            <a:fld id="{B4A918BC-4D43-4B42-B3C0-E7EBE25E6AF0}" type="slidenum">
              <a:rPr lang="en-US" smtClean="0"/>
              <a:t>23</a:t>
            </a:fld>
            <a:endParaRPr lang="en-US"/>
          </a:p>
        </p:txBody>
      </p:sp>
      <p:sp>
        <p:nvSpPr>
          <p:cNvPr id="5" name="Marcador de pie de página 3">
            <a:extLst>
              <a:ext uri="{FF2B5EF4-FFF2-40B4-BE49-F238E27FC236}">
                <a16:creationId xmlns:a16="http://schemas.microsoft.com/office/drawing/2014/main" id="{22D901AE-0BB9-E656-9EE6-F5FDCE616682}"/>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DF76D97D-4833-203A-DEE9-263E86069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3" name="CuadroTexto 2">
            <a:extLst>
              <a:ext uri="{FF2B5EF4-FFF2-40B4-BE49-F238E27FC236}">
                <a16:creationId xmlns:a16="http://schemas.microsoft.com/office/drawing/2014/main" id="{F5006545-71D6-789C-10B5-C7D273650525}"/>
              </a:ext>
            </a:extLst>
          </p:cNvPr>
          <p:cNvSpPr txBox="1"/>
          <p:nvPr/>
        </p:nvSpPr>
        <p:spPr>
          <a:xfrm>
            <a:off x="4886036" y="2567710"/>
            <a:ext cx="2419927" cy="769441"/>
          </a:xfrm>
          <a:prstGeom prst="rect">
            <a:avLst/>
          </a:prstGeom>
          <a:noFill/>
        </p:spPr>
        <p:txBody>
          <a:bodyPr wrap="square" rtlCol="0">
            <a:spAutoFit/>
          </a:bodyPr>
          <a:lstStyle/>
          <a:p>
            <a:r>
              <a:rPr lang="es-ES" sz="4400" dirty="0"/>
              <a:t>(S,A,</a:t>
            </a:r>
            <a:r>
              <a:rPr lang="es-ES" sz="4400" dirty="0">
                <a:solidFill>
                  <a:srgbClr val="FF0000"/>
                </a:solidFill>
              </a:rPr>
              <a:t>T</a:t>
            </a:r>
            <a:r>
              <a:rPr lang="es-ES" sz="4400" dirty="0"/>
              <a:t>,R):</a:t>
            </a:r>
          </a:p>
        </p:txBody>
      </p:sp>
      <p:sp>
        <p:nvSpPr>
          <p:cNvPr id="21" name="CuadroTexto 20">
            <a:extLst>
              <a:ext uri="{FF2B5EF4-FFF2-40B4-BE49-F238E27FC236}">
                <a16:creationId xmlns:a16="http://schemas.microsoft.com/office/drawing/2014/main" id="{4B9F6AD3-0EE0-0F48-25C5-5673A5F0DD0C}"/>
              </a:ext>
            </a:extLst>
          </p:cNvPr>
          <p:cNvSpPr txBox="1"/>
          <p:nvPr/>
        </p:nvSpPr>
        <p:spPr>
          <a:xfrm>
            <a:off x="248119" y="3429000"/>
            <a:ext cx="5072025" cy="2308324"/>
          </a:xfrm>
          <a:prstGeom prst="rect">
            <a:avLst/>
          </a:prstGeom>
          <a:noFill/>
        </p:spPr>
        <p:txBody>
          <a:bodyPr wrap="square" rtlCol="0">
            <a:spAutoFit/>
          </a:bodyPr>
          <a:lstStyle/>
          <a:p>
            <a:pPr marL="285750" indent="-285750">
              <a:buFont typeface="Arial" panose="020B0604020202020204" pitchFamily="34" charset="0"/>
              <a:buChar char="•"/>
            </a:pPr>
            <a:r>
              <a:rPr lang="es-ES" b="1" dirty="0"/>
              <a:t>S</a:t>
            </a:r>
            <a:r>
              <a:rPr lang="es-ES" dirty="0"/>
              <a:t>:  Conjunto de estados.</a:t>
            </a:r>
          </a:p>
          <a:p>
            <a:endParaRPr lang="es-ES" dirty="0"/>
          </a:p>
          <a:p>
            <a:pPr marL="285750" indent="-285750">
              <a:buFont typeface="Arial" panose="020B0604020202020204" pitchFamily="34" charset="0"/>
              <a:buChar char="•"/>
            </a:pPr>
            <a:r>
              <a:rPr lang="es-ES" b="1" dirty="0"/>
              <a:t>A</a:t>
            </a:r>
            <a:r>
              <a:rPr lang="es-ES" dirty="0"/>
              <a:t>:  Conjunto de acciones.</a:t>
            </a:r>
          </a:p>
          <a:p>
            <a:endParaRPr lang="es-ES" dirty="0"/>
          </a:p>
          <a:p>
            <a:pPr marL="285750" indent="-285750">
              <a:buFont typeface="Arial" panose="020B0604020202020204" pitchFamily="34" charset="0"/>
              <a:buChar char="•"/>
            </a:pPr>
            <a:r>
              <a:rPr lang="es-ES" b="1" dirty="0">
                <a:solidFill>
                  <a:srgbClr val="FF0000"/>
                </a:solidFill>
              </a:rPr>
              <a:t>T</a:t>
            </a:r>
            <a:r>
              <a:rPr lang="es-ES" dirty="0"/>
              <a:t>:  Distribución de probabilidad del conjunto.</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b="1" dirty="0"/>
              <a:t>R</a:t>
            </a:r>
            <a:r>
              <a:rPr lang="es-ES" dirty="0"/>
              <a:t>:  Esfuerzo esperado dada una acción desde un estado concreto</a:t>
            </a: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101D440F-A4E9-EF99-2679-4A94716DA735}"/>
                  </a:ext>
                </a:extLst>
              </p:cNvPr>
              <p:cNvSpPr txBox="1"/>
              <p:nvPr/>
            </p:nvSpPr>
            <p:spPr>
              <a:xfrm>
                <a:off x="5320144" y="4058413"/>
                <a:ext cx="50720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𝑇</m:t>
                      </m:r>
                      <m:r>
                        <a:rPr lang="es-ES" b="0" i="1" smtClean="0">
                          <a:latin typeface="Cambria Math" panose="02040503050406030204" pitchFamily="18" charset="0"/>
                        </a:rPr>
                        <m:t> :</m:t>
                      </m:r>
                      <m:r>
                        <a:rPr lang="es-ES" b="0" i="1" smtClean="0">
                          <a:latin typeface="Cambria Math" panose="02040503050406030204" pitchFamily="18" charset="0"/>
                        </a:rPr>
                        <m:t>𝑆</m:t>
                      </m:r>
                      <m:r>
                        <a:rPr lang="es-ES" b="0" i="1" smtClean="0">
                          <a:latin typeface="Cambria Math" panose="02040503050406030204" pitchFamily="18" charset="0"/>
                        </a:rPr>
                        <m:t>×</m:t>
                      </m:r>
                      <m:r>
                        <a:rPr lang="es-ES" b="0" i="1" smtClean="0">
                          <a:latin typeface="Cambria Math" panose="02040503050406030204" pitchFamily="18" charset="0"/>
                        </a:rPr>
                        <m:t>𝐴</m:t>
                      </m:r>
                      <m:r>
                        <a:rPr lang="es-ES" b="0" i="1" smtClean="0">
                          <a:latin typeface="Cambria Math" panose="02040503050406030204" pitchFamily="18" charset="0"/>
                        </a:rPr>
                        <m:t>×</m:t>
                      </m:r>
                      <m:r>
                        <a:rPr lang="es-ES" b="0" i="1" smtClean="0">
                          <a:latin typeface="Cambria Math" panose="02040503050406030204" pitchFamily="18" charset="0"/>
                        </a:rPr>
                        <m:t>𝑆</m:t>
                      </m:r>
                      <m:r>
                        <a:rPr lang="es-ES" b="0" i="1" smtClean="0">
                          <a:latin typeface="Cambria Math" panose="02040503050406030204" pitchFamily="18" charset="0"/>
                        </a:rPr>
                        <m:t> → </m:t>
                      </m:r>
                      <m:r>
                        <a:rPr lang="es-ES" b="0" i="1" smtClean="0">
                          <a:latin typeface="Cambria Math" panose="02040503050406030204" pitchFamily="18" charset="0"/>
                          <a:ea typeface="Cambria Math" panose="02040503050406030204" pitchFamily="18" charset="0"/>
                        </a:rPr>
                        <m:t>𝒫</m:t>
                      </m:r>
                      <m:d>
                        <m:dPr>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𝑆</m:t>
                          </m:r>
                        </m:e>
                      </m:d>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𝑑𝑜𝑛𝑑𝑒</m:t>
                      </m:r>
                      <m:r>
                        <a:rPr lang="es-ES" b="0" i="1" smtClean="0">
                          <a:latin typeface="Cambria Math" panose="02040503050406030204" pitchFamily="18" charset="0"/>
                          <a:ea typeface="Cambria Math" panose="02040503050406030204" pitchFamily="18" charset="0"/>
                        </a:rPr>
                        <m:t>:</m:t>
                      </m:r>
                    </m:oMath>
                  </m:oMathPara>
                </a14:m>
                <a:endParaRPr lang="es-ES" b="0" dirty="0">
                  <a:ea typeface="Cambria Math" panose="02040503050406030204" pitchFamily="18" charset="0"/>
                </a:endParaRPr>
              </a:p>
            </p:txBody>
          </p:sp>
        </mc:Choice>
        <mc:Fallback xmlns="">
          <p:sp>
            <p:nvSpPr>
              <p:cNvPr id="7" name="CuadroTexto 6">
                <a:extLst>
                  <a:ext uri="{FF2B5EF4-FFF2-40B4-BE49-F238E27FC236}">
                    <a16:creationId xmlns:a16="http://schemas.microsoft.com/office/drawing/2014/main" id="{101D440F-A4E9-EF99-2679-4A94716DA735}"/>
                  </a:ext>
                </a:extLst>
              </p:cNvPr>
              <p:cNvSpPr txBox="1">
                <a:spLocks noRot="1" noChangeAspect="1" noMove="1" noResize="1" noEditPoints="1" noAdjustHandles="1" noChangeArrowheads="1" noChangeShapeType="1" noTextEdit="1"/>
              </p:cNvSpPr>
              <p:nvPr/>
            </p:nvSpPr>
            <p:spPr>
              <a:xfrm>
                <a:off x="5320144" y="4058413"/>
                <a:ext cx="5072025" cy="369332"/>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224DE95A-C502-0604-37F5-066C5289144E}"/>
                  </a:ext>
                </a:extLst>
              </p:cNvPr>
              <p:cNvSpPr txBox="1"/>
              <p:nvPr/>
            </p:nvSpPr>
            <p:spPr>
              <a:xfrm>
                <a:off x="6095999" y="4427745"/>
                <a:ext cx="5072025" cy="923330"/>
              </a:xfrm>
              <a:prstGeom prst="rect">
                <a:avLst/>
              </a:prstGeom>
              <a:noFill/>
            </p:spPr>
            <p:txBody>
              <a:bodyPr wrap="square" rtlCol="0">
                <a:spAutoFit/>
              </a:bodyPr>
              <a:lstStyle/>
              <a:p>
                <a14:m>
                  <m:oMath xmlns:m="http://schemas.openxmlformats.org/officeDocument/2006/math">
                    <m:r>
                      <a:rPr lang="es-ES" b="0" i="1" smtClean="0">
                        <a:latin typeface="Cambria Math" panose="02040503050406030204" pitchFamily="18" charset="0"/>
                        <a:ea typeface="Cambria Math" panose="02040503050406030204" pitchFamily="18" charset="0"/>
                      </a:rPr>
                      <m:t>𝑇</m:t>
                    </m:r>
                    <m:d>
                      <m:dPr>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𝑠</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𝑎</m:t>
                        </m:r>
                        <m:r>
                          <a:rPr lang="es-ES" b="0" i="1" smtClean="0">
                            <a:latin typeface="Cambria Math" panose="02040503050406030204" pitchFamily="18" charset="0"/>
                            <a:ea typeface="Cambria Math" panose="02040503050406030204" pitchFamily="18" charset="0"/>
                          </a:rPr>
                          <m:t>,</m:t>
                        </m:r>
                        <m:sSup>
                          <m:sSupPr>
                            <m:ctrlPr>
                              <a:rPr lang="es-ES" b="0"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𝑠</m:t>
                            </m:r>
                          </m:e>
                          <m:sup>
                            <m:r>
                              <a:rPr lang="es-ES" b="0" i="1" smtClean="0">
                                <a:latin typeface="Cambria Math" panose="02040503050406030204" pitchFamily="18" charset="0"/>
                                <a:ea typeface="Cambria Math" panose="02040503050406030204" pitchFamily="18" charset="0"/>
                              </a:rPr>
                              <m:t>′</m:t>
                            </m:r>
                          </m:sup>
                        </m:sSup>
                      </m:e>
                    </m:d>
                    <m:r>
                      <a:rPr lang="es-ES" b="0" i="1" smtClean="0">
                        <a:latin typeface="Cambria Math" panose="02040503050406030204" pitchFamily="18" charset="0"/>
                        <a:ea typeface="Cambria Math" panose="02040503050406030204" pitchFamily="18" charset="0"/>
                      </a:rPr>
                      <m:t> </m:t>
                    </m:r>
                  </m:oMath>
                </a14:m>
                <a:r>
                  <a:rPr lang="es-ES" b="0" dirty="0">
                    <a:ea typeface="Cambria Math" panose="02040503050406030204" pitchFamily="18" charset="0"/>
                  </a:rPr>
                  <a:t>es la probabilidad de que se realice una transición del estado s al estado s’ mediante la acción a.</a:t>
                </a:r>
              </a:p>
            </p:txBody>
          </p:sp>
        </mc:Choice>
        <mc:Fallback xmlns="">
          <p:sp>
            <p:nvSpPr>
              <p:cNvPr id="8" name="CuadroTexto 7">
                <a:extLst>
                  <a:ext uri="{FF2B5EF4-FFF2-40B4-BE49-F238E27FC236}">
                    <a16:creationId xmlns:a16="http://schemas.microsoft.com/office/drawing/2014/main" id="{224DE95A-C502-0604-37F5-066C5289144E}"/>
                  </a:ext>
                </a:extLst>
              </p:cNvPr>
              <p:cNvSpPr txBox="1">
                <a:spLocks noRot="1" noChangeAspect="1" noMove="1" noResize="1" noEditPoints="1" noAdjustHandles="1" noChangeArrowheads="1" noChangeShapeType="1" noTextEdit="1"/>
              </p:cNvSpPr>
              <p:nvPr/>
            </p:nvSpPr>
            <p:spPr>
              <a:xfrm>
                <a:off x="6095999" y="4427745"/>
                <a:ext cx="5072025" cy="923330"/>
              </a:xfrm>
              <a:prstGeom prst="rect">
                <a:avLst/>
              </a:prstGeom>
              <a:blipFill>
                <a:blip r:embed="rId5"/>
                <a:stretch>
                  <a:fillRect l="-962" t="-3289" r="-1082" b="-9211"/>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9E550C9-A9EF-1967-709C-10D54649D251}"/>
                  </a:ext>
                </a:extLst>
              </p:cNvPr>
              <p:cNvSpPr txBox="1"/>
              <p:nvPr/>
            </p:nvSpPr>
            <p:spPr>
              <a:xfrm>
                <a:off x="5992586" y="5654400"/>
                <a:ext cx="500150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𝑇</m:t>
                      </m:r>
                      <m:d>
                        <m:dPr>
                          <m:ctrlPr>
                            <a:rPr lang="es-ES" b="0" i="1" smtClean="0">
                              <a:latin typeface="Cambria Math" panose="02040503050406030204" pitchFamily="18" charset="0"/>
                            </a:rPr>
                          </m:ctrlPr>
                        </m:dPr>
                        <m:e>
                          <m:r>
                            <a:rPr lang="es-ES" b="0" i="1" smtClean="0">
                              <a:latin typeface="Cambria Math" panose="02040503050406030204" pitchFamily="18" charset="0"/>
                            </a:rPr>
                            <m:t>𝑠</m:t>
                          </m:r>
                          <m:r>
                            <a:rPr lang="es-ES" b="0" i="1" smtClean="0">
                              <a:latin typeface="Cambria Math" panose="02040503050406030204" pitchFamily="18" charset="0"/>
                            </a:rPr>
                            <m:t>,</m:t>
                          </m:r>
                          <m:r>
                            <a:rPr lang="es-ES" b="0" i="1" smtClean="0">
                              <a:latin typeface="Cambria Math" panose="02040503050406030204" pitchFamily="18" charset="0"/>
                            </a:rPr>
                            <m:t>𝑎</m:t>
                          </m:r>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𝑠</m:t>
                              </m:r>
                            </m:e>
                            <m:sup>
                              <m:r>
                                <a:rPr lang="es-ES" b="0" i="1" smtClean="0">
                                  <a:latin typeface="Cambria Math" panose="02040503050406030204" pitchFamily="18" charset="0"/>
                                </a:rPr>
                                <m:t>′</m:t>
                              </m:r>
                            </m:sup>
                          </m:sSup>
                        </m:e>
                      </m:d>
                      <m:r>
                        <a:rPr lang="es-ES" b="0" i="1" smtClean="0">
                          <a:latin typeface="Cambria Math" panose="02040503050406030204" pitchFamily="18" charset="0"/>
                        </a:rPr>
                        <m:t>=</m:t>
                      </m:r>
                      <m:r>
                        <a:rPr lang="es-ES" b="0" i="1" smtClean="0">
                          <a:latin typeface="Cambria Math" panose="02040503050406030204" pitchFamily="18" charset="0"/>
                        </a:rPr>
                        <m:t>𝑃</m:t>
                      </m:r>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𝑠</m:t>
                          </m:r>
                        </m:e>
                        <m:sup>
                          <m:r>
                            <a:rPr lang="es-ES" b="0" i="1" smtClean="0">
                              <a:latin typeface="Cambria Math" panose="02040503050406030204" pitchFamily="18" charset="0"/>
                            </a:rPr>
                            <m:t>′</m:t>
                          </m:r>
                        </m:sup>
                      </m:sSup>
                      <m:r>
                        <a:rPr lang="es-ES" b="0" i="1" smtClean="0">
                          <a:latin typeface="Cambria Math" panose="02040503050406030204" pitchFamily="18" charset="0"/>
                        </a:rPr>
                        <m:t>)|(</m:t>
                      </m:r>
                      <m:r>
                        <a:rPr lang="es-ES" b="0" i="1" smtClean="0">
                          <a:latin typeface="Cambria Math" panose="02040503050406030204" pitchFamily="18" charset="0"/>
                        </a:rPr>
                        <m:t>𝑠</m:t>
                      </m:r>
                      <m:r>
                        <a:rPr lang="es-ES" b="0" i="1" smtClean="0">
                          <a:latin typeface="Cambria Math" panose="02040503050406030204" pitchFamily="18" charset="0"/>
                        </a:rPr>
                        <m:t>,</m:t>
                      </m:r>
                      <m:r>
                        <a:rPr lang="es-ES" b="0" i="1" smtClean="0">
                          <a:latin typeface="Cambria Math" panose="02040503050406030204" pitchFamily="18" charset="0"/>
                        </a:rPr>
                        <m:t>𝑎</m:t>
                      </m:r>
                      <m:r>
                        <a:rPr lang="es-ES" b="0" i="1" smtClean="0">
                          <a:latin typeface="Cambria Math" panose="02040503050406030204" pitchFamily="18" charset="0"/>
                        </a:rPr>
                        <m:t>)</m:t>
                      </m:r>
                    </m:oMath>
                  </m:oMathPara>
                </a14:m>
                <a:endParaRPr lang="es-ES" b="0" dirty="0">
                  <a:ea typeface="Cambria Math" panose="02040503050406030204" pitchFamily="18" charset="0"/>
                </a:endParaRPr>
              </a:p>
            </p:txBody>
          </p:sp>
        </mc:Choice>
        <mc:Fallback xmlns="">
          <p:sp>
            <p:nvSpPr>
              <p:cNvPr id="9" name="CuadroTexto 8">
                <a:extLst>
                  <a:ext uri="{FF2B5EF4-FFF2-40B4-BE49-F238E27FC236}">
                    <a16:creationId xmlns:a16="http://schemas.microsoft.com/office/drawing/2014/main" id="{19E550C9-A9EF-1967-709C-10D54649D251}"/>
                  </a:ext>
                </a:extLst>
              </p:cNvPr>
              <p:cNvSpPr txBox="1">
                <a:spLocks noRot="1" noChangeAspect="1" noMove="1" noResize="1" noEditPoints="1" noAdjustHandles="1" noChangeArrowheads="1" noChangeShapeType="1" noTextEdit="1"/>
              </p:cNvSpPr>
              <p:nvPr/>
            </p:nvSpPr>
            <p:spPr>
              <a:xfrm>
                <a:off x="5992586" y="5654400"/>
                <a:ext cx="5001507" cy="369332"/>
              </a:xfrm>
              <a:prstGeom prst="rect">
                <a:avLst/>
              </a:prstGeom>
              <a:blipFill>
                <a:blip r:embed="rId6"/>
                <a:stretch>
                  <a:fillRect b="-13333"/>
                </a:stretch>
              </a:blipFill>
            </p:spPr>
            <p:txBody>
              <a:bodyPr/>
              <a:lstStyle/>
              <a:p>
                <a:r>
                  <a:rPr lang="es-ES">
                    <a:noFill/>
                  </a:rPr>
                  <a:t> </a:t>
                </a:r>
              </a:p>
            </p:txBody>
          </p:sp>
        </mc:Fallback>
      </mc:AlternateContent>
      <p:sp>
        <p:nvSpPr>
          <p:cNvPr id="10" name="CuadroTexto 9">
            <a:extLst>
              <a:ext uri="{FF2B5EF4-FFF2-40B4-BE49-F238E27FC236}">
                <a16:creationId xmlns:a16="http://schemas.microsoft.com/office/drawing/2014/main" id="{EE16B08B-AC83-B46E-3F8F-46BDCBE965BD}"/>
              </a:ext>
            </a:extLst>
          </p:cNvPr>
          <p:cNvSpPr txBox="1"/>
          <p:nvPr/>
        </p:nvSpPr>
        <p:spPr>
          <a:xfrm>
            <a:off x="8216348" y="2952430"/>
            <a:ext cx="2175821" cy="646331"/>
          </a:xfrm>
          <a:prstGeom prst="rect">
            <a:avLst/>
          </a:prstGeom>
          <a:solidFill>
            <a:schemeClr val="accent3">
              <a:lumMod val="40000"/>
              <a:lumOff val="60000"/>
              <a:alpha val="50000"/>
            </a:schemeClr>
          </a:solidFill>
          <a:ln w="38100">
            <a:solidFill>
              <a:schemeClr val="tx1"/>
            </a:solidFill>
          </a:ln>
        </p:spPr>
        <p:txBody>
          <a:bodyPr wrap="square">
            <a:spAutoFit/>
          </a:bodyPr>
          <a:lstStyle/>
          <a:p>
            <a:pPr algn="ctr"/>
            <a:r>
              <a:rPr lang="es-ES" b="1" dirty="0"/>
              <a:t>¡Propiedad de </a:t>
            </a:r>
            <a:r>
              <a:rPr lang="es-ES" b="1" dirty="0" err="1"/>
              <a:t>Markov</a:t>
            </a:r>
            <a:r>
              <a:rPr lang="es-ES" b="1" dirty="0"/>
              <a:t>!</a:t>
            </a:r>
            <a:endParaRPr lang="es-ES" dirty="0"/>
          </a:p>
        </p:txBody>
      </p:sp>
    </p:spTree>
    <p:extLst>
      <p:ext uri="{BB962C8B-B14F-4D97-AF65-F5344CB8AC3E}">
        <p14:creationId xmlns:p14="http://schemas.microsoft.com/office/powerpoint/2010/main" val="1255931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vert="horz" lIns="91440" tIns="45720" rIns="91440" bIns="45720" rtlCol="0" anchor="ctr">
            <a:normAutofit/>
          </a:bodyPr>
          <a:lstStyle/>
          <a:p>
            <a:pPr algn="ctr"/>
            <a:r>
              <a:rPr lang="es-ES" dirty="0">
                <a:effectLst>
                  <a:outerShdw blurRad="38100" dist="38100" dir="2700000" algn="tl">
                    <a:srgbClr val="000000">
                      <a:alpha val="43137"/>
                    </a:srgbClr>
                  </a:outerShdw>
                </a:effectLst>
              </a:rPr>
              <a:t>Procesos de Decisión de </a:t>
            </a:r>
            <a:r>
              <a:rPr lang="es-ES" dirty="0" err="1">
                <a:effectLst>
                  <a:outerShdw blurRad="38100" dist="38100" dir="2700000" algn="tl">
                    <a:srgbClr val="000000">
                      <a:alpha val="43137"/>
                    </a:srgbClr>
                  </a:outerShdw>
                </a:effectLst>
              </a:rPr>
              <a:t>Markov</a:t>
            </a:r>
            <a:endParaRPr lang="es-ES" dirty="0">
              <a:effectLst>
                <a:outerShdw blurRad="38100" dist="38100" dir="2700000" algn="tl">
                  <a:srgbClr val="000000">
                    <a:alpha val="43137"/>
                  </a:srgbClr>
                </a:outerShdw>
              </a:effectLst>
            </a:endParaRPr>
          </a:p>
        </p:txBody>
      </p:sp>
      <p:sp>
        <p:nvSpPr>
          <p:cNvPr id="4" name="Marcador de número de diapositiva 3">
            <a:extLst>
              <a:ext uri="{FF2B5EF4-FFF2-40B4-BE49-F238E27FC236}">
                <a16:creationId xmlns:a16="http://schemas.microsoft.com/office/drawing/2014/main" id="{923A1DE8-FC5D-2BCE-26E4-96F462F6DF45}"/>
              </a:ext>
            </a:extLst>
          </p:cNvPr>
          <p:cNvSpPr>
            <a:spLocks noGrp="1"/>
          </p:cNvSpPr>
          <p:nvPr>
            <p:ph type="sldNum" sz="quarter" idx="12"/>
          </p:nvPr>
        </p:nvSpPr>
        <p:spPr/>
        <p:txBody>
          <a:bodyPr/>
          <a:lstStyle/>
          <a:p>
            <a:fld id="{B4A918BC-4D43-4B42-B3C0-E7EBE25E6AF0}" type="slidenum">
              <a:rPr lang="en-US" smtClean="0"/>
              <a:t>24</a:t>
            </a:fld>
            <a:endParaRPr lang="en-US"/>
          </a:p>
        </p:txBody>
      </p:sp>
      <p:sp>
        <p:nvSpPr>
          <p:cNvPr id="5" name="Marcador de pie de página 3">
            <a:extLst>
              <a:ext uri="{FF2B5EF4-FFF2-40B4-BE49-F238E27FC236}">
                <a16:creationId xmlns:a16="http://schemas.microsoft.com/office/drawing/2014/main" id="{22D901AE-0BB9-E656-9EE6-F5FDCE616682}"/>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DF76D97D-4833-203A-DEE9-263E86069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3" name="CuadroTexto 2">
            <a:extLst>
              <a:ext uri="{FF2B5EF4-FFF2-40B4-BE49-F238E27FC236}">
                <a16:creationId xmlns:a16="http://schemas.microsoft.com/office/drawing/2014/main" id="{F5006545-71D6-789C-10B5-C7D273650525}"/>
              </a:ext>
            </a:extLst>
          </p:cNvPr>
          <p:cNvSpPr txBox="1"/>
          <p:nvPr/>
        </p:nvSpPr>
        <p:spPr>
          <a:xfrm>
            <a:off x="4886036" y="2567710"/>
            <a:ext cx="2419927" cy="769441"/>
          </a:xfrm>
          <a:prstGeom prst="rect">
            <a:avLst/>
          </a:prstGeom>
          <a:noFill/>
        </p:spPr>
        <p:txBody>
          <a:bodyPr wrap="square" rtlCol="0">
            <a:spAutoFit/>
          </a:bodyPr>
          <a:lstStyle/>
          <a:p>
            <a:r>
              <a:rPr lang="es-ES" sz="4400" dirty="0"/>
              <a:t>(S,A,T,</a:t>
            </a:r>
            <a:r>
              <a:rPr lang="es-ES" sz="4400" dirty="0">
                <a:solidFill>
                  <a:srgbClr val="FF0000"/>
                </a:solidFill>
              </a:rPr>
              <a:t>R</a:t>
            </a:r>
            <a:r>
              <a:rPr lang="es-ES" sz="4400" dirty="0"/>
              <a:t>):</a:t>
            </a:r>
          </a:p>
        </p:txBody>
      </p:sp>
      <p:sp>
        <p:nvSpPr>
          <p:cNvPr id="21" name="CuadroTexto 20">
            <a:extLst>
              <a:ext uri="{FF2B5EF4-FFF2-40B4-BE49-F238E27FC236}">
                <a16:creationId xmlns:a16="http://schemas.microsoft.com/office/drawing/2014/main" id="{4B9F6AD3-0EE0-0F48-25C5-5673A5F0DD0C}"/>
              </a:ext>
            </a:extLst>
          </p:cNvPr>
          <p:cNvSpPr txBox="1"/>
          <p:nvPr/>
        </p:nvSpPr>
        <p:spPr>
          <a:xfrm>
            <a:off x="248119" y="3429000"/>
            <a:ext cx="5072025" cy="2308324"/>
          </a:xfrm>
          <a:prstGeom prst="rect">
            <a:avLst/>
          </a:prstGeom>
          <a:noFill/>
        </p:spPr>
        <p:txBody>
          <a:bodyPr wrap="square" rtlCol="0">
            <a:spAutoFit/>
          </a:bodyPr>
          <a:lstStyle/>
          <a:p>
            <a:pPr marL="285750" indent="-285750">
              <a:buFont typeface="Arial" panose="020B0604020202020204" pitchFamily="34" charset="0"/>
              <a:buChar char="•"/>
            </a:pPr>
            <a:r>
              <a:rPr lang="es-ES" b="1" dirty="0"/>
              <a:t>S</a:t>
            </a:r>
            <a:r>
              <a:rPr lang="es-ES" dirty="0"/>
              <a:t>:  Conjunto de estados.</a:t>
            </a:r>
          </a:p>
          <a:p>
            <a:endParaRPr lang="es-ES" dirty="0"/>
          </a:p>
          <a:p>
            <a:pPr marL="285750" indent="-285750">
              <a:buFont typeface="Arial" panose="020B0604020202020204" pitchFamily="34" charset="0"/>
              <a:buChar char="•"/>
            </a:pPr>
            <a:r>
              <a:rPr lang="es-ES" b="1" dirty="0"/>
              <a:t>A</a:t>
            </a:r>
            <a:r>
              <a:rPr lang="es-ES" dirty="0"/>
              <a:t>:  Conjunto de acciones.</a:t>
            </a:r>
          </a:p>
          <a:p>
            <a:endParaRPr lang="es-ES" dirty="0"/>
          </a:p>
          <a:p>
            <a:pPr marL="285750" indent="-285750">
              <a:buFont typeface="Arial" panose="020B0604020202020204" pitchFamily="34" charset="0"/>
              <a:buChar char="•"/>
            </a:pPr>
            <a:r>
              <a:rPr lang="es-ES" b="1" dirty="0"/>
              <a:t>T</a:t>
            </a:r>
            <a:r>
              <a:rPr lang="es-ES" dirty="0"/>
              <a:t>:  Distribución de probabilidad del conjunto.</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b="1" dirty="0">
                <a:solidFill>
                  <a:srgbClr val="FF0000"/>
                </a:solidFill>
              </a:rPr>
              <a:t>R</a:t>
            </a:r>
            <a:r>
              <a:rPr lang="es-ES" dirty="0"/>
              <a:t>:  Esfuerzo esperado dada una acción desde un estado concreto</a:t>
            </a: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A3148632-E980-B8B4-0BF2-FB1062905B2F}"/>
                  </a:ext>
                </a:extLst>
              </p:cNvPr>
              <p:cNvSpPr txBox="1"/>
              <p:nvPr/>
            </p:nvSpPr>
            <p:spPr>
              <a:xfrm>
                <a:off x="5320144" y="4058413"/>
                <a:ext cx="50720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𝑅</m:t>
                      </m:r>
                      <m:r>
                        <a:rPr lang="es-ES" b="0" i="1" smtClean="0">
                          <a:latin typeface="Cambria Math" panose="02040503050406030204" pitchFamily="18" charset="0"/>
                        </a:rPr>
                        <m:t> :</m:t>
                      </m:r>
                      <m:r>
                        <a:rPr lang="es-ES" b="0" i="1" smtClean="0">
                          <a:latin typeface="Cambria Math" panose="02040503050406030204" pitchFamily="18" charset="0"/>
                        </a:rPr>
                        <m:t>𝑆</m:t>
                      </m:r>
                      <m:r>
                        <a:rPr lang="es-ES" b="0" i="1" smtClean="0">
                          <a:latin typeface="Cambria Math" panose="02040503050406030204" pitchFamily="18" charset="0"/>
                        </a:rPr>
                        <m:t>×</m:t>
                      </m:r>
                      <m:r>
                        <a:rPr lang="es-ES" b="0" i="1" smtClean="0">
                          <a:latin typeface="Cambria Math" panose="02040503050406030204" pitchFamily="18" charset="0"/>
                        </a:rPr>
                        <m:t>𝐴</m:t>
                      </m:r>
                      <m:r>
                        <a:rPr lang="es-ES" b="0" i="1" smtClean="0">
                          <a:latin typeface="Cambria Math" panose="02040503050406030204" pitchFamily="18" charset="0"/>
                        </a:rPr>
                        <m:t>×</m:t>
                      </m:r>
                      <m:r>
                        <a:rPr lang="es-ES" b="0" i="1" smtClean="0">
                          <a:latin typeface="Cambria Math" panose="02040503050406030204" pitchFamily="18" charset="0"/>
                        </a:rPr>
                        <m:t>𝑆</m:t>
                      </m:r>
                      <m:r>
                        <a:rPr lang="es-ES" b="0" i="1" smtClean="0">
                          <a:latin typeface="Cambria Math" panose="02040503050406030204" pitchFamily="18" charset="0"/>
                        </a:rPr>
                        <m:t> → </m:t>
                      </m:r>
                      <m:r>
                        <a:rPr lang="es-ES" b="0" i="1" smtClean="0">
                          <a:latin typeface="Cambria Math" panose="02040503050406030204" pitchFamily="18" charset="0"/>
                          <a:ea typeface="Cambria Math" panose="02040503050406030204" pitchFamily="18" charset="0"/>
                        </a:rPr>
                        <m:t>ℝ</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𝑑𝑜𝑛𝑑𝑒</m:t>
                      </m:r>
                      <m:r>
                        <a:rPr lang="es-ES" b="0" i="1" smtClean="0">
                          <a:latin typeface="Cambria Math" panose="02040503050406030204" pitchFamily="18" charset="0"/>
                          <a:ea typeface="Cambria Math" panose="02040503050406030204" pitchFamily="18" charset="0"/>
                        </a:rPr>
                        <m:t>:</m:t>
                      </m:r>
                    </m:oMath>
                  </m:oMathPara>
                </a14:m>
                <a:endParaRPr lang="es-ES" b="0" dirty="0">
                  <a:ea typeface="Cambria Math" panose="02040503050406030204" pitchFamily="18" charset="0"/>
                </a:endParaRPr>
              </a:p>
            </p:txBody>
          </p:sp>
        </mc:Choice>
        <mc:Fallback xmlns="">
          <p:sp>
            <p:nvSpPr>
              <p:cNvPr id="7" name="CuadroTexto 6">
                <a:extLst>
                  <a:ext uri="{FF2B5EF4-FFF2-40B4-BE49-F238E27FC236}">
                    <a16:creationId xmlns:a16="http://schemas.microsoft.com/office/drawing/2014/main" id="{A3148632-E980-B8B4-0BF2-FB1062905B2F}"/>
                  </a:ext>
                </a:extLst>
              </p:cNvPr>
              <p:cNvSpPr txBox="1">
                <a:spLocks noRot="1" noChangeAspect="1" noMove="1" noResize="1" noEditPoints="1" noAdjustHandles="1" noChangeArrowheads="1" noChangeShapeType="1" noTextEdit="1"/>
              </p:cNvSpPr>
              <p:nvPr/>
            </p:nvSpPr>
            <p:spPr>
              <a:xfrm>
                <a:off x="5320144" y="4058413"/>
                <a:ext cx="5072025" cy="369332"/>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CAF65F86-834A-6868-5647-5C10D2273FC9}"/>
                  </a:ext>
                </a:extLst>
              </p:cNvPr>
              <p:cNvSpPr txBox="1"/>
              <p:nvPr/>
            </p:nvSpPr>
            <p:spPr>
              <a:xfrm>
                <a:off x="6095999" y="4427745"/>
                <a:ext cx="538298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ea typeface="Cambria Math" panose="02040503050406030204" pitchFamily="18" charset="0"/>
                        </a:rPr>
                        <m:t>𝑅</m:t>
                      </m:r>
                      <m:d>
                        <m:dPr>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𝑠</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𝑎</m:t>
                          </m:r>
                          <m:r>
                            <a:rPr lang="es-ES" b="0" i="1" smtClean="0">
                              <a:latin typeface="Cambria Math" panose="02040503050406030204" pitchFamily="18" charset="0"/>
                              <a:ea typeface="Cambria Math" panose="02040503050406030204" pitchFamily="18" charset="0"/>
                            </a:rPr>
                            <m:t>,</m:t>
                          </m:r>
                          <m:sSup>
                            <m:sSupPr>
                              <m:ctrlPr>
                                <a:rPr lang="es-ES" b="0"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𝑠</m:t>
                              </m:r>
                            </m:e>
                            <m:sup>
                              <m:r>
                                <a:rPr lang="es-ES" b="0" i="1" smtClean="0">
                                  <a:latin typeface="Cambria Math" panose="02040503050406030204" pitchFamily="18" charset="0"/>
                                  <a:ea typeface="Cambria Math" panose="02040503050406030204" pitchFamily="18" charset="0"/>
                                </a:rPr>
                                <m:t>′</m:t>
                              </m:r>
                            </m:sup>
                          </m:sSup>
                        </m:e>
                      </m:d>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𝐸</m:t>
                      </m:r>
                      <m:d>
                        <m:dPr>
                          <m:ctrlPr>
                            <a:rPr lang="es-ES" b="0" i="1" smtClean="0">
                              <a:latin typeface="Cambria Math" panose="02040503050406030204" pitchFamily="18" charset="0"/>
                              <a:ea typeface="Cambria Math" panose="02040503050406030204" pitchFamily="18" charset="0"/>
                            </a:rPr>
                          </m:ctrlPr>
                        </m:dPr>
                        <m:e>
                          <m:sSub>
                            <m:sSubPr>
                              <m:ctrlPr>
                                <a:rPr lang="es-ES" b="0"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𝑟</m:t>
                              </m:r>
                            </m:e>
                            <m:sub>
                              <m:r>
                                <a:rPr lang="es-ES" b="0" i="1" smtClean="0">
                                  <a:latin typeface="Cambria Math" panose="02040503050406030204" pitchFamily="18" charset="0"/>
                                  <a:ea typeface="Cambria Math" panose="02040503050406030204" pitchFamily="18" charset="0"/>
                                </a:rPr>
                                <m:t>𝑡</m:t>
                              </m:r>
                              <m:r>
                                <a:rPr lang="es-ES" b="0" i="1" smtClean="0">
                                  <a:latin typeface="Cambria Math" panose="02040503050406030204" pitchFamily="18" charset="0"/>
                                  <a:ea typeface="Cambria Math" panose="02040503050406030204" pitchFamily="18" charset="0"/>
                                </a:rPr>
                                <m:t>+1</m:t>
                              </m:r>
                            </m:sub>
                          </m:sSub>
                        </m:e>
                        <m:e>
                          <m:sSub>
                            <m:sSubPr>
                              <m:ctrlPr>
                                <a:rPr lang="es-ES" b="0"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𝑠</m:t>
                              </m:r>
                            </m:e>
                            <m:sub>
                              <m:r>
                                <a:rPr lang="es-ES" b="0" i="1" smtClean="0">
                                  <a:latin typeface="Cambria Math" panose="02040503050406030204" pitchFamily="18" charset="0"/>
                                  <a:ea typeface="Cambria Math" panose="02040503050406030204" pitchFamily="18" charset="0"/>
                                </a:rPr>
                                <m:t>𝑡</m:t>
                              </m:r>
                            </m:sub>
                          </m:sSub>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𝑠</m:t>
                          </m:r>
                          <m:r>
                            <a:rPr lang="es-ES" b="0" i="1" smtClean="0">
                              <a:latin typeface="Cambria Math" panose="02040503050406030204" pitchFamily="18" charset="0"/>
                              <a:ea typeface="Cambria Math" panose="02040503050406030204" pitchFamily="18" charset="0"/>
                            </a:rPr>
                            <m:t>, </m:t>
                          </m:r>
                          <m:sSub>
                            <m:sSubPr>
                              <m:ctrlPr>
                                <a:rPr lang="es-ES" b="0"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𝑎</m:t>
                              </m:r>
                            </m:e>
                            <m:sub>
                              <m:r>
                                <a:rPr lang="es-ES" b="0" i="1" smtClean="0">
                                  <a:latin typeface="Cambria Math" panose="02040503050406030204" pitchFamily="18" charset="0"/>
                                  <a:ea typeface="Cambria Math" panose="02040503050406030204" pitchFamily="18" charset="0"/>
                                </a:rPr>
                                <m:t>𝑡</m:t>
                              </m:r>
                            </m:sub>
                          </m:sSub>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𝑎</m:t>
                          </m:r>
                          <m:r>
                            <a:rPr lang="es-ES" b="0" i="1" smtClean="0">
                              <a:latin typeface="Cambria Math" panose="02040503050406030204" pitchFamily="18" charset="0"/>
                              <a:ea typeface="Cambria Math" panose="02040503050406030204" pitchFamily="18" charset="0"/>
                            </a:rPr>
                            <m:t>, </m:t>
                          </m:r>
                          <m:sSub>
                            <m:sSubPr>
                              <m:ctrlPr>
                                <a:rPr lang="es-ES" b="0"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𝑠</m:t>
                              </m:r>
                            </m:e>
                            <m:sub>
                              <m:r>
                                <a:rPr lang="es-ES" b="0" i="1" smtClean="0">
                                  <a:latin typeface="Cambria Math" panose="02040503050406030204" pitchFamily="18" charset="0"/>
                                  <a:ea typeface="Cambria Math" panose="02040503050406030204" pitchFamily="18" charset="0"/>
                                </a:rPr>
                                <m:t>𝑡</m:t>
                              </m:r>
                              <m:r>
                                <a:rPr lang="es-ES" b="0" i="1" smtClean="0">
                                  <a:latin typeface="Cambria Math" panose="02040503050406030204" pitchFamily="18" charset="0"/>
                                  <a:ea typeface="Cambria Math" panose="02040503050406030204" pitchFamily="18" charset="0"/>
                                </a:rPr>
                                <m:t>+1</m:t>
                              </m:r>
                            </m:sub>
                          </m:sSub>
                          <m:r>
                            <a:rPr lang="es-ES" b="0" i="1" smtClean="0">
                              <a:latin typeface="Cambria Math" panose="02040503050406030204" pitchFamily="18" charset="0"/>
                              <a:ea typeface="Cambria Math" panose="02040503050406030204" pitchFamily="18" charset="0"/>
                            </a:rPr>
                            <m:t>=</m:t>
                          </m:r>
                          <m:sSup>
                            <m:sSupPr>
                              <m:ctrlPr>
                                <a:rPr lang="es-ES" b="0"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𝑠</m:t>
                              </m:r>
                            </m:e>
                            <m:sup>
                              <m:r>
                                <a:rPr lang="es-ES" b="0" i="1" smtClean="0">
                                  <a:latin typeface="Cambria Math" panose="02040503050406030204" pitchFamily="18" charset="0"/>
                                  <a:ea typeface="Cambria Math" panose="02040503050406030204" pitchFamily="18" charset="0"/>
                                </a:rPr>
                                <m:t>′</m:t>
                              </m:r>
                            </m:sup>
                          </m:sSup>
                        </m:e>
                      </m:d>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𝑑𝑜𝑛𝑑𝑒</m:t>
                      </m:r>
                      <m:r>
                        <a:rPr lang="es-ES" b="0" i="1" smtClean="0">
                          <a:latin typeface="Cambria Math" panose="02040503050406030204" pitchFamily="18" charset="0"/>
                          <a:ea typeface="Cambria Math" panose="02040503050406030204" pitchFamily="18" charset="0"/>
                        </a:rPr>
                        <m:t>:</m:t>
                      </m:r>
                    </m:oMath>
                  </m:oMathPara>
                </a14:m>
                <a:endParaRPr lang="es-ES" b="0" dirty="0">
                  <a:ea typeface="Cambria Math" panose="02040503050406030204" pitchFamily="18" charset="0"/>
                </a:endParaRPr>
              </a:p>
            </p:txBody>
          </p:sp>
        </mc:Choice>
        <mc:Fallback xmlns="">
          <p:sp>
            <p:nvSpPr>
              <p:cNvPr id="8" name="CuadroTexto 7">
                <a:extLst>
                  <a:ext uri="{FF2B5EF4-FFF2-40B4-BE49-F238E27FC236}">
                    <a16:creationId xmlns:a16="http://schemas.microsoft.com/office/drawing/2014/main" id="{CAF65F86-834A-6868-5647-5C10D2273FC9}"/>
                  </a:ext>
                </a:extLst>
              </p:cNvPr>
              <p:cNvSpPr txBox="1">
                <a:spLocks noRot="1" noChangeAspect="1" noMove="1" noResize="1" noEditPoints="1" noAdjustHandles="1" noChangeArrowheads="1" noChangeShapeType="1" noTextEdit="1"/>
              </p:cNvSpPr>
              <p:nvPr/>
            </p:nvSpPr>
            <p:spPr>
              <a:xfrm>
                <a:off x="6095999" y="4427745"/>
                <a:ext cx="5382987" cy="369332"/>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A68C2BF8-932B-2DC9-24D5-54C077872849}"/>
                  </a:ext>
                </a:extLst>
              </p:cNvPr>
              <p:cNvSpPr txBox="1"/>
              <p:nvPr/>
            </p:nvSpPr>
            <p:spPr>
              <a:xfrm>
                <a:off x="6095998" y="4896636"/>
                <a:ext cx="5382987" cy="646331"/>
              </a:xfrm>
              <a:prstGeom prst="rect">
                <a:avLst/>
              </a:prstGeom>
              <a:noFill/>
            </p:spPr>
            <p:txBody>
              <a:bodyPr wrap="square" rtlCol="0">
                <a:spAutoFit/>
              </a:bodyPr>
              <a:lstStyle/>
              <a:p>
                <a14:m>
                  <m:oMath xmlns:m="http://schemas.openxmlformats.org/officeDocument/2006/math">
                    <m:sSub>
                      <m:sSubPr>
                        <m:ctrlPr>
                          <a:rPr lang="es-ES" i="1" smtClean="0">
                            <a:latin typeface="Cambria Math" panose="02040503050406030204" pitchFamily="18" charset="0"/>
                            <a:ea typeface="Cambria Math" panose="02040503050406030204" pitchFamily="18" charset="0"/>
                          </a:rPr>
                        </m:ctrlPr>
                      </m:sSubPr>
                      <m:e>
                        <m:r>
                          <a:rPr lang="es-ES" i="1">
                            <a:latin typeface="Cambria Math" panose="02040503050406030204" pitchFamily="18" charset="0"/>
                            <a:ea typeface="Cambria Math" panose="02040503050406030204" pitchFamily="18" charset="0"/>
                          </a:rPr>
                          <m:t>𝑟</m:t>
                        </m:r>
                      </m:e>
                      <m:sub>
                        <m:r>
                          <a:rPr lang="es-ES" i="1">
                            <a:latin typeface="Cambria Math" panose="02040503050406030204" pitchFamily="18" charset="0"/>
                            <a:ea typeface="Cambria Math" panose="02040503050406030204" pitchFamily="18" charset="0"/>
                          </a:rPr>
                          <m:t>𝑡</m:t>
                        </m:r>
                        <m:r>
                          <a:rPr lang="es-ES" i="1">
                            <a:latin typeface="Cambria Math" panose="02040503050406030204" pitchFamily="18" charset="0"/>
                            <a:ea typeface="Cambria Math" panose="02040503050406030204" pitchFamily="18" charset="0"/>
                          </a:rPr>
                          <m:t>+1</m:t>
                        </m:r>
                      </m:sub>
                    </m:sSub>
                    <m:r>
                      <a:rPr lang="es-ES" b="0" i="1" smtClean="0">
                        <a:latin typeface="Cambria Math" panose="02040503050406030204" pitchFamily="18" charset="0"/>
                        <a:ea typeface="Cambria Math" panose="02040503050406030204" pitchFamily="18" charset="0"/>
                      </a:rPr>
                      <m:t> </m:t>
                    </m:r>
                  </m:oMath>
                </a14:m>
                <a:r>
                  <a:rPr lang="es-ES" b="0" dirty="0">
                    <a:ea typeface="Cambria Math" panose="02040503050406030204" pitchFamily="18" charset="0"/>
                  </a:rPr>
                  <a:t> es una variable aleatoria que corresponde con la recompensa recibida en el instante t+1</a:t>
                </a:r>
              </a:p>
            </p:txBody>
          </p:sp>
        </mc:Choice>
        <mc:Fallback xmlns="">
          <p:sp>
            <p:nvSpPr>
              <p:cNvPr id="10" name="CuadroTexto 9">
                <a:extLst>
                  <a:ext uri="{FF2B5EF4-FFF2-40B4-BE49-F238E27FC236}">
                    <a16:creationId xmlns:a16="http://schemas.microsoft.com/office/drawing/2014/main" id="{A68C2BF8-932B-2DC9-24D5-54C077872849}"/>
                  </a:ext>
                </a:extLst>
              </p:cNvPr>
              <p:cNvSpPr txBox="1">
                <a:spLocks noRot="1" noChangeAspect="1" noMove="1" noResize="1" noEditPoints="1" noAdjustHandles="1" noChangeArrowheads="1" noChangeShapeType="1" noTextEdit="1"/>
              </p:cNvSpPr>
              <p:nvPr/>
            </p:nvSpPr>
            <p:spPr>
              <a:xfrm>
                <a:off x="6095998" y="4896636"/>
                <a:ext cx="5382987" cy="646331"/>
              </a:xfrm>
              <a:prstGeom prst="rect">
                <a:avLst/>
              </a:prstGeom>
              <a:blipFill>
                <a:blip r:embed="rId6"/>
                <a:stretch>
                  <a:fillRect l="-906" t="-4717" b="-14151"/>
                </a:stretch>
              </a:blipFill>
            </p:spPr>
            <p:txBody>
              <a:bodyPr/>
              <a:lstStyle/>
              <a:p>
                <a:r>
                  <a:rPr lang="es-ES">
                    <a:noFill/>
                  </a:rPr>
                  <a:t> </a:t>
                </a:r>
              </a:p>
            </p:txBody>
          </p:sp>
        </mc:Fallback>
      </mc:AlternateContent>
    </p:spTree>
    <p:extLst>
      <p:ext uri="{BB962C8B-B14F-4D97-AF65-F5344CB8AC3E}">
        <p14:creationId xmlns:p14="http://schemas.microsoft.com/office/powerpoint/2010/main" val="1461635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vert="horz" lIns="91440" tIns="45720" rIns="91440" bIns="45720" rtlCol="0" anchor="ctr">
            <a:normAutofit/>
          </a:bodyPr>
          <a:lstStyle/>
          <a:p>
            <a:pPr algn="ctr"/>
            <a:r>
              <a:rPr lang="es-ES" dirty="0">
                <a:effectLst>
                  <a:outerShdw blurRad="38100" dist="38100" dir="2700000" algn="tl">
                    <a:srgbClr val="000000">
                      <a:alpha val="43137"/>
                    </a:srgbClr>
                  </a:outerShdw>
                </a:effectLst>
              </a:rPr>
              <a:t>Procesos de Decisión de </a:t>
            </a:r>
            <a:r>
              <a:rPr lang="es-ES" dirty="0" err="1">
                <a:effectLst>
                  <a:outerShdw blurRad="38100" dist="38100" dir="2700000" algn="tl">
                    <a:srgbClr val="000000">
                      <a:alpha val="43137"/>
                    </a:srgbClr>
                  </a:outerShdw>
                </a:effectLst>
              </a:rPr>
              <a:t>Markov</a:t>
            </a:r>
            <a:endParaRPr lang="es-ES" dirty="0">
              <a:effectLst>
                <a:outerShdw blurRad="38100" dist="38100" dir="2700000" algn="tl">
                  <a:srgbClr val="000000">
                    <a:alpha val="43137"/>
                  </a:srgbClr>
                </a:outerShdw>
              </a:effectLst>
            </a:endParaRPr>
          </a:p>
        </p:txBody>
      </p:sp>
      <p:sp>
        <p:nvSpPr>
          <p:cNvPr id="4" name="Marcador de número de diapositiva 3">
            <a:extLst>
              <a:ext uri="{FF2B5EF4-FFF2-40B4-BE49-F238E27FC236}">
                <a16:creationId xmlns:a16="http://schemas.microsoft.com/office/drawing/2014/main" id="{923A1DE8-FC5D-2BCE-26E4-96F462F6DF45}"/>
              </a:ext>
            </a:extLst>
          </p:cNvPr>
          <p:cNvSpPr>
            <a:spLocks noGrp="1"/>
          </p:cNvSpPr>
          <p:nvPr>
            <p:ph type="sldNum" sz="quarter" idx="12"/>
          </p:nvPr>
        </p:nvSpPr>
        <p:spPr/>
        <p:txBody>
          <a:bodyPr/>
          <a:lstStyle/>
          <a:p>
            <a:fld id="{B4A918BC-4D43-4B42-B3C0-E7EBE25E6AF0}" type="slidenum">
              <a:rPr lang="en-US" smtClean="0"/>
              <a:t>25</a:t>
            </a:fld>
            <a:endParaRPr lang="en-US"/>
          </a:p>
        </p:txBody>
      </p:sp>
      <p:sp>
        <p:nvSpPr>
          <p:cNvPr id="5" name="Marcador de pie de página 3">
            <a:extLst>
              <a:ext uri="{FF2B5EF4-FFF2-40B4-BE49-F238E27FC236}">
                <a16:creationId xmlns:a16="http://schemas.microsoft.com/office/drawing/2014/main" id="{22D901AE-0BB9-E656-9EE6-F5FDCE616682}"/>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DF76D97D-4833-203A-DEE9-263E86069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F5006545-71D6-789C-10B5-C7D273650525}"/>
                  </a:ext>
                </a:extLst>
              </p:cNvPr>
              <p:cNvSpPr txBox="1"/>
              <p:nvPr/>
            </p:nvSpPr>
            <p:spPr>
              <a:xfrm>
                <a:off x="1959767" y="3591415"/>
                <a:ext cx="2404671" cy="9318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s-ES" sz="2000" i="1" smtClean="0">
                              <a:latin typeface="Cambria Math" panose="02040503050406030204" pitchFamily="18" charset="0"/>
                            </a:rPr>
                          </m:ctrlPr>
                        </m:naryPr>
                        <m:sub>
                          <m:r>
                            <m:rPr>
                              <m:brk m:alnAt="23"/>
                            </m:rPr>
                            <a:rPr lang="es-ES" sz="2000" b="0" i="1" smtClean="0">
                              <a:latin typeface="Cambria Math" panose="02040503050406030204" pitchFamily="18" charset="0"/>
                            </a:rPr>
                            <m:t>𝑘</m:t>
                          </m:r>
                          <m:r>
                            <a:rPr lang="es-ES" sz="2000" b="0" i="1" smtClean="0">
                              <a:latin typeface="Cambria Math" panose="02040503050406030204" pitchFamily="18" charset="0"/>
                            </a:rPr>
                            <m:t>=0</m:t>
                          </m:r>
                        </m:sub>
                        <m:sup>
                          <m:r>
                            <a:rPr lang="es-ES" sz="2000" i="1" smtClean="0">
                              <a:latin typeface="Cambria Math" panose="02040503050406030204" pitchFamily="18" charset="0"/>
                              <a:ea typeface="Cambria Math" panose="02040503050406030204" pitchFamily="18" charset="0"/>
                            </a:rPr>
                            <m:t>∞</m:t>
                          </m:r>
                        </m:sup>
                        <m:e>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𝛾</m:t>
                              </m:r>
                            </m:e>
                            <m:sup>
                              <m:r>
                                <a:rPr lang="es-ES" sz="2000" b="0" i="1" smtClean="0">
                                  <a:latin typeface="Cambria Math" panose="02040503050406030204" pitchFamily="18" charset="0"/>
                                </a:rPr>
                                <m:t>𝑘</m:t>
                              </m:r>
                            </m:sup>
                          </m:sSup>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𝑅</m:t>
                              </m:r>
                            </m:e>
                            <m:sub>
                              <m:r>
                                <a:rPr lang="es-ES" sz="2000" b="0" i="1" smtClean="0">
                                  <a:latin typeface="Cambria Math" panose="02040503050406030204" pitchFamily="18" charset="0"/>
                                </a:rPr>
                                <m:t>𝑘</m:t>
                              </m:r>
                            </m:sub>
                          </m:sSub>
                        </m:e>
                      </m:nary>
                    </m:oMath>
                  </m:oMathPara>
                </a14:m>
                <a:endParaRPr lang="es-ES" sz="2400" dirty="0"/>
              </a:p>
            </p:txBody>
          </p:sp>
        </mc:Choice>
        <mc:Fallback xmlns="">
          <p:sp>
            <p:nvSpPr>
              <p:cNvPr id="3" name="CuadroTexto 2">
                <a:extLst>
                  <a:ext uri="{FF2B5EF4-FFF2-40B4-BE49-F238E27FC236}">
                    <a16:creationId xmlns:a16="http://schemas.microsoft.com/office/drawing/2014/main" id="{F5006545-71D6-789C-10B5-C7D273650525}"/>
                  </a:ext>
                </a:extLst>
              </p:cNvPr>
              <p:cNvSpPr txBox="1">
                <a:spLocks noRot="1" noChangeAspect="1" noMove="1" noResize="1" noEditPoints="1" noAdjustHandles="1" noChangeArrowheads="1" noChangeShapeType="1" noTextEdit="1"/>
              </p:cNvSpPr>
              <p:nvPr/>
            </p:nvSpPr>
            <p:spPr>
              <a:xfrm>
                <a:off x="1959767" y="3591415"/>
                <a:ext cx="2404671" cy="931858"/>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0FD8B170-FED0-2C39-CBB4-5F73E211102E}"/>
                  </a:ext>
                </a:extLst>
              </p:cNvPr>
              <p:cNvSpPr txBox="1"/>
              <p:nvPr/>
            </p:nvSpPr>
            <p:spPr>
              <a:xfrm>
                <a:off x="1225507" y="4669821"/>
                <a:ext cx="298693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𝑅</m:t>
                          </m:r>
                        </m:e>
                        <m:sub>
                          <m:r>
                            <a:rPr lang="es-ES" sz="2000" b="0" i="1" smtClean="0">
                              <a:latin typeface="Cambria Math" panose="02040503050406030204" pitchFamily="18" charset="0"/>
                            </a:rPr>
                            <m:t>𝑘</m:t>
                          </m:r>
                        </m:sub>
                      </m:sSub>
                      <m:r>
                        <a:rPr lang="es-ES" sz="2000" b="0" i="1" smtClean="0">
                          <a:latin typeface="Cambria Math" panose="02040503050406030204" pitchFamily="18" charset="0"/>
                        </a:rPr>
                        <m:t>=</m:t>
                      </m:r>
                      <m:r>
                        <a:rPr lang="es-ES" sz="2000" b="0" i="1" smtClean="0">
                          <a:latin typeface="Cambria Math" panose="02040503050406030204" pitchFamily="18" charset="0"/>
                        </a:rPr>
                        <m:t>𝑅</m:t>
                      </m:r>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𝑠</m:t>
                          </m:r>
                        </m:e>
                        <m:sub>
                          <m:r>
                            <a:rPr lang="es-ES" sz="2000" b="0" i="1" smtClean="0">
                              <a:latin typeface="Cambria Math" panose="02040503050406030204" pitchFamily="18" charset="0"/>
                            </a:rPr>
                            <m:t>𝑘</m:t>
                          </m:r>
                        </m:sub>
                      </m:sSub>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𝑎</m:t>
                          </m:r>
                        </m:e>
                        <m:sub>
                          <m:r>
                            <a:rPr lang="es-ES" sz="2000" b="0" i="1" smtClean="0">
                              <a:latin typeface="Cambria Math" panose="02040503050406030204" pitchFamily="18" charset="0"/>
                            </a:rPr>
                            <m:t>𝑘</m:t>
                          </m:r>
                        </m:sub>
                      </m:sSub>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𝑠</m:t>
                          </m:r>
                        </m:e>
                        <m:sub>
                          <m:r>
                            <a:rPr lang="es-ES" sz="2000" b="0" i="1" smtClean="0">
                              <a:latin typeface="Cambria Math" panose="02040503050406030204" pitchFamily="18" charset="0"/>
                            </a:rPr>
                            <m:t>𝑘</m:t>
                          </m:r>
                          <m:r>
                            <a:rPr lang="es-ES" sz="2000" b="0" i="1" smtClean="0">
                              <a:latin typeface="Cambria Math" panose="02040503050406030204" pitchFamily="18" charset="0"/>
                            </a:rPr>
                            <m:t>+1</m:t>
                          </m:r>
                        </m:sub>
                      </m:sSub>
                      <m:r>
                        <a:rPr lang="es-ES" sz="2000" b="0" i="1" smtClean="0">
                          <a:latin typeface="Cambria Math" panose="02040503050406030204" pitchFamily="18" charset="0"/>
                        </a:rPr>
                        <m:t>)</m:t>
                      </m:r>
                    </m:oMath>
                  </m:oMathPara>
                </a14:m>
                <a:endParaRPr lang="es-ES" sz="2000" dirty="0"/>
              </a:p>
            </p:txBody>
          </p:sp>
        </mc:Choice>
        <mc:Fallback xmlns="">
          <p:sp>
            <p:nvSpPr>
              <p:cNvPr id="9" name="CuadroTexto 8">
                <a:extLst>
                  <a:ext uri="{FF2B5EF4-FFF2-40B4-BE49-F238E27FC236}">
                    <a16:creationId xmlns:a16="http://schemas.microsoft.com/office/drawing/2014/main" id="{0FD8B170-FED0-2C39-CBB4-5F73E211102E}"/>
                  </a:ext>
                </a:extLst>
              </p:cNvPr>
              <p:cNvSpPr txBox="1">
                <a:spLocks noRot="1" noChangeAspect="1" noMove="1" noResize="1" noEditPoints="1" noAdjustHandles="1" noChangeArrowheads="1" noChangeShapeType="1" noTextEdit="1"/>
              </p:cNvSpPr>
              <p:nvPr/>
            </p:nvSpPr>
            <p:spPr>
              <a:xfrm>
                <a:off x="1225507" y="4669821"/>
                <a:ext cx="2986930" cy="400110"/>
              </a:xfrm>
              <a:prstGeom prst="rect">
                <a:avLst/>
              </a:prstGeom>
              <a:blipFill>
                <a:blip r:embed="rId5"/>
                <a:stretch>
                  <a:fillRect b="-15152"/>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228A0F26-5DC1-B2C9-5EC6-182A3BDA8618}"/>
                  </a:ext>
                </a:extLst>
              </p:cNvPr>
              <p:cNvSpPr txBox="1"/>
              <p:nvPr/>
            </p:nvSpPr>
            <p:spPr>
              <a:xfrm>
                <a:off x="1557791" y="5151058"/>
                <a:ext cx="4031959" cy="400110"/>
              </a:xfrm>
              <a:prstGeom prst="rect">
                <a:avLst/>
              </a:prstGeom>
              <a:noFill/>
            </p:spPr>
            <p:txBody>
              <a:bodyPr wrap="square" rtlCol="0">
                <a:spAutoFit/>
              </a:bodyPr>
              <a:lstStyle/>
              <a:p>
                <a14:m>
                  <m:oMath xmlns:m="http://schemas.openxmlformats.org/officeDocument/2006/math">
                    <m:r>
                      <a:rPr lang="es-ES" sz="2000" b="0" i="1" smtClean="0">
                        <a:latin typeface="Cambria Math" panose="02040503050406030204" pitchFamily="18" charset="0"/>
                      </a:rPr>
                      <m:t>𝛾</m:t>
                    </m:r>
                  </m:oMath>
                </a14:m>
                <a:r>
                  <a:rPr lang="es-ES" sz="2000" dirty="0"/>
                  <a:t> es un factor de descuento</a:t>
                </a:r>
              </a:p>
            </p:txBody>
          </p:sp>
        </mc:Choice>
        <mc:Fallback xmlns="">
          <p:sp>
            <p:nvSpPr>
              <p:cNvPr id="11" name="CuadroTexto 10">
                <a:extLst>
                  <a:ext uri="{FF2B5EF4-FFF2-40B4-BE49-F238E27FC236}">
                    <a16:creationId xmlns:a16="http://schemas.microsoft.com/office/drawing/2014/main" id="{228A0F26-5DC1-B2C9-5EC6-182A3BDA8618}"/>
                  </a:ext>
                </a:extLst>
              </p:cNvPr>
              <p:cNvSpPr txBox="1">
                <a:spLocks noRot="1" noChangeAspect="1" noMove="1" noResize="1" noEditPoints="1" noAdjustHandles="1" noChangeArrowheads="1" noChangeShapeType="1" noTextEdit="1"/>
              </p:cNvSpPr>
              <p:nvPr/>
            </p:nvSpPr>
            <p:spPr>
              <a:xfrm>
                <a:off x="1557791" y="5151058"/>
                <a:ext cx="4031959" cy="400110"/>
              </a:xfrm>
              <a:prstGeom prst="rect">
                <a:avLst/>
              </a:prstGeom>
              <a:blipFill>
                <a:blip r:embed="rId6"/>
                <a:stretch>
                  <a:fillRect t="-9091" b="-25758"/>
                </a:stretch>
              </a:blipFill>
            </p:spPr>
            <p:txBody>
              <a:bodyPr/>
              <a:lstStyle/>
              <a:p>
                <a:r>
                  <a:rPr lang="es-ES">
                    <a:noFill/>
                  </a:rPr>
                  <a:t> </a:t>
                </a:r>
              </a:p>
            </p:txBody>
          </p:sp>
        </mc:Fallback>
      </mc:AlternateContent>
      <p:sp>
        <p:nvSpPr>
          <p:cNvPr id="12" name="CuadroTexto 11">
            <a:extLst>
              <a:ext uri="{FF2B5EF4-FFF2-40B4-BE49-F238E27FC236}">
                <a16:creationId xmlns:a16="http://schemas.microsoft.com/office/drawing/2014/main" id="{A38CF4A7-48DC-C054-D4DD-8343EA8DDE00}"/>
              </a:ext>
            </a:extLst>
          </p:cNvPr>
          <p:cNvSpPr txBox="1"/>
          <p:nvPr/>
        </p:nvSpPr>
        <p:spPr>
          <a:xfrm>
            <a:off x="734457" y="2736981"/>
            <a:ext cx="4255117" cy="707886"/>
          </a:xfrm>
          <a:prstGeom prst="rect">
            <a:avLst/>
          </a:prstGeom>
          <a:noFill/>
        </p:spPr>
        <p:txBody>
          <a:bodyPr wrap="square" rtlCol="0">
            <a:spAutoFit/>
          </a:bodyPr>
          <a:lstStyle/>
          <a:p>
            <a:pPr algn="ctr"/>
            <a:r>
              <a:rPr lang="es-ES" sz="2000" dirty="0"/>
              <a:t>Modelo de Recompensa descontada en horizonte </a:t>
            </a:r>
            <a:r>
              <a:rPr lang="es-ES" sz="2000" b="1" dirty="0"/>
              <a:t>infinito</a:t>
            </a:r>
            <a:endParaRPr lang="es-ES" sz="2000" dirty="0"/>
          </a:p>
        </p:txBody>
      </p:sp>
      <p:sp>
        <p:nvSpPr>
          <p:cNvPr id="16" name="CuadroTexto 15">
            <a:extLst>
              <a:ext uri="{FF2B5EF4-FFF2-40B4-BE49-F238E27FC236}">
                <a16:creationId xmlns:a16="http://schemas.microsoft.com/office/drawing/2014/main" id="{E0896776-97F1-BDB5-3481-3B6CDF8EC49C}"/>
              </a:ext>
            </a:extLst>
          </p:cNvPr>
          <p:cNvSpPr txBox="1"/>
          <p:nvPr/>
        </p:nvSpPr>
        <p:spPr>
          <a:xfrm>
            <a:off x="6339139" y="2769092"/>
            <a:ext cx="4255117" cy="707886"/>
          </a:xfrm>
          <a:prstGeom prst="rect">
            <a:avLst/>
          </a:prstGeom>
          <a:noFill/>
        </p:spPr>
        <p:txBody>
          <a:bodyPr wrap="square" rtlCol="0">
            <a:spAutoFit/>
          </a:bodyPr>
          <a:lstStyle/>
          <a:p>
            <a:pPr algn="ctr"/>
            <a:r>
              <a:rPr lang="es-ES" sz="2000" dirty="0"/>
              <a:t>Modelo de Recompensa descontada en horizonte </a:t>
            </a:r>
            <a:r>
              <a:rPr lang="es-ES" sz="2000" b="1" dirty="0"/>
              <a:t>finito</a:t>
            </a:r>
            <a:endParaRPr lang="es-ES" sz="2000" dirty="0"/>
          </a:p>
        </p:txBody>
      </p:sp>
      <mc:AlternateContent xmlns:mc="http://schemas.openxmlformats.org/markup-compatibility/2006">
        <mc:Choice xmlns:a14="http://schemas.microsoft.com/office/drawing/2010/main" Requires="a14">
          <p:sp>
            <p:nvSpPr>
              <p:cNvPr id="17" name="CuadroTexto 16">
                <a:extLst>
                  <a:ext uri="{FF2B5EF4-FFF2-40B4-BE49-F238E27FC236}">
                    <a16:creationId xmlns:a16="http://schemas.microsoft.com/office/drawing/2014/main" id="{0CC754B5-4F25-3006-B28F-1681834CE1B1}"/>
                  </a:ext>
                </a:extLst>
              </p:cNvPr>
              <p:cNvSpPr txBox="1"/>
              <p:nvPr/>
            </p:nvSpPr>
            <p:spPr>
              <a:xfrm>
                <a:off x="7038015" y="3381526"/>
                <a:ext cx="2569093" cy="9580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𝐸</m:t>
                      </m:r>
                      <m:r>
                        <a:rPr lang="es-ES" sz="2000" b="0" i="1" smtClean="0">
                          <a:latin typeface="Cambria Math" panose="02040503050406030204" pitchFamily="18" charset="0"/>
                        </a:rPr>
                        <m:t>=</m:t>
                      </m:r>
                      <m:nary>
                        <m:naryPr>
                          <m:chr m:val="∑"/>
                          <m:ctrlPr>
                            <a:rPr lang="es-ES" sz="2000" i="1" smtClean="0">
                              <a:latin typeface="Cambria Math" panose="02040503050406030204" pitchFamily="18" charset="0"/>
                            </a:rPr>
                          </m:ctrlPr>
                        </m:naryPr>
                        <m:sub>
                          <m:r>
                            <m:rPr>
                              <m:brk m:alnAt="23"/>
                            </m:rPr>
                            <a:rPr lang="es-ES" sz="2000" b="0" i="1" smtClean="0">
                              <a:latin typeface="Cambria Math" panose="02040503050406030204" pitchFamily="18" charset="0"/>
                            </a:rPr>
                            <m:t>𝑘</m:t>
                          </m:r>
                          <m:r>
                            <a:rPr lang="es-ES" sz="2000" b="0" i="1" smtClean="0">
                              <a:latin typeface="Cambria Math" panose="02040503050406030204" pitchFamily="18" charset="0"/>
                            </a:rPr>
                            <m:t>=0</m:t>
                          </m:r>
                        </m:sub>
                        <m:sup>
                          <m:r>
                            <a:rPr lang="es-ES" sz="2000" b="0" i="1" smtClean="0">
                              <a:latin typeface="Cambria Math" panose="02040503050406030204" pitchFamily="18" charset="0"/>
                              <a:ea typeface="Cambria Math" panose="02040503050406030204" pitchFamily="18" charset="0"/>
                            </a:rPr>
                            <m:t>𝑀</m:t>
                          </m:r>
                        </m:sup>
                        <m:e>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𝑟</m:t>
                              </m:r>
                            </m:e>
                            <m:sub>
                              <m:r>
                                <a:rPr lang="es-ES" sz="2000" b="0" i="1" smtClean="0">
                                  <a:latin typeface="Cambria Math" panose="02040503050406030204" pitchFamily="18" charset="0"/>
                                </a:rPr>
                                <m:t>𝑡</m:t>
                              </m:r>
                              <m:r>
                                <a:rPr lang="es-ES" sz="2000" b="0" i="1" smtClean="0">
                                  <a:latin typeface="Cambria Math" panose="02040503050406030204" pitchFamily="18" charset="0"/>
                                </a:rPr>
                                <m:t>+</m:t>
                              </m:r>
                              <m:r>
                                <a:rPr lang="es-ES" sz="2000" b="0" i="1" smtClean="0">
                                  <a:latin typeface="Cambria Math" panose="02040503050406030204" pitchFamily="18" charset="0"/>
                                </a:rPr>
                                <m:t>𝑘</m:t>
                              </m:r>
                              <m:r>
                                <a:rPr lang="es-ES" sz="2000" b="0" i="1" smtClean="0">
                                  <a:latin typeface="Cambria Math" panose="02040503050406030204" pitchFamily="18" charset="0"/>
                                </a:rPr>
                                <m:t>+1</m:t>
                              </m:r>
                            </m:sub>
                          </m:sSub>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𝑠</m:t>
                              </m:r>
                            </m:e>
                            <m:sub>
                              <m:r>
                                <a:rPr lang="es-ES" sz="2000" b="0" i="1" smtClean="0">
                                  <a:latin typeface="Cambria Math" panose="02040503050406030204" pitchFamily="18" charset="0"/>
                                </a:rPr>
                                <m:t>𝑡</m:t>
                              </m:r>
                            </m:sub>
                          </m:sSub>
                          <m:r>
                            <a:rPr lang="es-ES" sz="2000" b="0" i="1" smtClean="0">
                              <a:latin typeface="Cambria Math" panose="02040503050406030204" pitchFamily="18" charset="0"/>
                            </a:rPr>
                            <m:t>=</m:t>
                          </m:r>
                          <m:r>
                            <a:rPr lang="es-ES" sz="2000" b="0" i="1" smtClean="0">
                              <a:latin typeface="Cambria Math" panose="02040503050406030204" pitchFamily="18" charset="0"/>
                            </a:rPr>
                            <m:t>𝑠</m:t>
                          </m:r>
                        </m:e>
                      </m:nary>
                    </m:oMath>
                  </m:oMathPara>
                </a14:m>
                <a:endParaRPr lang="es-ES" sz="2400" dirty="0"/>
              </a:p>
            </p:txBody>
          </p:sp>
        </mc:Choice>
        <mc:Fallback>
          <p:sp>
            <p:nvSpPr>
              <p:cNvPr id="17" name="CuadroTexto 16">
                <a:extLst>
                  <a:ext uri="{FF2B5EF4-FFF2-40B4-BE49-F238E27FC236}">
                    <a16:creationId xmlns:a16="http://schemas.microsoft.com/office/drawing/2014/main" id="{0CC754B5-4F25-3006-B28F-1681834CE1B1}"/>
                  </a:ext>
                </a:extLst>
              </p:cNvPr>
              <p:cNvSpPr txBox="1">
                <a:spLocks noRot="1" noChangeAspect="1" noMove="1" noResize="1" noEditPoints="1" noAdjustHandles="1" noChangeArrowheads="1" noChangeShapeType="1" noTextEdit="1"/>
              </p:cNvSpPr>
              <p:nvPr/>
            </p:nvSpPr>
            <p:spPr>
              <a:xfrm>
                <a:off x="7038015" y="3381526"/>
                <a:ext cx="2569093" cy="958083"/>
              </a:xfrm>
              <a:prstGeom prst="rect">
                <a:avLst/>
              </a:prstGeom>
              <a:blipFill>
                <a:blip r:embed="rId7"/>
                <a:stretch>
                  <a:fillRect/>
                </a:stretch>
              </a:blipFill>
            </p:spPr>
            <p:txBody>
              <a:bodyPr/>
              <a:lstStyle/>
              <a:p>
                <a:r>
                  <a:rPr lang="es-ES">
                    <a:noFill/>
                  </a:rPr>
                  <a:t> </a:t>
                </a:r>
              </a:p>
            </p:txBody>
          </p:sp>
        </mc:Fallback>
      </mc:AlternateContent>
      <p:sp>
        <p:nvSpPr>
          <p:cNvPr id="18" name="CuadroTexto 17">
            <a:extLst>
              <a:ext uri="{FF2B5EF4-FFF2-40B4-BE49-F238E27FC236}">
                <a16:creationId xmlns:a16="http://schemas.microsoft.com/office/drawing/2014/main" id="{A41E1E57-6C8E-9224-25AB-845D3A634192}"/>
              </a:ext>
            </a:extLst>
          </p:cNvPr>
          <p:cNvSpPr txBox="1"/>
          <p:nvPr/>
        </p:nvSpPr>
        <p:spPr>
          <a:xfrm>
            <a:off x="6284509" y="4515367"/>
            <a:ext cx="4498256" cy="646331"/>
          </a:xfrm>
          <a:prstGeom prst="rect">
            <a:avLst/>
          </a:prstGeom>
          <a:noFill/>
        </p:spPr>
        <p:txBody>
          <a:bodyPr wrap="square" rtlCol="0">
            <a:spAutoFit/>
          </a:bodyPr>
          <a:lstStyle/>
          <a:p>
            <a:pPr algn="just"/>
            <a:r>
              <a:rPr lang="es-ES" dirty="0"/>
              <a:t>Disponemos de un número finito de pasos en los que se reciben recompensas. </a:t>
            </a:r>
          </a:p>
        </p:txBody>
      </p:sp>
    </p:spTree>
    <p:extLst>
      <p:ext uri="{BB962C8B-B14F-4D97-AF65-F5344CB8AC3E}">
        <p14:creationId xmlns:p14="http://schemas.microsoft.com/office/powerpoint/2010/main" val="1497478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vert="horz" lIns="91440" tIns="45720" rIns="91440" bIns="45720" rtlCol="0" anchor="ctr">
            <a:normAutofit/>
          </a:bodyPr>
          <a:lstStyle/>
          <a:p>
            <a:pPr algn="ctr"/>
            <a:r>
              <a:rPr lang="es-ES" dirty="0">
                <a:effectLst>
                  <a:outerShdw blurRad="38100" dist="38100" dir="2700000" algn="tl">
                    <a:srgbClr val="000000">
                      <a:alpha val="43137"/>
                    </a:srgbClr>
                  </a:outerShdw>
                </a:effectLst>
              </a:rPr>
              <a:t>Procesos de Decisión de </a:t>
            </a:r>
            <a:r>
              <a:rPr lang="es-ES" dirty="0" err="1">
                <a:effectLst>
                  <a:outerShdw blurRad="38100" dist="38100" dir="2700000" algn="tl">
                    <a:srgbClr val="000000">
                      <a:alpha val="43137"/>
                    </a:srgbClr>
                  </a:outerShdw>
                </a:effectLst>
              </a:rPr>
              <a:t>Markov</a:t>
            </a:r>
            <a:endParaRPr lang="es-ES" dirty="0">
              <a:effectLst>
                <a:outerShdw blurRad="38100" dist="38100" dir="2700000" algn="tl">
                  <a:srgbClr val="000000">
                    <a:alpha val="43137"/>
                  </a:srgbClr>
                </a:outerShdw>
              </a:effectLst>
            </a:endParaRPr>
          </a:p>
        </p:txBody>
      </p:sp>
      <p:sp>
        <p:nvSpPr>
          <p:cNvPr id="4" name="Marcador de número de diapositiva 3">
            <a:extLst>
              <a:ext uri="{FF2B5EF4-FFF2-40B4-BE49-F238E27FC236}">
                <a16:creationId xmlns:a16="http://schemas.microsoft.com/office/drawing/2014/main" id="{923A1DE8-FC5D-2BCE-26E4-96F462F6DF45}"/>
              </a:ext>
            </a:extLst>
          </p:cNvPr>
          <p:cNvSpPr>
            <a:spLocks noGrp="1"/>
          </p:cNvSpPr>
          <p:nvPr>
            <p:ph type="sldNum" sz="quarter" idx="12"/>
          </p:nvPr>
        </p:nvSpPr>
        <p:spPr/>
        <p:txBody>
          <a:bodyPr/>
          <a:lstStyle/>
          <a:p>
            <a:fld id="{B4A918BC-4D43-4B42-B3C0-E7EBE25E6AF0}" type="slidenum">
              <a:rPr lang="en-US" smtClean="0"/>
              <a:t>26</a:t>
            </a:fld>
            <a:endParaRPr lang="en-US"/>
          </a:p>
        </p:txBody>
      </p:sp>
      <p:sp>
        <p:nvSpPr>
          <p:cNvPr id="5" name="Marcador de pie de página 3">
            <a:extLst>
              <a:ext uri="{FF2B5EF4-FFF2-40B4-BE49-F238E27FC236}">
                <a16:creationId xmlns:a16="http://schemas.microsoft.com/office/drawing/2014/main" id="{22D901AE-0BB9-E656-9EE6-F5FDCE616682}"/>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DF76D97D-4833-203A-DEE9-263E86069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F5006545-71D6-789C-10B5-C7D273650525}"/>
                  </a:ext>
                </a:extLst>
              </p:cNvPr>
              <p:cNvSpPr txBox="1"/>
              <p:nvPr/>
            </p:nvSpPr>
            <p:spPr>
              <a:xfrm>
                <a:off x="613520" y="3494314"/>
                <a:ext cx="4481854" cy="9318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𝑉</m:t>
                          </m:r>
                        </m:e>
                        <m:sub>
                          <m:r>
                            <a:rPr lang="es-ES" sz="2000" b="0" i="1" smtClean="0">
                              <a:latin typeface="Cambria Math" panose="02040503050406030204" pitchFamily="18" charset="0"/>
                            </a:rPr>
                            <m:t>𝜋</m:t>
                          </m:r>
                        </m:sub>
                      </m:sSub>
                      <m:d>
                        <m:dPr>
                          <m:ctrlPr>
                            <a:rPr lang="es-ES" sz="2000" i="1">
                              <a:latin typeface="Cambria Math" panose="02040503050406030204" pitchFamily="18" charset="0"/>
                            </a:rPr>
                          </m:ctrlPr>
                        </m:dPr>
                        <m:e>
                          <m:r>
                            <a:rPr lang="es-ES" sz="2000" i="1">
                              <a:latin typeface="Cambria Math" panose="02040503050406030204" pitchFamily="18" charset="0"/>
                            </a:rPr>
                            <m:t>𝑠</m:t>
                          </m:r>
                        </m:e>
                      </m:d>
                      <m:r>
                        <a:rPr lang="es-ES" sz="2000" b="0" i="1" smtClean="0">
                          <a:latin typeface="Cambria Math" panose="02040503050406030204" pitchFamily="18" charset="0"/>
                        </a:rPr>
                        <m:t>=</m:t>
                      </m:r>
                      <m:r>
                        <a:rPr lang="es-ES" sz="2000" b="0" i="1" smtClean="0">
                          <a:latin typeface="Cambria Math" panose="02040503050406030204" pitchFamily="18" charset="0"/>
                        </a:rPr>
                        <m:t>𝐸</m:t>
                      </m:r>
                      <m:r>
                        <a:rPr lang="es-ES" sz="2000" b="0" i="1" smtClean="0">
                          <a:latin typeface="Cambria Math" panose="02040503050406030204" pitchFamily="18" charset="0"/>
                        </a:rPr>
                        <m:t>(</m:t>
                      </m:r>
                      <m:nary>
                        <m:naryPr>
                          <m:chr m:val="∑"/>
                          <m:ctrlPr>
                            <a:rPr lang="es-ES" sz="2000" i="1" smtClean="0">
                              <a:latin typeface="Cambria Math" panose="02040503050406030204" pitchFamily="18" charset="0"/>
                            </a:rPr>
                          </m:ctrlPr>
                        </m:naryPr>
                        <m:sub>
                          <m:r>
                            <m:rPr>
                              <m:brk m:alnAt="23"/>
                            </m:rPr>
                            <a:rPr lang="es-ES" sz="2000" b="0" i="1" smtClean="0">
                              <a:latin typeface="Cambria Math" panose="02040503050406030204" pitchFamily="18" charset="0"/>
                            </a:rPr>
                            <m:t>𝑘</m:t>
                          </m:r>
                          <m:r>
                            <a:rPr lang="es-ES" sz="2000" b="0" i="1" smtClean="0">
                              <a:latin typeface="Cambria Math" panose="02040503050406030204" pitchFamily="18" charset="0"/>
                            </a:rPr>
                            <m:t>=0</m:t>
                          </m:r>
                        </m:sub>
                        <m:sup>
                          <m:r>
                            <a:rPr lang="es-ES" sz="2000" i="1" smtClean="0">
                              <a:latin typeface="Cambria Math" panose="02040503050406030204" pitchFamily="18" charset="0"/>
                              <a:ea typeface="Cambria Math" panose="02040503050406030204" pitchFamily="18" charset="0"/>
                            </a:rPr>
                            <m:t>∞</m:t>
                          </m:r>
                        </m:sup>
                        <m:e>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𝛾</m:t>
                              </m:r>
                            </m:e>
                            <m:sup>
                              <m:r>
                                <a:rPr lang="es-ES" sz="2000" b="0" i="1" smtClean="0">
                                  <a:latin typeface="Cambria Math" panose="02040503050406030204" pitchFamily="18" charset="0"/>
                                </a:rPr>
                                <m:t>𝑘</m:t>
                              </m:r>
                            </m:sup>
                          </m:sSup>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𝑟</m:t>
                              </m:r>
                            </m:e>
                            <m:sub>
                              <m:r>
                                <a:rPr lang="es-ES" sz="2000" b="0" i="1" smtClean="0">
                                  <a:latin typeface="Cambria Math" panose="02040503050406030204" pitchFamily="18" charset="0"/>
                                </a:rPr>
                                <m:t>𝑘</m:t>
                              </m:r>
                              <m:r>
                                <a:rPr lang="es-ES" sz="2000" b="0" i="1" smtClean="0">
                                  <a:latin typeface="Cambria Math" panose="02040503050406030204" pitchFamily="18" charset="0"/>
                                </a:rPr>
                                <m:t>+1</m:t>
                              </m:r>
                            </m:sub>
                          </m:sSub>
                          <m:r>
                            <a:rPr lang="es-ES" sz="2000" b="0" i="1" smtClean="0">
                              <a:latin typeface="Cambria Math" panose="02040503050406030204" pitchFamily="18" charset="0"/>
                            </a:rPr>
                            <m:t> | </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𝑠</m:t>
                              </m:r>
                            </m:e>
                            <m:sub>
                              <m:r>
                                <a:rPr lang="es-ES" sz="2000" b="0" i="1" smtClean="0">
                                  <a:latin typeface="Cambria Math" panose="02040503050406030204" pitchFamily="18" charset="0"/>
                                </a:rPr>
                                <m:t>0</m:t>
                              </m:r>
                            </m:sub>
                          </m:sSub>
                          <m:r>
                            <a:rPr lang="es-ES" sz="2000" b="0" i="1" smtClean="0">
                              <a:latin typeface="Cambria Math" panose="02040503050406030204" pitchFamily="18" charset="0"/>
                            </a:rPr>
                            <m:t>=</m:t>
                          </m:r>
                          <m:r>
                            <a:rPr lang="es-ES" sz="2000" b="0" i="1" smtClean="0">
                              <a:latin typeface="Cambria Math" panose="02040503050406030204" pitchFamily="18" charset="0"/>
                            </a:rPr>
                            <m:t>𝑠</m:t>
                          </m:r>
                          <m:r>
                            <a:rPr lang="es-ES" sz="2000" b="0" i="1" smtClean="0">
                              <a:latin typeface="Cambria Math" panose="02040503050406030204" pitchFamily="18" charset="0"/>
                            </a:rPr>
                            <m:t>, </m:t>
                          </m:r>
                          <m:r>
                            <a:rPr lang="es-ES" sz="2000" b="0" i="1" smtClean="0">
                              <a:latin typeface="Cambria Math" panose="02040503050406030204" pitchFamily="18" charset="0"/>
                            </a:rPr>
                            <m:t>𝜋</m:t>
                          </m:r>
                          <m:r>
                            <a:rPr lang="es-ES" sz="2000" b="0" i="1" smtClean="0">
                              <a:latin typeface="Cambria Math" panose="02040503050406030204" pitchFamily="18" charset="0"/>
                            </a:rPr>
                            <m:t>)</m:t>
                          </m:r>
                        </m:e>
                      </m:nary>
                    </m:oMath>
                  </m:oMathPara>
                </a14:m>
                <a:endParaRPr lang="es-ES" sz="2400" dirty="0"/>
              </a:p>
            </p:txBody>
          </p:sp>
        </mc:Choice>
        <mc:Fallback xmlns="">
          <p:sp>
            <p:nvSpPr>
              <p:cNvPr id="3" name="CuadroTexto 2">
                <a:extLst>
                  <a:ext uri="{FF2B5EF4-FFF2-40B4-BE49-F238E27FC236}">
                    <a16:creationId xmlns:a16="http://schemas.microsoft.com/office/drawing/2014/main" id="{F5006545-71D6-789C-10B5-C7D273650525}"/>
                  </a:ext>
                </a:extLst>
              </p:cNvPr>
              <p:cNvSpPr txBox="1">
                <a:spLocks noRot="1" noChangeAspect="1" noMove="1" noResize="1" noEditPoints="1" noAdjustHandles="1" noChangeArrowheads="1" noChangeShapeType="1" noTextEdit="1"/>
              </p:cNvSpPr>
              <p:nvPr/>
            </p:nvSpPr>
            <p:spPr>
              <a:xfrm>
                <a:off x="613520" y="3494314"/>
                <a:ext cx="4481854" cy="931858"/>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3511C16D-9453-90A0-B1C2-DD169443E7C0}"/>
                  </a:ext>
                </a:extLst>
              </p:cNvPr>
              <p:cNvSpPr txBox="1"/>
              <p:nvPr/>
            </p:nvSpPr>
            <p:spPr>
              <a:xfrm>
                <a:off x="6164864" y="3533748"/>
                <a:ext cx="5043272" cy="9318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𝑄</m:t>
                          </m:r>
                        </m:e>
                        <m:sub>
                          <m:r>
                            <a:rPr lang="es-ES" sz="2000" b="0" i="1" smtClean="0">
                              <a:latin typeface="Cambria Math" panose="02040503050406030204" pitchFamily="18" charset="0"/>
                            </a:rPr>
                            <m:t>𝜋</m:t>
                          </m:r>
                        </m:sub>
                      </m:sSub>
                      <m:d>
                        <m:dPr>
                          <m:ctrlPr>
                            <a:rPr lang="es-ES" sz="2000" i="1">
                              <a:latin typeface="Cambria Math" panose="02040503050406030204" pitchFamily="18" charset="0"/>
                            </a:rPr>
                          </m:ctrlPr>
                        </m:dPr>
                        <m:e>
                          <m:r>
                            <a:rPr lang="es-ES" sz="2000" i="1">
                              <a:latin typeface="Cambria Math" panose="02040503050406030204" pitchFamily="18" charset="0"/>
                            </a:rPr>
                            <m:t>𝑠</m:t>
                          </m:r>
                          <m:r>
                            <a:rPr lang="es-ES" sz="2000" b="0" i="1" smtClean="0">
                              <a:latin typeface="Cambria Math" panose="02040503050406030204" pitchFamily="18" charset="0"/>
                            </a:rPr>
                            <m:t>,</m:t>
                          </m:r>
                          <m:r>
                            <a:rPr lang="es-ES" sz="2000" b="0" i="1" smtClean="0">
                              <a:latin typeface="Cambria Math" panose="02040503050406030204" pitchFamily="18" charset="0"/>
                            </a:rPr>
                            <m:t>𝑎</m:t>
                          </m:r>
                        </m:e>
                      </m:d>
                      <m:r>
                        <a:rPr lang="es-ES" sz="2000" b="0" i="1" smtClean="0">
                          <a:latin typeface="Cambria Math" panose="02040503050406030204" pitchFamily="18" charset="0"/>
                        </a:rPr>
                        <m:t>=</m:t>
                      </m:r>
                      <m:r>
                        <a:rPr lang="es-ES" sz="2000" b="0" i="1" smtClean="0">
                          <a:latin typeface="Cambria Math" panose="02040503050406030204" pitchFamily="18" charset="0"/>
                        </a:rPr>
                        <m:t>𝐸</m:t>
                      </m:r>
                      <m:r>
                        <a:rPr lang="es-ES" sz="2000" b="0" i="1" smtClean="0">
                          <a:latin typeface="Cambria Math" panose="02040503050406030204" pitchFamily="18" charset="0"/>
                        </a:rPr>
                        <m:t>(</m:t>
                      </m:r>
                      <m:nary>
                        <m:naryPr>
                          <m:chr m:val="∑"/>
                          <m:ctrlPr>
                            <a:rPr lang="es-ES" sz="2000" i="1" smtClean="0">
                              <a:latin typeface="Cambria Math" panose="02040503050406030204" pitchFamily="18" charset="0"/>
                            </a:rPr>
                          </m:ctrlPr>
                        </m:naryPr>
                        <m:sub>
                          <m:r>
                            <m:rPr>
                              <m:brk m:alnAt="23"/>
                            </m:rPr>
                            <a:rPr lang="es-ES" sz="2000" b="0" i="1" smtClean="0">
                              <a:latin typeface="Cambria Math" panose="02040503050406030204" pitchFamily="18" charset="0"/>
                            </a:rPr>
                            <m:t>𝑘</m:t>
                          </m:r>
                          <m:r>
                            <a:rPr lang="es-ES" sz="2000" b="0" i="1" smtClean="0">
                              <a:latin typeface="Cambria Math" panose="02040503050406030204" pitchFamily="18" charset="0"/>
                            </a:rPr>
                            <m:t>=0</m:t>
                          </m:r>
                        </m:sub>
                        <m:sup>
                          <m:r>
                            <a:rPr lang="es-ES" sz="2000" i="1" smtClean="0">
                              <a:latin typeface="Cambria Math" panose="02040503050406030204" pitchFamily="18" charset="0"/>
                              <a:ea typeface="Cambria Math" panose="02040503050406030204" pitchFamily="18" charset="0"/>
                            </a:rPr>
                            <m:t>∞</m:t>
                          </m:r>
                        </m:sup>
                        <m:e>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𝛾</m:t>
                              </m:r>
                            </m:e>
                            <m:sup>
                              <m:r>
                                <a:rPr lang="es-ES" sz="2000" b="0" i="1" smtClean="0">
                                  <a:latin typeface="Cambria Math" panose="02040503050406030204" pitchFamily="18" charset="0"/>
                                </a:rPr>
                                <m:t>𝑘</m:t>
                              </m:r>
                            </m:sup>
                          </m:sSup>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𝑟</m:t>
                              </m:r>
                            </m:e>
                            <m:sub>
                              <m:r>
                                <a:rPr lang="es-ES" sz="2000" b="0" i="1" smtClean="0">
                                  <a:latin typeface="Cambria Math" panose="02040503050406030204" pitchFamily="18" charset="0"/>
                                </a:rPr>
                                <m:t>𝑘</m:t>
                              </m:r>
                              <m:r>
                                <a:rPr lang="es-ES" sz="2000" b="0" i="1" smtClean="0">
                                  <a:latin typeface="Cambria Math" panose="02040503050406030204" pitchFamily="18" charset="0"/>
                                </a:rPr>
                                <m:t>+1</m:t>
                              </m:r>
                            </m:sub>
                          </m:sSub>
                          <m:r>
                            <a:rPr lang="es-ES" sz="2000" b="0" i="1" smtClean="0">
                              <a:latin typeface="Cambria Math" panose="02040503050406030204" pitchFamily="18" charset="0"/>
                            </a:rPr>
                            <m:t> | </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𝑠</m:t>
                              </m:r>
                            </m:e>
                            <m:sub>
                              <m:r>
                                <a:rPr lang="es-ES" sz="2000" b="0" i="1" smtClean="0">
                                  <a:latin typeface="Cambria Math" panose="02040503050406030204" pitchFamily="18" charset="0"/>
                                </a:rPr>
                                <m:t>0</m:t>
                              </m:r>
                            </m:sub>
                          </m:sSub>
                          <m:r>
                            <a:rPr lang="es-ES" sz="2000" b="0" i="1" smtClean="0">
                              <a:latin typeface="Cambria Math" panose="02040503050406030204" pitchFamily="18" charset="0"/>
                            </a:rPr>
                            <m:t>=</m:t>
                          </m:r>
                          <m:r>
                            <a:rPr lang="es-ES" sz="2000" b="0" i="1" smtClean="0">
                              <a:latin typeface="Cambria Math" panose="02040503050406030204" pitchFamily="18" charset="0"/>
                            </a:rPr>
                            <m:t>𝑠</m:t>
                          </m:r>
                          <m:r>
                            <a:rPr lang="es-ES" sz="2000" b="0" i="1" smtClean="0">
                              <a:latin typeface="Cambria Math" panose="02040503050406030204" pitchFamily="18" charset="0"/>
                            </a:rPr>
                            <m:t>, </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𝑎</m:t>
                              </m:r>
                            </m:e>
                            <m:sub>
                              <m:r>
                                <a:rPr lang="es-ES" sz="2000" b="0" i="1" smtClean="0">
                                  <a:latin typeface="Cambria Math" panose="02040503050406030204" pitchFamily="18" charset="0"/>
                                </a:rPr>
                                <m:t>0</m:t>
                              </m:r>
                            </m:sub>
                          </m:sSub>
                          <m:r>
                            <a:rPr lang="es-ES" sz="2000" b="0" i="1" smtClean="0">
                              <a:latin typeface="Cambria Math" panose="02040503050406030204" pitchFamily="18" charset="0"/>
                            </a:rPr>
                            <m:t>=</m:t>
                          </m:r>
                          <m:r>
                            <a:rPr lang="es-ES" sz="2000" b="0" i="1" smtClean="0">
                              <a:latin typeface="Cambria Math" panose="02040503050406030204" pitchFamily="18" charset="0"/>
                            </a:rPr>
                            <m:t>𝑎</m:t>
                          </m:r>
                          <m:r>
                            <a:rPr lang="es-ES" sz="2000" b="0" i="1" smtClean="0">
                              <a:latin typeface="Cambria Math" panose="02040503050406030204" pitchFamily="18" charset="0"/>
                            </a:rPr>
                            <m:t>, </m:t>
                          </m:r>
                          <m:r>
                            <a:rPr lang="es-ES" sz="2000" b="0" i="1" smtClean="0">
                              <a:latin typeface="Cambria Math" panose="02040503050406030204" pitchFamily="18" charset="0"/>
                            </a:rPr>
                            <m:t>𝜋</m:t>
                          </m:r>
                          <m:r>
                            <a:rPr lang="es-ES" sz="2000" b="0" i="1" smtClean="0">
                              <a:latin typeface="Cambria Math" panose="02040503050406030204" pitchFamily="18" charset="0"/>
                            </a:rPr>
                            <m:t>)</m:t>
                          </m:r>
                        </m:e>
                      </m:nary>
                    </m:oMath>
                  </m:oMathPara>
                </a14:m>
                <a:endParaRPr lang="es-ES" sz="2400" dirty="0"/>
              </a:p>
            </p:txBody>
          </p:sp>
        </mc:Choice>
        <mc:Fallback xmlns="">
          <p:sp>
            <p:nvSpPr>
              <p:cNvPr id="7" name="CuadroTexto 6">
                <a:extLst>
                  <a:ext uri="{FF2B5EF4-FFF2-40B4-BE49-F238E27FC236}">
                    <a16:creationId xmlns:a16="http://schemas.microsoft.com/office/drawing/2014/main" id="{3511C16D-9453-90A0-B1C2-DD169443E7C0}"/>
                  </a:ext>
                </a:extLst>
              </p:cNvPr>
              <p:cNvSpPr txBox="1">
                <a:spLocks noRot="1" noChangeAspect="1" noMove="1" noResize="1" noEditPoints="1" noAdjustHandles="1" noChangeArrowheads="1" noChangeShapeType="1" noTextEdit="1"/>
              </p:cNvSpPr>
              <p:nvPr/>
            </p:nvSpPr>
            <p:spPr>
              <a:xfrm>
                <a:off x="6164864" y="3533748"/>
                <a:ext cx="5043272" cy="931858"/>
              </a:xfrm>
              <a:prstGeom prst="rect">
                <a:avLst/>
              </a:prstGeom>
              <a:blipFill>
                <a:blip r:embed="rId5"/>
                <a:stretch>
                  <a:fillRect/>
                </a:stretch>
              </a:blipFill>
            </p:spPr>
            <p:txBody>
              <a:bodyPr/>
              <a:lstStyle/>
              <a:p>
                <a:r>
                  <a:rPr lang="es-ES">
                    <a:noFill/>
                  </a:rPr>
                  <a:t> </a:t>
                </a:r>
              </a:p>
            </p:txBody>
          </p:sp>
        </mc:Fallback>
      </mc:AlternateContent>
      <p:sp>
        <p:nvSpPr>
          <p:cNvPr id="8" name="CuadroTexto 7">
            <a:extLst>
              <a:ext uri="{FF2B5EF4-FFF2-40B4-BE49-F238E27FC236}">
                <a16:creationId xmlns:a16="http://schemas.microsoft.com/office/drawing/2014/main" id="{AE855A30-18D2-3561-644B-DDA686686CF6}"/>
              </a:ext>
            </a:extLst>
          </p:cNvPr>
          <p:cNvSpPr txBox="1"/>
          <p:nvPr/>
        </p:nvSpPr>
        <p:spPr>
          <a:xfrm>
            <a:off x="971550" y="3059668"/>
            <a:ext cx="4041321" cy="369332"/>
          </a:xfrm>
          <a:prstGeom prst="rect">
            <a:avLst/>
          </a:prstGeom>
          <a:noFill/>
        </p:spPr>
        <p:txBody>
          <a:bodyPr wrap="square" rtlCol="0">
            <a:spAutoFit/>
          </a:bodyPr>
          <a:lstStyle/>
          <a:p>
            <a:r>
              <a:rPr lang="es-ES" b="1" dirty="0"/>
              <a:t>Función valor-estado:</a:t>
            </a:r>
          </a:p>
        </p:txBody>
      </p:sp>
      <p:sp>
        <p:nvSpPr>
          <p:cNvPr id="13" name="CuadroTexto 12">
            <a:extLst>
              <a:ext uri="{FF2B5EF4-FFF2-40B4-BE49-F238E27FC236}">
                <a16:creationId xmlns:a16="http://schemas.microsoft.com/office/drawing/2014/main" id="{9E36589A-16C8-A4F4-F361-2D596F19E3ED}"/>
              </a:ext>
            </a:extLst>
          </p:cNvPr>
          <p:cNvSpPr txBox="1"/>
          <p:nvPr/>
        </p:nvSpPr>
        <p:spPr>
          <a:xfrm>
            <a:off x="6246510" y="3052633"/>
            <a:ext cx="4041321" cy="369332"/>
          </a:xfrm>
          <a:prstGeom prst="rect">
            <a:avLst/>
          </a:prstGeom>
          <a:noFill/>
        </p:spPr>
        <p:txBody>
          <a:bodyPr wrap="square" rtlCol="0">
            <a:spAutoFit/>
          </a:bodyPr>
          <a:lstStyle/>
          <a:p>
            <a:r>
              <a:rPr lang="es-ES" b="1" dirty="0"/>
              <a:t>Función valor-acción:</a:t>
            </a:r>
          </a:p>
        </p:txBody>
      </p:sp>
      <mc:AlternateContent xmlns:mc="http://schemas.openxmlformats.org/markup-compatibility/2006">
        <mc:Choice xmlns:a14="http://schemas.microsoft.com/office/drawing/2010/main" Requires="a14">
          <p:sp>
            <p:nvSpPr>
              <p:cNvPr id="14" name="CuadroTexto 13">
                <a:extLst>
                  <a:ext uri="{FF2B5EF4-FFF2-40B4-BE49-F238E27FC236}">
                    <a16:creationId xmlns:a16="http://schemas.microsoft.com/office/drawing/2014/main" id="{7824A3AF-CE84-FE9B-1346-C75F96A1797D}"/>
                  </a:ext>
                </a:extLst>
              </p:cNvPr>
              <p:cNvSpPr txBox="1"/>
              <p:nvPr/>
            </p:nvSpPr>
            <p:spPr>
              <a:xfrm>
                <a:off x="971550" y="4656773"/>
                <a:ext cx="4123824" cy="646331"/>
              </a:xfrm>
              <a:prstGeom prst="rect">
                <a:avLst/>
              </a:prstGeom>
              <a:noFill/>
            </p:spPr>
            <p:txBody>
              <a:bodyPr wrap="square" rtlCol="0">
                <a:spAutoFit/>
              </a:bodyPr>
              <a:lstStyle/>
              <a:p>
                <a:pPr algn="just"/>
                <a:r>
                  <a:rPr lang="es-ES" dirty="0"/>
                  <a:t>Representa el esfuerzo esperado desde el estado </a:t>
                </a:r>
                <a:r>
                  <a:rPr lang="es-ES" b="1" dirty="0"/>
                  <a:t>s</a:t>
                </a:r>
                <a:r>
                  <a:rPr lang="es-ES" dirty="0"/>
                  <a:t> y utilizando la política </a:t>
                </a:r>
                <a14:m>
                  <m:oMath xmlns:m="http://schemas.openxmlformats.org/officeDocument/2006/math">
                    <m:r>
                      <a:rPr lang="es-ES" sz="1800" b="1" i="1" smtClean="0">
                        <a:latin typeface="Cambria Math" panose="02040503050406030204" pitchFamily="18" charset="0"/>
                      </a:rPr>
                      <m:t>𝝅</m:t>
                    </m:r>
                  </m:oMath>
                </a14:m>
                <a:endParaRPr lang="es-ES" b="1" dirty="0"/>
              </a:p>
            </p:txBody>
          </p:sp>
        </mc:Choice>
        <mc:Fallback>
          <p:sp>
            <p:nvSpPr>
              <p:cNvPr id="14" name="CuadroTexto 13">
                <a:extLst>
                  <a:ext uri="{FF2B5EF4-FFF2-40B4-BE49-F238E27FC236}">
                    <a16:creationId xmlns:a16="http://schemas.microsoft.com/office/drawing/2014/main" id="{7824A3AF-CE84-FE9B-1346-C75F96A1797D}"/>
                  </a:ext>
                </a:extLst>
              </p:cNvPr>
              <p:cNvSpPr txBox="1">
                <a:spLocks noRot="1" noChangeAspect="1" noMove="1" noResize="1" noEditPoints="1" noAdjustHandles="1" noChangeArrowheads="1" noChangeShapeType="1" noTextEdit="1"/>
              </p:cNvSpPr>
              <p:nvPr/>
            </p:nvSpPr>
            <p:spPr>
              <a:xfrm>
                <a:off x="971550" y="4656773"/>
                <a:ext cx="4123824" cy="646331"/>
              </a:xfrm>
              <a:prstGeom prst="rect">
                <a:avLst/>
              </a:prstGeom>
              <a:blipFill>
                <a:blip r:embed="rId6"/>
                <a:stretch>
                  <a:fillRect l="-1182" t="-5660" r="-1182" b="-14151"/>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5" name="CuadroTexto 14">
                <a:extLst>
                  <a:ext uri="{FF2B5EF4-FFF2-40B4-BE49-F238E27FC236}">
                    <a16:creationId xmlns:a16="http://schemas.microsoft.com/office/drawing/2014/main" id="{07FA5F6C-227D-FC70-4EA4-79025462C805}"/>
                  </a:ext>
                </a:extLst>
              </p:cNvPr>
              <p:cNvSpPr txBox="1"/>
              <p:nvPr/>
            </p:nvSpPr>
            <p:spPr>
              <a:xfrm>
                <a:off x="6246510" y="4574391"/>
                <a:ext cx="4747583" cy="923330"/>
              </a:xfrm>
              <a:prstGeom prst="rect">
                <a:avLst/>
              </a:prstGeom>
              <a:noFill/>
            </p:spPr>
            <p:txBody>
              <a:bodyPr wrap="square" rtlCol="0">
                <a:spAutoFit/>
              </a:bodyPr>
              <a:lstStyle/>
              <a:p>
                <a:pPr algn="just"/>
                <a:r>
                  <a:rPr lang="es-ES" dirty="0"/>
                  <a:t>Representa el esfuerzo esperado desde el estado </a:t>
                </a:r>
                <a:r>
                  <a:rPr lang="es-ES" b="1" dirty="0"/>
                  <a:t>s</a:t>
                </a:r>
                <a:r>
                  <a:rPr lang="es-ES" dirty="0"/>
                  <a:t>, tomando la acción </a:t>
                </a:r>
                <a:r>
                  <a:rPr lang="es-ES" b="1" dirty="0"/>
                  <a:t>a</a:t>
                </a:r>
                <a:r>
                  <a:rPr lang="es-ES" dirty="0"/>
                  <a:t> y utilizando la política </a:t>
                </a:r>
                <a14:m>
                  <m:oMath xmlns:m="http://schemas.openxmlformats.org/officeDocument/2006/math">
                    <m:r>
                      <a:rPr lang="es-ES" sz="1800" b="1" i="1" smtClean="0">
                        <a:latin typeface="Cambria Math" panose="02040503050406030204" pitchFamily="18" charset="0"/>
                      </a:rPr>
                      <m:t>𝝅</m:t>
                    </m:r>
                  </m:oMath>
                </a14:m>
                <a:endParaRPr lang="es-ES" b="1" dirty="0"/>
              </a:p>
            </p:txBody>
          </p:sp>
        </mc:Choice>
        <mc:Fallback>
          <p:sp>
            <p:nvSpPr>
              <p:cNvPr id="15" name="CuadroTexto 14">
                <a:extLst>
                  <a:ext uri="{FF2B5EF4-FFF2-40B4-BE49-F238E27FC236}">
                    <a16:creationId xmlns:a16="http://schemas.microsoft.com/office/drawing/2014/main" id="{07FA5F6C-227D-FC70-4EA4-79025462C805}"/>
                  </a:ext>
                </a:extLst>
              </p:cNvPr>
              <p:cNvSpPr txBox="1">
                <a:spLocks noRot="1" noChangeAspect="1" noMove="1" noResize="1" noEditPoints="1" noAdjustHandles="1" noChangeArrowheads="1" noChangeShapeType="1" noTextEdit="1"/>
              </p:cNvSpPr>
              <p:nvPr/>
            </p:nvSpPr>
            <p:spPr>
              <a:xfrm>
                <a:off x="6246510" y="4574391"/>
                <a:ext cx="4747583" cy="923330"/>
              </a:xfrm>
              <a:prstGeom prst="rect">
                <a:avLst/>
              </a:prstGeom>
              <a:blipFill>
                <a:blip r:embed="rId7"/>
                <a:stretch>
                  <a:fillRect l="-1157" t="-3289" r="-1157" b="-9211"/>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0" name="CuadroTexto 19">
                <a:extLst>
                  <a:ext uri="{FF2B5EF4-FFF2-40B4-BE49-F238E27FC236}">
                    <a16:creationId xmlns:a16="http://schemas.microsoft.com/office/drawing/2014/main" id="{8766B8FC-4570-B74A-BC50-DCEAEDDDE2C8}"/>
                  </a:ext>
                </a:extLst>
              </p:cNvPr>
              <p:cNvSpPr txBox="1"/>
              <p:nvPr/>
            </p:nvSpPr>
            <p:spPr>
              <a:xfrm>
                <a:off x="2925204" y="3021855"/>
                <a:ext cx="253040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𝑉</m:t>
                          </m:r>
                        </m:e>
                        <m:sub>
                          <m:r>
                            <a:rPr lang="es-ES" sz="2000" b="0" i="1" smtClean="0">
                              <a:latin typeface="Cambria Math" panose="02040503050406030204" pitchFamily="18" charset="0"/>
                            </a:rPr>
                            <m:t>𝜋</m:t>
                          </m:r>
                        </m:sub>
                      </m:sSub>
                      <m:r>
                        <a:rPr lang="es-ES" sz="2000" b="0" i="1" smtClean="0">
                          <a:latin typeface="Cambria Math" panose="02040503050406030204" pitchFamily="18" charset="0"/>
                        </a:rPr>
                        <m:t>:</m:t>
                      </m:r>
                      <m:r>
                        <a:rPr lang="es-ES" sz="2000" b="0" i="1" smtClean="0">
                          <a:latin typeface="Cambria Math" panose="02040503050406030204" pitchFamily="18" charset="0"/>
                        </a:rPr>
                        <m:t>𝑆</m:t>
                      </m:r>
                      <m:r>
                        <a:rPr lang="es-ES" sz="2000" b="0" i="1" smtClean="0">
                          <a:latin typeface="Cambria Math" panose="02040503050406030204" pitchFamily="18" charset="0"/>
                        </a:rPr>
                        <m:t>→</m:t>
                      </m:r>
                      <m:r>
                        <a:rPr lang="es-ES" sz="2000" b="0" i="1" smtClean="0">
                          <a:latin typeface="Cambria Math" panose="02040503050406030204" pitchFamily="18" charset="0"/>
                          <a:ea typeface="Cambria Math" panose="02040503050406030204" pitchFamily="18" charset="0"/>
                        </a:rPr>
                        <m:t>ℝ</m:t>
                      </m:r>
                    </m:oMath>
                  </m:oMathPara>
                </a14:m>
                <a:endParaRPr lang="es-ES" sz="2400" dirty="0"/>
              </a:p>
            </p:txBody>
          </p:sp>
        </mc:Choice>
        <mc:Fallback xmlns="">
          <p:sp>
            <p:nvSpPr>
              <p:cNvPr id="20" name="CuadroTexto 19">
                <a:extLst>
                  <a:ext uri="{FF2B5EF4-FFF2-40B4-BE49-F238E27FC236}">
                    <a16:creationId xmlns:a16="http://schemas.microsoft.com/office/drawing/2014/main" id="{8766B8FC-4570-B74A-BC50-DCEAEDDDE2C8}"/>
                  </a:ext>
                </a:extLst>
              </p:cNvPr>
              <p:cNvSpPr txBox="1">
                <a:spLocks noRot="1" noChangeAspect="1" noMove="1" noResize="1" noEditPoints="1" noAdjustHandles="1" noChangeArrowheads="1" noChangeShapeType="1" noTextEdit="1"/>
              </p:cNvSpPr>
              <p:nvPr/>
            </p:nvSpPr>
            <p:spPr>
              <a:xfrm>
                <a:off x="2925204" y="3021855"/>
                <a:ext cx="2530402" cy="400110"/>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B54D7862-87D8-92FF-5AE6-F683832A59D4}"/>
                  </a:ext>
                </a:extLst>
              </p:cNvPr>
              <p:cNvSpPr txBox="1"/>
              <p:nvPr/>
            </p:nvSpPr>
            <p:spPr>
              <a:xfrm>
                <a:off x="8359896" y="3044279"/>
                <a:ext cx="253040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𝑄</m:t>
                          </m:r>
                        </m:e>
                        <m:sub>
                          <m:r>
                            <a:rPr lang="es-ES" sz="2000" b="0" i="1" smtClean="0">
                              <a:latin typeface="Cambria Math" panose="02040503050406030204" pitchFamily="18" charset="0"/>
                            </a:rPr>
                            <m:t>𝜋</m:t>
                          </m:r>
                        </m:sub>
                      </m:sSub>
                      <m:r>
                        <a:rPr lang="es-ES" sz="2000" b="0" i="1" smtClean="0">
                          <a:latin typeface="Cambria Math" panose="02040503050406030204" pitchFamily="18" charset="0"/>
                        </a:rPr>
                        <m:t>:</m:t>
                      </m:r>
                      <m:r>
                        <a:rPr lang="es-ES" sz="2000" b="0" i="1" smtClean="0">
                          <a:latin typeface="Cambria Math" panose="02040503050406030204" pitchFamily="18" charset="0"/>
                        </a:rPr>
                        <m:t>𝑆</m:t>
                      </m:r>
                      <m:r>
                        <a:rPr lang="es-ES" sz="2000" b="0" i="1" smtClean="0">
                          <a:latin typeface="Cambria Math" panose="02040503050406030204" pitchFamily="18" charset="0"/>
                        </a:rPr>
                        <m:t>×</m:t>
                      </m:r>
                      <m:r>
                        <a:rPr lang="es-ES" sz="2000" b="0" i="1" smtClean="0">
                          <a:latin typeface="Cambria Math" panose="02040503050406030204" pitchFamily="18" charset="0"/>
                        </a:rPr>
                        <m:t>𝐴</m:t>
                      </m:r>
                      <m:r>
                        <a:rPr lang="es-ES" sz="2000" b="0" i="1" smtClean="0">
                          <a:latin typeface="Cambria Math" panose="02040503050406030204" pitchFamily="18" charset="0"/>
                        </a:rPr>
                        <m:t>→</m:t>
                      </m:r>
                      <m:r>
                        <a:rPr lang="es-ES" sz="2000" b="0" i="1" smtClean="0">
                          <a:latin typeface="Cambria Math" panose="02040503050406030204" pitchFamily="18" charset="0"/>
                          <a:ea typeface="Cambria Math" panose="02040503050406030204" pitchFamily="18" charset="0"/>
                        </a:rPr>
                        <m:t>ℝ</m:t>
                      </m:r>
                    </m:oMath>
                  </m:oMathPara>
                </a14:m>
                <a:endParaRPr lang="es-ES" sz="2400" dirty="0"/>
              </a:p>
            </p:txBody>
          </p:sp>
        </mc:Choice>
        <mc:Fallback xmlns="">
          <p:sp>
            <p:nvSpPr>
              <p:cNvPr id="21" name="CuadroTexto 20">
                <a:extLst>
                  <a:ext uri="{FF2B5EF4-FFF2-40B4-BE49-F238E27FC236}">
                    <a16:creationId xmlns:a16="http://schemas.microsoft.com/office/drawing/2014/main" id="{B54D7862-87D8-92FF-5AE6-F683832A59D4}"/>
                  </a:ext>
                </a:extLst>
              </p:cNvPr>
              <p:cNvSpPr txBox="1">
                <a:spLocks noRot="1" noChangeAspect="1" noMove="1" noResize="1" noEditPoints="1" noAdjustHandles="1" noChangeArrowheads="1" noChangeShapeType="1" noTextEdit="1"/>
              </p:cNvSpPr>
              <p:nvPr/>
            </p:nvSpPr>
            <p:spPr>
              <a:xfrm>
                <a:off x="8359896" y="3044279"/>
                <a:ext cx="2530402" cy="400110"/>
              </a:xfrm>
              <a:prstGeom prst="rect">
                <a:avLst/>
              </a:prstGeom>
              <a:blipFill>
                <a:blip r:embed="rId9"/>
                <a:stretch>
                  <a:fillRect b="-9091"/>
                </a:stretch>
              </a:blipFill>
            </p:spPr>
            <p:txBody>
              <a:bodyPr/>
              <a:lstStyle/>
              <a:p>
                <a:r>
                  <a:rPr lang="es-ES">
                    <a:noFill/>
                  </a:rPr>
                  <a:t> </a:t>
                </a:r>
              </a:p>
            </p:txBody>
          </p:sp>
        </mc:Fallback>
      </mc:AlternateContent>
    </p:spTree>
    <p:extLst>
      <p:ext uri="{BB962C8B-B14F-4D97-AF65-F5344CB8AC3E}">
        <p14:creationId xmlns:p14="http://schemas.microsoft.com/office/powerpoint/2010/main" val="2447545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603D7C0B-FF2B-0279-0C25-310DC4B87CB6}"/>
              </a:ext>
            </a:extLst>
          </p:cNvPr>
          <p:cNvSpPr/>
          <p:nvPr/>
        </p:nvSpPr>
        <p:spPr>
          <a:xfrm>
            <a:off x="4514850" y="3490996"/>
            <a:ext cx="5976257" cy="991197"/>
          </a:xfrm>
          <a:prstGeom prst="rect">
            <a:avLst/>
          </a:prstGeom>
          <a:solidFill>
            <a:srgbClr val="C46073">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vert="horz" lIns="91440" tIns="45720" rIns="91440" bIns="45720" rtlCol="0" anchor="ctr">
            <a:normAutofit/>
          </a:bodyPr>
          <a:lstStyle/>
          <a:p>
            <a:pPr algn="ctr"/>
            <a:r>
              <a:rPr lang="es-ES" dirty="0">
                <a:effectLst>
                  <a:outerShdw blurRad="38100" dist="38100" dir="2700000" algn="tl">
                    <a:srgbClr val="000000">
                      <a:alpha val="43137"/>
                    </a:srgbClr>
                  </a:outerShdw>
                </a:effectLst>
              </a:rPr>
              <a:t>Ecuación de </a:t>
            </a:r>
            <a:r>
              <a:rPr lang="es-ES" dirty="0" err="1">
                <a:effectLst>
                  <a:outerShdw blurRad="38100" dist="38100" dir="2700000" algn="tl">
                    <a:srgbClr val="000000">
                      <a:alpha val="43137"/>
                    </a:srgbClr>
                  </a:outerShdw>
                </a:effectLst>
              </a:rPr>
              <a:t>Bellman</a:t>
            </a:r>
            <a:endParaRPr lang="es-ES" dirty="0">
              <a:effectLst>
                <a:outerShdw blurRad="38100" dist="38100" dir="2700000" algn="tl">
                  <a:srgbClr val="000000">
                    <a:alpha val="43137"/>
                  </a:srgbClr>
                </a:outerShdw>
              </a:effectLst>
            </a:endParaRPr>
          </a:p>
        </p:txBody>
      </p:sp>
      <p:sp>
        <p:nvSpPr>
          <p:cNvPr id="4" name="Marcador de número de diapositiva 3">
            <a:extLst>
              <a:ext uri="{FF2B5EF4-FFF2-40B4-BE49-F238E27FC236}">
                <a16:creationId xmlns:a16="http://schemas.microsoft.com/office/drawing/2014/main" id="{A1CD1553-2E11-8F10-F6BD-E79CDDF790B3}"/>
              </a:ext>
            </a:extLst>
          </p:cNvPr>
          <p:cNvSpPr>
            <a:spLocks noGrp="1"/>
          </p:cNvSpPr>
          <p:nvPr>
            <p:ph type="sldNum" sz="quarter" idx="12"/>
          </p:nvPr>
        </p:nvSpPr>
        <p:spPr/>
        <p:txBody>
          <a:bodyPr/>
          <a:lstStyle/>
          <a:p>
            <a:fld id="{B4A918BC-4D43-4B42-B3C0-E7EBE25E6AF0}" type="slidenum">
              <a:rPr lang="en-US" smtClean="0"/>
              <a:t>27</a:t>
            </a:fld>
            <a:endParaRPr lang="en-US"/>
          </a:p>
        </p:txBody>
      </p:sp>
      <p:sp>
        <p:nvSpPr>
          <p:cNvPr id="5" name="Marcador de pie de página 3">
            <a:extLst>
              <a:ext uri="{FF2B5EF4-FFF2-40B4-BE49-F238E27FC236}">
                <a16:creationId xmlns:a16="http://schemas.microsoft.com/office/drawing/2014/main" id="{82424DF2-2EC9-8D94-DC2B-33CC0F776AA5}"/>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5A508197-C8AA-000B-EB0D-ADB028573E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3" name="CuadroTexto 2">
            <a:extLst>
              <a:ext uri="{FF2B5EF4-FFF2-40B4-BE49-F238E27FC236}">
                <a16:creationId xmlns:a16="http://schemas.microsoft.com/office/drawing/2014/main" id="{279D6A89-C75E-87CF-5A2E-D3E1999CED3B}"/>
              </a:ext>
            </a:extLst>
          </p:cNvPr>
          <p:cNvSpPr txBox="1"/>
          <p:nvPr/>
        </p:nvSpPr>
        <p:spPr>
          <a:xfrm>
            <a:off x="613520" y="2844665"/>
            <a:ext cx="3423558" cy="646331"/>
          </a:xfrm>
          <a:prstGeom prst="rect">
            <a:avLst/>
          </a:prstGeom>
          <a:noFill/>
        </p:spPr>
        <p:txBody>
          <a:bodyPr wrap="square" rtlCol="0">
            <a:spAutoFit/>
          </a:bodyPr>
          <a:lstStyle/>
          <a:p>
            <a:pPr algn="just"/>
            <a:r>
              <a:rPr lang="es-ES" dirty="0"/>
              <a:t>Podemos derivar, de la función estado:</a:t>
            </a:r>
            <a:endParaRPr lang="es-ES" b="1" dirty="0"/>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54B5E2FF-0467-69B3-78B4-A9FD6F4073E0}"/>
                  </a:ext>
                </a:extLst>
              </p:cNvPr>
              <p:cNvSpPr txBox="1"/>
              <p:nvPr/>
            </p:nvSpPr>
            <p:spPr>
              <a:xfrm>
                <a:off x="433905" y="3490996"/>
                <a:ext cx="10147009" cy="9318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𝑉</m:t>
                          </m:r>
                        </m:e>
                        <m:sub>
                          <m:r>
                            <a:rPr lang="es-ES" sz="2000" b="0" i="1" smtClean="0">
                              <a:latin typeface="Cambria Math" panose="02040503050406030204" pitchFamily="18" charset="0"/>
                            </a:rPr>
                            <m:t>𝜋</m:t>
                          </m:r>
                        </m:sub>
                      </m:sSub>
                      <m:d>
                        <m:dPr>
                          <m:ctrlPr>
                            <a:rPr lang="es-ES" sz="2000" i="1">
                              <a:latin typeface="Cambria Math" panose="02040503050406030204" pitchFamily="18" charset="0"/>
                            </a:rPr>
                          </m:ctrlPr>
                        </m:dPr>
                        <m:e>
                          <m:r>
                            <a:rPr lang="es-ES" sz="2000" i="1">
                              <a:latin typeface="Cambria Math" panose="02040503050406030204" pitchFamily="18" charset="0"/>
                            </a:rPr>
                            <m:t>𝑠</m:t>
                          </m:r>
                        </m:e>
                      </m:d>
                      <m:r>
                        <a:rPr lang="es-ES" sz="2000" b="0" i="1" smtClean="0">
                          <a:latin typeface="Cambria Math" panose="02040503050406030204" pitchFamily="18" charset="0"/>
                        </a:rPr>
                        <m:t>=</m:t>
                      </m:r>
                      <m:r>
                        <a:rPr lang="es-ES" sz="2000" b="0" i="1" smtClean="0">
                          <a:latin typeface="Cambria Math" panose="02040503050406030204" pitchFamily="18" charset="0"/>
                        </a:rPr>
                        <m:t>𝐸</m:t>
                      </m:r>
                      <m:r>
                        <a:rPr lang="es-ES" sz="2000" b="0" i="1" smtClean="0">
                          <a:latin typeface="Cambria Math" panose="02040503050406030204" pitchFamily="18" charset="0"/>
                        </a:rPr>
                        <m:t>(</m:t>
                      </m:r>
                      <m:nary>
                        <m:naryPr>
                          <m:chr m:val="∑"/>
                          <m:ctrlPr>
                            <a:rPr lang="es-ES" sz="2000" i="1" smtClean="0">
                              <a:latin typeface="Cambria Math" panose="02040503050406030204" pitchFamily="18" charset="0"/>
                            </a:rPr>
                          </m:ctrlPr>
                        </m:naryPr>
                        <m:sub>
                          <m:r>
                            <m:rPr>
                              <m:brk m:alnAt="23"/>
                            </m:rPr>
                            <a:rPr lang="es-ES" sz="2000" b="0" i="1" smtClean="0">
                              <a:latin typeface="Cambria Math" panose="02040503050406030204" pitchFamily="18" charset="0"/>
                            </a:rPr>
                            <m:t>𝑘</m:t>
                          </m:r>
                          <m:r>
                            <a:rPr lang="es-ES" sz="2000" b="0" i="1" smtClean="0">
                              <a:latin typeface="Cambria Math" panose="02040503050406030204" pitchFamily="18" charset="0"/>
                            </a:rPr>
                            <m:t>=0</m:t>
                          </m:r>
                        </m:sub>
                        <m:sup>
                          <m:r>
                            <a:rPr lang="es-ES" sz="2000" i="1" smtClean="0">
                              <a:latin typeface="Cambria Math" panose="02040503050406030204" pitchFamily="18" charset="0"/>
                              <a:ea typeface="Cambria Math" panose="02040503050406030204" pitchFamily="18" charset="0"/>
                            </a:rPr>
                            <m:t>∞</m:t>
                          </m:r>
                        </m:sup>
                        <m:e>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𝛾</m:t>
                              </m:r>
                            </m:e>
                            <m:sup>
                              <m:r>
                                <a:rPr lang="es-ES" sz="2000" b="0" i="1" smtClean="0">
                                  <a:latin typeface="Cambria Math" panose="02040503050406030204" pitchFamily="18" charset="0"/>
                                </a:rPr>
                                <m:t>𝑘</m:t>
                              </m:r>
                            </m:sup>
                          </m:sSup>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𝑟</m:t>
                              </m:r>
                            </m:e>
                            <m:sub>
                              <m:r>
                                <a:rPr lang="es-ES" sz="2000" b="0" i="1" smtClean="0">
                                  <a:latin typeface="Cambria Math" panose="02040503050406030204" pitchFamily="18" charset="0"/>
                                </a:rPr>
                                <m:t>𝑘</m:t>
                              </m:r>
                              <m:r>
                                <a:rPr lang="es-ES" sz="2000" b="0" i="1" smtClean="0">
                                  <a:latin typeface="Cambria Math" panose="02040503050406030204" pitchFamily="18" charset="0"/>
                                </a:rPr>
                                <m:t>+1</m:t>
                              </m:r>
                            </m:sub>
                          </m:sSub>
                          <m:r>
                            <a:rPr lang="es-ES" sz="2000" b="0" i="1" smtClean="0">
                              <a:latin typeface="Cambria Math" panose="02040503050406030204" pitchFamily="18" charset="0"/>
                            </a:rPr>
                            <m:t> </m:t>
                          </m:r>
                          <m:d>
                            <m:dPr>
                              <m:begChr m:val="|"/>
                              <m:ctrlPr>
                                <a:rPr lang="es-ES" sz="2000" b="0" i="1" smtClean="0">
                                  <a:latin typeface="Cambria Math" panose="02040503050406030204" pitchFamily="18" charset="0"/>
                                </a:rPr>
                              </m:ctrlPr>
                            </m:dPr>
                            <m:e>
                              <m:r>
                                <a:rPr lang="es-ES" sz="2000" b="0" i="1" smtClean="0">
                                  <a:latin typeface="Cambria Math" panose="02040503050406030204" pitchFamily="18" charset="0"/>
                                </a:rPr>
                                <m:t> </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𝑠</m:t>
                                  </m:r>
                                </m:e>
                                <m:sub>
                                  <m:r>
                                    <a:rPr lang="es-ES" sz="2000" b="0" i="1" smtClean="0">
                                      <a:latin typeface="Cambria Math" panose="02040503050406030204" pitchFamily="18" charset="0"/>
                                    </a:rPr>
                                    <m:t>0</m:t>
                                  </m:r>
                                </m:sub>
                              </m:sSub>
                              <m:r>
                                <a:rPr lang="es-ES" sz="2000" b="0" i="1" smtClean="0">
                                  <a:latin typeface="Cambria Math" panose="02040503050406030204" pitchFamily="18" charset="0"/>
                                </a:rPr>
                                <m:t>=</m:t>
                              </m:r>
                              <m:r>
                                <a:rPr lang="es-ES" sz="2000" b="0" i="1" smtClean="0">
                                  <a:latin typeface="Cambria Math" panose="02040503050406030204" pitchFamily="18" charset="0"/>
                                </a:rPr>
                                <m:t>𝑠</m:t>
                              </m:r>
                              <m:r>
                                <a:rPr lang="es-ES" sz="2000" b="0" i="1" smtClean="0">
                                  <a:latin typeface="Cambria Math" panose="02040503050406030204" pitchFamily="18" charset="0"/>
                                </a:rPr>
                                <m:t>, </m:t>
                              </m:r>
                              <m:r>
                                <a:rPr lang="es-ES" sz="2000" b="0" i="1" smtClean="0">
                                  <a:latin typeface="Cambria Math" panose="02040503050406030204" pitchFamily="18" charset="0"/>
                                </a:rPr>
                                <m:t>𝜋</m:t>
                              </m:r>
                            </m:e>
                          </m:d>
                          <m:r>
                            <a:rPr lang="es-ES" sz="2000" b="0" i="1" smtClean="0">
                              <a:latin typeface="Cambria Math" panose="02040503050406030204" pitchFamily="18" charset="0"/>
                              <a:ea typeface="Cambria Math" panose="02040503050406030204" pitchFamily="18" charset="0"/>
                            </a:rPr>
                            <m:t>⟹</m:t>
                          </m:r>
                          <m:sSub>
                            <m:sSubPr>
                              <m:ctrlPr>
                                <a:rPr lang="es-ES" sz="2000" b="0" i="1" smtClean="0">
                                  <a:solidFill>
                                    <a:schemeClr val="bg1"/>
                                  </a:solidFill>
                                  <a:latin typeface="Cambria Math" panose="02040503050406030204" pitchFamily="18" charset="0"/>
                                  <a:ea typeface="Cambria Math" panose="02040503050406030204" pitchFamily="18" charset="0"/>
                                </a:rPr>
                              </m:ctrlPr>
                            </m:sSubPr>
                            <m:e>
                              <m:r>
                                <a:rPr lang="es-ES" sz="2000" b="0" i="1" smtClean="0">
                                  <a:solidFill>
                                    <a:schemeClr val="bg1"/>
                                  </a:solidFill>
                                  <a:latin typeface="Cambria Math" panose="02040503050406030204" pitchFamily="18" charset="0"/>
                                  <a:ea typeface="Cambria Math" panose="02040503050406030204" pitchFamily="18" charset="0"/>
                                </a:rPr>
                                <m:t>𝑉</m:t>
                              </m:r>
                            </m:e>
                            <m:sub>
                              <m:r>
                                <a:rPr lang="es-ES" sz="2000" b="0" i="1" smtClean="0">
                                  <a:solidFill>
                                    <a:schemeClr val="bg1"/>
                                  </a:solidFill>
                                  <a:latin typeface="Cambria Math" panose="02040503050406030204" pitchFamily="18" charset="0"/>
                                  <a:ea typeface="Cambria Math" panose="02040503050406030204" pitchFamily="18" charset="0"/>
                                </a:rPr>
                                <m:t>𝜋</m:t>
                              </m:r>
                            </m:sub>
                          </m:sSub>
                          <m:d>
                            <m:dPr>
                              <m:ctrlPr>
                                <a:rPr lang="es-ES" sz="2000" b="0" i="1" smtClean="0">
                                  <a:solidFill>
                                    <a:schemeClr val="bg1"/>
                                  </a:solidFill>
                                  <a:latin typeface="Cambria Math" panose="02040503050406030204" pitchFamily="18" charset="0"/>
                                  <a:ea typeface="Cambria Math" panose="02040503050406030204" pitchFamily="18" charset="0"/>
                                </a:rPr>
                              </m:ctrlPr>
                            </m:dPr>
                            <m:e>
                              <m:r>
                                <a:rPr lang="es-ES" sz="2000" b="0" i="1" smtClean="0">
                                  <a:solidFill>
                                    <a:schemeClr val="bg1"/>
                                  </a:solidFill>
                                  <a:latin typeface="Cambria Math" panose="02040503050406030204" pitchFamily="18" charset="0"/>
                                  <a:ea typeface="Cambria Math" panose="02040503050406030204" pitchFamily="18" charset="0"/>
                                </a:rPr>
                                <m:t>𝑠</m:t>
                              </m:r>
                            </m:e>
                          </m:d>
                          <m:r>
                            <a:rPr lang="es-ES" sz="2000" b="0" i="1" smtClean="0">
                              <a:solidFill>
                                <a:schemeClr val="bg1"/>
                              </a:solidFill>
                              <a:latin typeface="Cambria Math" panose="02040503050406030204" pitchFamily="18" charset="0"/>
                              <a:ea typeface="Cambria Math" panose="02040503050406030204" pitchFamily="18" charset="0"/>
                            </a:rPr>
                            <m:t>= </m:t>
                          </m:r>
                          <m:nary>
                            <m:naryPr>
                              <m:chr m:val="∑"/>
                              <m:supHide m:val="on"/>
                              <m:ctrlPr>
                                <a:rPr lang="es-ES" sz="2000" b="0" i="1" smtClean="0">
                                  <a:solidFill>
                                    <a:schemeClr val="bg1"/>
                                  </a:solidFill>
                                  <a:latin typeface="Cambria Math" panose="02040503050406030204" pitchFamily="18" charset="0"/>
                                  <a:ea typeface="Cambria Math" panose="02040503050406030204" pitchFamily="18" charset="0"/>
                                </a:rPr>
                              </m:ctrlPr>
                            </m:naryPr>
                            <m:sub>
                              <m:r>
                                <m:rPr>
                                  <m:brk m:alnAt="7"/>
                                </m:rPr>
                                <a:rPr lang="es-ES" sz="2000" b="0" i="1" smtClean="0">
                                  <a:solidFill>
                                    <a:schemeClr val="bg1"/>
                                  </a:solidFill>
                                  <a:latin typeface="Cambria Math" panose="02040503050406030204" pitchFamily="18" charset="0"/>
                                  <a:ea typeface="Cambria Math" panose="02040503050406030204" pitchFamily="18" charset="0"/>
                                </a:rPr>
                                <m:t>𝑎</m:t>
                              </m:r>
                            </m:sub>
                            <m:sup/>
                            <m:e>
                              <m:r>
                                <a:rPr lang="es-ES" sz="2000" b="0" i="1" smtClean="0">
                                  <a:solidFill>
                                    <a:schemeClr val="bg1"/>
                                  </a:solidFill>
                                  <a:latin typeface="Cambria Math" panose="02040503050406030204" pitchFamily="18" charset="0"/>
                                  <a:ea typeface="Cambria Math" panose="02040503050406030204" pitchFamily="18" charset="0"/>
                                </a:rPr>
                                <m:t>𝑝</m:t>
                              </m:r>
                              <m:r>
                                <a:rPr lang="es-ES" sz="2000" b="0" i="1" smtClean="0">
                                  <a:solidFill>
                                    <a:schemeClr val="bg1"/>
                                  </a:solidFill>
                                  <a:latin typeface="Cambria Math" panose="02040503050406030204" pitchFamily="18" charset="0"/>
                                  <a:ea typeface="Cambria Math" panose="02040503050406030204" pitchFamily="18" charset="0"/>
                                </a:rPr>
                                <m:t>(</m:t>
                              </m:r>
                              <m:r>
                                <a:rPr lang="es-ES" sz="2000" b="0" i="1" smtClean="0">
                                  <a:solidFill>
                                    <a:schemeClr val="bg1"/>
                                  </a:solidFill>
                                  <a:latin typeface="Cambria Math" panose="02040503050406030204" pitchFamily="18" charset="0"/>
                                  <a:ea typeface="Cambria Math" panose="02040503050406030204" pitchFamily="18" charset="0"/>
                                </a:rPr>
                                <m:t>𝑠</m:t>
                              </m:r>
                              <m:r>
                                <a:rPr lang="es-ES" sz="2000" b="0" i="1" smtClean="0">
                                  <a:solidFill>
                                    <a:schemeClr val="bg1"/>
                                  </a:solidFill>
                                  <a:latin typeface="Cambria Math" panose="02040503050406030204" pitchFamily="18" charset="0"/>
                                  <a:ea typeface="Cambria Math" panose="02040503050406030204" pitchFamily="18" charset="0"/>
                                </a:rPr>
                                <m:t>,</m:t>
                              </m:r>
                              <m:r>
                                <a:rPr lang="es-ES" sz="2000" b="0" i="1" smtClean="0">
                                  <a:solidFill>
                                    <a:schemeClr val="bg1"/>
                                  </a:solidFill>
                                  <a:latin typeface="Cambria Math" panose="02040503050406030204" pitchFamily="18" charset="0"/>
                                  <a:ea typeface="Cambria Math" panose="02040503050406030204" pitchFamily="18" charset="0"/>
                                </a:rPr>
                                <m:t>𝑎</m:t>
                              </m:r>
                              <m:r>
                                <a:rPr lang="es-ES" sz="2000" b="0" i="1" smtClean="0">
                                  <a:solidFill>
                                    <a:schemeClr val="bg1"/>
                                  </a:solidFill>
                                  <a:latin typeface="Cambria Math" panose="02040503050406030204" pitchFamily="18" charset="0"/>
                                  <a:ea typeface="Cambria Math" panose="02040503050406030204" pitchFamily="18" charset="0"/>
                                </a:rPr>
                                <m:t>)</m:t>
                              </m:r>
                            </m:e>
                          </m:nary>
                          <m:nary>
                            <m:naryPr>
                              <m:chr m:val="∑"/>
                              <m:supHide m:val="on"/>
                              <m:ctrlPr>
                                <a:rPr lang="es-ES" sz="2000" b="0" i="1" smtClean="0">
                                  <a:solidFill>
                                    <a:schemeClr val="bg1"/>
                                  </a:solidFill>
                                  <a:latin typeface="Cambria Math" panose="02040503050406030204" pitchFamily="18" charset="0"/>
                                  <a:ea typeface="Cambria Math" panose="02040503050406030204" pitchFamily="18" charset="0"/>
                                </a:rPr>
                              </m:ctrlPr>
                            </m:naryPr>
                            <m:sub>
                              <m:r>
                                <m:rPr>
                                  <m:brk m:alnAt="7"/>
                                </m:rPr>
                                <a:rPr lang="es-ES" sz="2000" b="0" i="1" smtClean="0">
                                  <a:solidFill>
                                    <a:schemeClr val="bg1"/>
                                  </a:solidFill>
                                  <a:latin typeface="Cambria Math" panose="02040503050406030204" pitchFamily="18" charset="0"/>
                                  <a:ea typeface="Cambria Math" panose="02040503050406030204" pitchFamily="18" charset="0"/>
                                </a:rPr>
                                <m:t>𝑠</m:t>
                              </m:r>
                              <m:r>
                                <a:rPr lang="es-ES" sz="2000" b="0" i="1" smtClean="0">
                                  <a:solidFill>
                                    <a:schemeClr val="bg1"/>
                                  </a:solidFill>
                                  <a:latin typeface="Cambria Math" panose="02040503050406030204" pitchFamily="18" charset="0"/>
                                  <a:ea typeface="Cambria Math" panose="02040503050406030204" pitchFamily="18" charset="0"/>
                                </a:rPr>
                                <m:t>′</m:t>
                              </m:r>
                            </m:sub>
                            <m:sup/>
                            <m:e>
                              <m:r>
                                <a:rPr lang="es-ES" sz="2000" b="0" i="1" smtClean="0">
                                  <a:solidFill>
                                    <a:schemeClr val="bg1"/>
                                  </a:solidFill>
                                  <a:latin typeface="Cambria Math" panose="02040503050406030204" pitchFamily="18" charset="0"/>
                                  <a:ea typeface="Cambria Math" panose="02040503050406030204" pitchFamily="18" charset="0"/>
                                </a:rPr>
                                <m:t>𝑇</m:t>
                              </m:r>
                              <m:d>
                                <m:dPr>
                                  <m:ctrlPr>
                                    <a:rPr lang="es-ES" sz="2000" b="0" i="1" smtClean="0">
                                      <a:solidFill>
                                        <a:schemeClr val="bg1"/>
                                      </a:solidFill>
                                      <a:latin typeface="Cambria Math" panose="02040503050406030204" pitchFamily="18" charset="0"/>
                                      <a:ea typeface="Cambria Math" panose="02040503050406030204" pitchFamily="18" charset="0"/>
                                    </a:rPr>
                                  </m:ctrlPr>
                                </m:dPr>
                                <m:e>
                                  <m:r>
                                    <a:rPr lang="es-ES" sz="2000" b="0" i="1" smtClean="0">
                                      <a:solidFill>
                                        <a:schemeClr val="bg1"/>
                                      </a:solidFill>
                                      <a:latin typeface="Cambria Math" panose="02040503050406030204" pitchFamily="18" charset="0"/>
                                      <a:ea typeface="Cambria Math" panose="02040503050406030204" pitchFamily="18" charset="0"/>
                                    </a:rPr>
                                    <m:t>𝑠</m:t>
                                  </m:r>
                                  <m:r>
                                    <a:rPr lang="es-ES" sz="2000" b="0" i="1" smtClean="0">
                                      <a:solidFill>
                                        <a:schemeClr val="bg1"/>
                                      </a:solidFill>
                                      <a:latin typeface="Cambria Math" panose="02040503050406030204" pitchFamily="18" charset="0"/>
                                      <a:ea typeface="Cambria Math" panose="02040503050406030204" pitchFamily="18" charset="0"/>
                                    </a:rPr>
                                    <m:t>,</m:t>
                                  </m:r>
                                  <m:r>
                                    <a:rPr lang="es-ES" sz="2000" b="0" i="1" smtClean="0">
                                      <a:solidFill>
                                        <a:schemeClr val="bg1"/>
                                      </a:solidFill>
                                      <a:latin typeface="Cambria Math" panose="02040503050406030204" pitchFamily="18" charset="0"/>
                                      <a:ea typeface="Cambria Math" panose="02040503050406030204" pitchFamily="18" charset="0"/>
                                    </a:rPr>
                                    <m:t>𝑎</m:t>
                                  </m:r>
                                  <m:r>
                                    <a:rPr lang="es-ES" sz="2000" b="0" i="1" smtClean="0">
                                      <a:solidFill>
                                        <a:schemeClr val="bg1"/>
                                      </a:solidFill>
                                      <a:latin typeface="Cambria Math" panose="02040503050406030204" pitchFamily="18" charset="0"/>
                                      <a:ea typeface="Cambria Math" panose="02040503050406030204" pitchFamily="18" charset="0"/>
                                    </a:rPr>
                                    <m:t>,</m:t>
                                  </m:r>
                                  <m:sSup>
                                    <m:sSupPr>
                                      <m:ctrlPr>
                                        <a:rPr lang="es-ES" sz="2000" b="0" i="1" smtClean="0">
                                          <a:solidFill>
                                            <a:schemeClr val="bg1"/>
                                          </a:solidFill>
                                          <a:latin typeface="Cambria Math" panose="02040503050406030204" pitchFamily="18" charset="0"/>
                                          <a:ea typeface="Cambria Math" panose="02040503050406030204" pitchFamily="18" charset="0"/>
                                        </a:rPr>
                                      </m:ctrlPr>
                                    </m:sSupPr>
                                    <m:e>
                                      <m:r>
                                        <a:rPr lang="es-ES" sz="2000" b="0" i="1" smtClean="0">
                                          <a:solidFill>
                                            <a:schemeClr val="bg1"/>
                                          </a:solidFill>
                                          <a:latin typeface="Cambria Math" panose="02040503050406030204" pitchFamily="18" charset="0"/>
                                          <a:ea typeface="Cambria Math" panose="02040503050406030204" pitchFamily="18" charset="0"/>
                                        </a:rPr>
                                        <m:t>𝑠</m:t>
                                      </m:r>
                                    </m:e>
                                    <m:sup>
                                      <m:r>
                                        <a:rPr lang="es-ES" sz="2000" b="0" i="1" smtClean="0">
                                          <a:solidFill>
                                            <a:schemeClr val="bg1"/>
                                          </a:solidFill>
                                          <a:latin typeface="Cambria Math" panose="02040503050406030204" pitchFamily="18" charset="0"/>
                                          <a:ea typeface="Cambria Math" panose="02040503050406030204" pitchFamily="18" charset="0"/>
                                        </a:rPr>
                                        <m:t>′</m:t>
                                      </m:r>
                                    </m:sup>
                                  </m:sSup>
                                </m:e>
                              </m:d>
                              <m:r>
                                <a:rPr lang="es-ES" sz="2000" b="0" i="1" smtClean="0">
                                  <a:solidFill>
                                    <a:schemeClr val="bg1"/>
                                  </a:solidFill>
                                  <a:latin typeface="Cambria Math" panose="02040503050406030204" pitchFamily="18" charset="0"/>
                                  <a:ea typeface="Cambria Math" panose="02040503050406030204" pitchFamily="18" charset="0"/>
                                </a:rPr>
                                <m:t> [</m:t>
                              </m:r>
                              <m:r>
                                <a:rPr lang="es-ES" sz="2000" b="0" i="1" smtClean="0">
                                  <a:solidFill>
                                    <a:schemeClr val="bg1"/>
                                  </a:solidFill>
                                  <a:latin typeface="Cambria Math" panose="02040503050406030204" pitchFamily="18" charset="0"/>
                                  <a:ea typeface="Cambria Math" panose="02040503050406030204" pitchFamily="18" charset="0"/>
                                </a:rPr>
                                <m:t>𝑅</m:t>
                              </m:r>
                              <m:d>
                                <m:dPr>
                                  <m:ctrlPr>
                                    <a:rPr lang="es-ES" sz="2000" b="0" i="1" smtClean="0">
                                      <a:solidFill>
                                        <a:schemeClr val="bg1"/>
                                      </a:solidFill>
                                      <a:latin typeface="Cambria Math" panose="02040503050406030204" pitchFamily="18" charset="0"/>
                                      <a:ea typeface="Cambria Math" panose="02040503050406030204" pitchFamily="18" charset="0"/>
                                    </a:rPr>
                                  </m:ctrlPr>
                                </m:dPr>
                                <m:e>
                                  <m:r>
                                    <a:rPr lang="es-ES" sz="2000" b="0" i="1" smtClean="0">
                                      <a:solidFill>
                                        <a:schemeClr val="bg1"/>
                                      </a:solidFill>
                                      <a:latin typeface="Cambria Math" panose="02040503050406030204" pitchFamily="18" charset="0"/>
                                      <a:ea typeface="Cambria Math" panose="02040503050406030204" pitchFamily="18" charset="0"/>
                                    </a:rPr>
                                    <m:t>𝑠</m:t>
                                  </m:r>
                                  <m:r>
                                    <a:rPr lang="es-ES" sz="2000" b="0" i="1" smtClean="0">
                                      <a:solidFill>
                                        <a:schemeClr val="bg1"/>
                                      </a:solidFill>
                                      <a:latin typeface="Cambria Math" panose="02040503050406030204" pitchFamily="18" charset="0"/>
                                      <a:ea typeface="Cambria Math" panose="02040503050406030204" pitchFamily="18" charset="0"/>
                                    </a:rPr>
                                    <m:t>,</m:t>
                                  </m:r>
                                  <m:r>
                                    <a:rPr lang="es-ES" sz="2000" b="0" i="1" smtClean="0">
                                      <a:solidFill>
                                        <a:schemeClr val="bg1"/>
                                      </a:solidFill>
                                      <a:latin typeface="Cambria Math" panose="02040503050406030204" pitchFamily="18" charset="0"/>
                                      <a:ea typeface="Cambria Math" panose="02040503050406030204" pitchFamily="18" charset="0"/>
                                    </a:rPr>
                                    <m:t>𝑎</m:t>
                                  </m:r>
                                  <m:r>
                                    <a:rPr lang="es-ES" sz="2000" b="0" i="1" smtClean="0">
                                      <a:solidFill>
                                        <a:schemeClr val="bg1"/>
                                      </a:solidFill>
                                      <a:latin typeface="Cambria Math" panose="02040503050406030204" pitchFamily="18" charset="0"/>
                                      <a:ea typeface="Cambria Math" panose="02040503050406030204" pitchFamily="18" charset="0"/>
                                    </a:rPr>
                                    <m:t>,</m:t>
                                  </m:r>
                                  <m:sSup>
                                    <m:sSupPr>
                                      <m:ctrlPr>
                                        <a:rPr lang="es-ES" sz="2000" b="0" i="1" smtClean="0">
                                          <a:solidFill>
                                            <a:schemeClr val="bg1"/>
                                          </a:solidFill>
                                          <a:latin typeface="Cambria Math" panose="02040503050406030204" pitchFamily="18" charset="0"/>
                                          <a:ea typeface="Cambria Math" panose="02040503050406030204" pitchFamily="18" charset="0"/>
                                        </a:rPr>
                                      </m:ctrlPr>
                                    </m:sSupPr>
                                    <m:e>
                                      <m:r>
                                        <a:rPr lang="es-ES" sz="2000" b="0" i="1" smtClean="0">
                                          <a:solidFill>
                                            <a:schemeClr val="bg1"/>
                                          </a:solidFill>
                                          <a:latin typeface="Cambria Math" panose="02040503050406030204" pitchFamily="18" charset="0"/>
                                          <a:ea typeface="Cambria Math" panose="02040503050406030204" pitchFamily="18" charset="0"/>
                                        </a:rPr>
                                        <m:t>𝑠</m:t>
                                      </m:r>
                                    </m:e>
                                    <m:sup>
                                      <m:r>
                                        <a:rPr lang="es-ES" sz="2000" b="0" i="1" smtClean="0">
                                          <a:solidFill>
                                            <a:schemeClr val="bg1"/>
                                          </a:solidFill>
                                          <a:latin typeface="Cambria Math" panose="02040503050406030204" pitchFamily="18" charset="0"/>
                                          <a:ea typeface="Cambria Math" panose="02040503050406030204" pitchFamily="18" charset="0"/>
                                        </a:rPr>
                                        <m:t>′</m:t>
                                      </m:r>
                                    </m:sup>
                                  </m:sSup>
                                </m:e>
                              </m:d>
                              <m:r>
                                <a:rPr lang="es-ES" sz="2000" b="0" i="1" smtClean="0">
                                  <a:solidFill>
                                    <a:schemeClr val="bg1"/>
                                  </a:solidFill>
                                  <a:latin typeface="Cambria Math" panose="02040503050406030204" pitchFamily="18" charset="0"/>
                                  <a:ea typeface="Cambria Math" panose="02040503050406030204" pitchFamily="18" charset="0"/>
                                </a:rPr>
                                <m:t>+</m:t>
                              </m:r>
                              <m:r>
                                <a:rPr lang="es-ES" sz="2000" b="0" i="1" smtClean="0">
                                  <a:solidFill>
                                    <a:schemeClr val="bg1"/>
                                  </a:solidFill>
                                  <a:latin typeface="Cambria Math" panose="02040503050406030204" pitchFamily="18" charset="0"/>
                                  <a:ea typeface="Cambria Math" panose="02040503050406030204" pitchFamily="18" charset="0"/>
                                </a:rPr>
                                <m:t>𝛾</m:t>
                              </m:r>
                              <m:sSub>
                                <m:sSubPr>
                                  <m:ctrlPr>
                                    <a:rPr lang="es-ES" sz="2000" b="0" i="1" smtClean="0">
                                      <a:solidFill>
                                        <a:schemeClr val="bg1"/>
                                      </a:solidFill>
                                      <a:latin typeface="Cambria Math" panose="02040503050406030204" pitchFamily="18" charset="0"/>
                                      <a:ea typeface="Cambria Math" panose="02040503050406030204" pitchFamily="18" charset="0"/>
                                    </a:rPr>
                                  </m:ctrlPr>
                                </m:sSubPr>
                                <m:e>
                                  <m:r>
                                    <a:rPr lang="es-ES" sz="2000" b="0" i="1" smtClean="0">
                                      <a:solidFill>
                                        <a:schemeClr val="bg1"/>
                                      </a:solidFill>
                                      <a:latin typeface="Cambria Math" panose="02040503050406030204" pitchFamily="18" charset="0"/>
                                      <a:ea typeface="Cambria Math" panose="02040503050406030204" pitchFamily="18" charset="0"/>
                                    </a:rPr>
                                    <m:t>𝑉</m:t>
                                  </m:r>
                                </m:e>
                                <m:sub>
                                  <m:r>
                                    <a:rPr lang="es-ES" sz="2000" b="0" i="1" smtClean="0">
                                      <a:solidFill>
                                        <a:schemeClr val="bg1"/>
                                      </a:solidFill>
                                      <a:latin typeface="Cambria Math" panose="02040503050406030204" pitchFamily="18" charset="0"/>
                                      <a:ea typeface="Cambria Math" panose="02040503050406030204" pitchFamily="18" charset="0"/>
                                    </a:rPr>
                                    <m:t>𝜋</m:t>
                                  </m:r>
                                </m:sub>
                              </m:sSub>
                              <m:r>
                                <a:rPr lang="es-ES" sz="2000" b="0" i="1" smtClean="0">
                                  <a:solidFill>
                                    <a:schemeClr val="bg1"/>
                                  </a:solidFill>
                                  <a:latin typeface="Cambria Math" panose="02040503050406030204" pitchFamily="18" charset="0"/>
                                  <a:ea typeface="Cambria Math" panose="02040503050406030204" pitchFamily="18" charset="0"/>
                                </a:rPr>
                                <m:t>(</m:t>
                              </m:r>
                              <m:r>
                                <a:rPr lang="es-ES" sz="2000" b="0" i="1" smtClean="0">
                                  <a:solidFill>
                                    <a:schemeClr val="bg1"/>
                                  </a:solidFill>
                                  <a:latin typeface="Cambria Math" panose="02040503050406030204" pitchFamily="18" charset="0"/>
                                  <a:ea typeface="Cambria Math" panose="02040503050406030204" pitchFamily="18" charset="0"/>
                                </a:rPr>
                                <m:t>𝑠</m:t>
                              </m:r>
                              <m:r>
                                <a:rPr lang="es-ES" sz="2000" b="0" i="1" smtClean="0">
                                  <a:solidFill>
                                    <a:schemeClr val="bg1"/>
                                  </a:solidFill>
                                  <a:latin typeface="Cambria Math" panose="02040503050406030204" pitchFamily="18" charset="0"/>
                                  <a:ea typeface="Cambria Math" panose="02040503050406030204" pitchFamily="18" charset="0"/>
                                </a:rPr>
                                <m:t>′)]</m:t>
                              </m:r>
                            </m:e>
                          </m:nary>
                        </m:e>
                      </m:nary>
                    </m:oMath>
                  </m:oMathPara>
                </a14:m>
                <a:endParaRPr lang="es-ES" sz="2400" dirty="0"/>
              </a:p>
            </p:txBody>
          </p:sp>
        </mc:Choice>
        <mc:Fallback xmlns="">
          <p:sp>
            <p:nvSpPr>
              <p:cNvPr id="7" name="CuadroTexto 6">
                <a:extLst>
                  <a:ext uri="{FF2B5EF4-FFF2-40B4-BE49-F238E27FC236}">
                    <a16:creationId xmlns:a16="http://schemas.microsoft.com/office/drawing/2014/main" id="{54B5E2FF-0467-69B3-78B4-A9FD6F4073E0}"/>
                  </a:ext>
                </a:extLst>
              </p:cNvPr>
              <p:cNvSpPr txBox="1">
                <a:spLocks noRot="1" noChangeAspect="1" noMove="1" noResize="1" noEditPoints="1" noAdjustHandles="1" noChangeArrowheads="1" noChangeShapeType="1" noTextEdit="1"/>
              </p:cNvSpPr>
              <p:nvPr/>
            </p:nvSpPr>
            <p:spPr>
              <a:xfrm>
                <a:off x="433905" y="3490996"/>
                <a:ext cx="10147009" cy="931858"/>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42EA5AF3-0A19-F701-0464-181852F07F01}"/>
                  </a:ext>
                </a:extLst>
              </p:cNvPr>
              <p:cNvSpPr txBox="1"/>
              <p:nvPr/>
            </p:nvSpPr>
            <p:spPr>
              <a:xfrm>
                <a:off x="4514849" y="4613594"/>
                <a:ext cx="5976257" cy="923330"/>
              </a:xfrm>
              <a:prstGeom prst="rect">
                <a:avLst/>
              </a:prstGeom>
              <a:noFill/>
            </p:spPr>
            <p:txBody>
              <a:bodyPr wrap="square" rtlCol="0">
                <a:spAutoFit/>
              </a:bodyPr>
              <a:lstStyle/>
              <a:p>
                <a:pPr algn="just"/>
                <a:r>
                  <a:rPr lang="es-ES" dirty="0"/>
                  <a:t>Donde:</a:t>
                </a:r>
              </a:p>
              <a:p>
                <a:pPr algn="just"/>
                <a14:m>
                  <m:oMath xmlns:m="http://schemas.openxmlformats.org/officeDocument/2006/math">
                    <m:r>
                      <a:rPr lang="es-ES" b="1" i="1" smtClean="0">
                        <a:latin typeface="Cambria Math" panose="02040503050406030204" pitchFamily="18" charset="0"/>
                      </a:rPr>
                      <m:t>𝒑</m:t>
                    </m:r>
                    <m:d>
                      <m:dPr>
                        <m:ctrlPr>
                          <a:rPr lang="es-ES" b="1" i="1" smtClean="0">
                            <a:latin typeface="Cambria Math" panose="02040503050406030204" pitchFamily="18" charset="0"/>
                          </a:rPr>
                        </m:ctrlPr>
                      </m:dPr>
                      <m:e>
                        <m:r>
                          <a:rPr lang="es-ES" b="1" i="1" smtClean="0">
                            <a:latin typeface="Cambria Math" panose="02040503050406030204" pitchFamily="18" charset="0"/>
                          </a:rPr>
                          <m:t>𝒔</m:t>
                        </m:r>
                        <m:r>
                          <a:rPr lang="es-ES" b="1" i="1" smtClean="0">
                            <a:latin typeface="Cambria Math" panose="02040503050406030204" pitchFamily="18" charset="0"/>
                          </a:rPr>
                          <m:t>,</m:t>
                        </m:r>
                        <m:r>
                          <a:rPr lang="es-ES" b="1" i="1" smtClean="0">
                            <a:latin typeface="Cambria Math" panose="02040503050406030204" pitchFamily="18" charset="0"/>
                          </a:rPr>
                          <m:t>𝒂</m:t>
                        </m:r>
                      </m:e>
                    </m:d>
                  </m:oMath>
                </a14:m>
                <a:r>
                  <a:rPr lang="es-ES" b="1" dirty="0"/>
                  <a:t> </a:t>
                </a:r>
                <a:r>
                  <a:rPr lang="es-ES" dirty="0"/>
                  <a:t>representa la probabilidad de tomar la acción </a:t>
                </a:r>
                <a:r>
                  <a:rPr lang="es-ES" b="1" dirty="0"/>
                  <a:t>a</a:t>
                </a:r>
                <a:r>
                  <a:rPr lang="es-ES" dirty="0"/>
                  <a:t> desde el estado </a:t>
                </a:r>
                <a:r>
                  <a:rPr lang="es-ES" b="1" dirty="0"/>
                  <a:t>s</a:t>
                </a:r>
                <a:r>
                  <a:rPr lang="es-ES" dirty="0"/>
                  <a:t>.</a:t>
                </a:r>
                <a:endParaRPr lang="es-ES" b="1" dirty="0"/>
              </a:p>
            </p:txBody>
          </p:sp>
        </mc:Choice>
        <mc:Fallback xmlns="">
          <p:sp>
            <p:nvSpPr>
              <p:cNvPr id="9" name="CuadroTexto 8">
                <a:extLst>
                  <a:ext uri="{FF2B5EF4-FFF2-40B4-BE49-F238E27FC236}">
                    <a16:creationId xmlns:a16="http://schemas.microsoft.com/office/drawing/2014/main" id="{42EA5AF3-0A19-F701-0464-181852F07F01}"/>
                  </a:ext>
                </a:extLst>
              </p:cNvPr>
              <p:cNvSpPr txBox="1">
                <a:spLocks noRot="1" noChangeAspect="1" noMove="1" noResize="1" noEditPoints="1" noAdjustHandles="1" noChangeArrowheads="1" noChangeShapeType="1" noTextEdit="1"/>
              </p:cNvSpPr>
              <p:nvPr/>
            </p:nvSpPr>
            <p:spPr>
              <a:xfrm>
                <a:off x="4514849" y="4613594"/>
                <a:ext cx="5976257" cy="923330"/>
              </a:xfrm>
              <a:prstGeom prst="rect">
                <a:avLst/>
              </a:prstGeom>
              <a:blipFill>
                <a:blip r:embed="rId5"/>
                <a:stretch>
                  <a:fillRect l="-918" t="-3974" r="-816" b="-9934"/>
                </a:stretch>
              </a:blipFill>
            </p:spPr>
            <p:txBody>
              <a:bodyPr/>
              <a:lstStyle/>
              <a:p>
                <a:r>
                  <a:rPr lang="es-ES">
                    <a:noFill/>
                  </a:rPr>
                  <a:t> </a:t>
                </a:r>
              </a:p>
            </p:txBody>
          </p:sp>
        </mc:Fallback>
      </mc:AlternateContent>
    </p:spTree>
    <p:extLst>
      <p:ext uri="{BB962C8B-B14F-4D97-AF65-F5344CB8AC3E}">
        <p14:creationId xmlns:p14="http://schemas.microsoft.com/office/powerpoint/2010/main" val="4288055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0E682A14-CCB7-F269-6D61-C1F19B41D0F8}"/>
              </a:ext>
            </a:extLst>
          </p:cNvPr>
          <p:cNvSpPr/>
          <p:nvPr/>
        </p:nvSpPr>
        <p:spPr>
          <a:xfrm>
            <a:off x="5691899" y="3612156"/>
            <a:ext cx="5886582" cy="1958607"/>
          </a:xfrm>
          <a:prstGeom prst="rect">
            <a:avLst/>
          </a:prstGeom>
          <a:solidFill>
            <a:srgbClr val="C46073">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vert="horz" lIns="91440" tIns="45720" rIns="91440" bIns="45720" rtlCol="0" anchor="ctr">
            <a:normAutofit fontScale="90000"/>
          </a:bodyPr>
          <a:lstStyle/>
          <a:p>
            <a:pPr algn="ctr"/>
            <a:r>
              <a:rPr lang="es-ES" dirty="0">
                <a:effectLst>
                  <a:outerShdw blurRad="38100" dist="38100" dir="2700000" algn="tl">
                    <a:srgbClr val="000000">
                      <a:alpha val="43137"/>
                    </a:srgbClr>
                  </a:outerShdw>
                </a:effectLst>
              </a:rPr>
              <a:t>Ecuaciones </a:t>
            </a:r>
            <a:br>
              <a:rPr lang="es-ES" dirty="0">
                <a:effectLst>
                  <a:outerShdw blurRad="38100" dist="38100" dir="2700000" algn="tl">
                    <a:srgbClr val="000000">
                      <a:alpha val="43137"/>
                    </a:srgbClr>
                  </a:outerShdw>
                </a:effectLst>
              </a:rPr>
            </a:br>
            <a:r>
              <a:rPr lang="es-ES" dirty="0">
                <a:effectLst>
                  <a:outerShdw blurRad="38100" dist="38100" dir="2700000" algn="tl">
                    <a:srgbClr val="000000">
                      <a:alpha val="43137"/>
                    </a:srgbClr>
                  </a:outerShdw>
                </a:effectLst>
              </a:rPr>
              <a:t>Óptimas de </a:t>
            </a:r>
            <a:r>
              <a:rPr lang="es-ES" dirty="0" err="1">
                <a:effectLst>
                  <a:outerShdw blurRad="38100" dist="38100" dir="2700000" algn="tl">
                    <a:srgbClr val="000000">
                      <a:alpha val="43137"/>
                    </a:srgbClr>
                  </a:outerShdw>
                </a:effectLst>
              </a:rPr>
              <a:t>Bellman</a:t>
            </a:r>
            <a:endParaRPr lang="es-ES" dirty="0">
              <a:effectLst>
                <a:outerShdw blurRad="38100" dist="38100" dir="2700000" algn="tl">
                  <a:srgbClr val="000000">
                    <a:alpha val="43137"/>
                  </a:srgbClr>
                </a:outerShdw>
              </a:effectLst>
            </a:endParaRPr>
          </a:p>
        </p:txBody>
      </p:sp>
      <p:sp>
        <p:nvSpPr>
          <p:cNvPr id="4" name="Marcador de número de diapositiva 3">
            <a:extLst>
              <a:ext uri="{FF2B5EF4-FFF2-40B4-BE49-F238E27FC236}">
                <a16:creationId xmlns:a16="http://schemas.microsoft.com/office/drawing/2014/main" id="{A1CD1553-2E11-8F10-F6BD-E79CDDF790B3}"/>
              </a:ext>
            </a:extLst>
          </p:cNvPr>
          <p:cNvSpPr>
            <a:spLocks noGrp="1"/>
          </p:cNvSpPr>
          <p:nvPr>
            <p:ph type="sldNum" sz="quarter" idx="12"/>
          </p:nvPr>
        </p:nvSpPr>
        <p:spPr/>
        <p:txBody>
          <a:bodyPr/>
          <a:lstStyle/>
          <a:p>
            <a:fld id="{B4A918BC-4D43-4B42-B3C0-E7EBE25E6AF0}" type="slidenum">
              <a:rPr lang="en-US" smtClean="0"/>
              <a:t>28</a:t>
            </a:fld>
            <a:endParaRPr lang="en-US"/>
          </a:p>
        </p:txBody>
      </p:sp>
      <p:sp>
        <p:nvSpPr>
          <p:cNvPr id="5" name="Marcador de pie de página 3">
            <a:extLst>
              <a:ext uri="{FF2B5EF4-FFF2-40B4-BE49-F238E27FC236}">
                <a16:creationId xmlns:a16="http://schemas.microsoft.com/office/drawing/2014/main" id="{82424DF2-2EC9-8D94-DC2B-33CC0F776AA5}"/>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5A508197-C8AA-000B-EB0D-ADB028573E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279D6A89-C75E-87CF-5A2E-D3E1999CED3B}"/>
                  </a:ext>
                </a:extLst>
              </p:cNvPr>
              <p:cNvSpPr txBox="1"/>
              <p:nvPr/>
            </p:nvSpPr>
            <p:spPr>
              <a:xfrm>
                <a:off x="613520" y="2844665"/>
                <a:ext cx="3423558" cy="923330"/>
              </a:xfrm>
              <a:prstGeom prst="rect">
                <a:avLst/>
              </a:prstGeom>
              <a:noFill/>
            </p:spPr>
            <p:txBody>
              <a:bodyPr wrap="square" rtlCol="0">
                <a:spAutoFit/>
              </a:bodyPr>
              <a:lstStyle/>
              <a:p>
                <a:pPr algn="just"/>
                <a:r>
                  <a:rPr lang="es-ES" dirty="0"/>
                  <a:t>Buscamos la política </a:t>
                </a:r>
                <a:r>
                  <a:rPr lang="es-ES" b="1" dirty="0"/>
                  <a:t>óptima </a:t>
                </a:r>
                <a:r>
                  <a:rPr lang="es-ES" dirty="0"/>
                  <a:t>(</a:t>
                </a:r>
                <a14:m>
                  <m:oMath xmlns:m="http://schemas.openxmlformats.org/officeDocument/2006/math">
                    <m:sSup>
                      <m:sSupPr>
                        <m:ctrlPr>
                          <a:rPr lang="es-ES" b="0" i="1" smtClean="0">
                            <a:latin typeface="Cambria Math" panose="02040503050406030204" pitchFamily="18" charset="0"/>
                          </a:rPr>
                        </m:ctrlPr>
                      </m:sSupPr>
                      <m:e>
                        <m:r>
                          <a:rPr lang="es-ES" b="0" i="1" smtClean="0">
                            <a:latin typeface="Cambria Math" panose="02040503050406030204" pitchFamily="18" charset="0"/>
                          </a:rPr>
                          <m:t>𝜋</m:t>
                        </m:r>
                      </m:e>
                      <m:sup>
                        <m:r>
                          <a:rPr lang="es-ES" b="0" i="1" smtClean="0">
                            <a:latin typeface="Cambria Math" panose="02040503050406030204" pitchFamily="18" charset="0"/>
                          </a:rPr>
                          <m:t>∗</m:t>
                        </m:r>
                      </m:sup>
                    </m:sSup>
                  </m:oMath>
                </a14:m>
                <a:r>
                  <a:rPr lang="es-ES" dirty="0"/>
                  <a:t>) que obtendrá los valores más altos posibles.</a:t>
                </a:r>
                <a:endParaRPr lang="es-ES" b="1" dirty="0"/>
              </a:p>
            </p:txBody>
          </p:sp>
        </mc:Choice>
        <mc:Fallback xmlns="">
          <p:sp>
            <p:nvSpPr>
              <p:cNvPr id="3" name="CuadroTexto 2">
                <a:extLst>
                  <a:ext uri="{FF2B5EF4-FFF2-40B4-BE49-F238E27FC236}">
                    <a16:creationId xmlns:a16="http://schemas.microsoft.com/office/drawing/2014/main" id="{279D6A89-C75E-87CF-5A2E-D3E1999CED3B}"/>
                  </a:ext>
                </a:extLst>
              </p:cNvPr>
              <p:cNvSpPr txBox="1">
                <a:spLocks noRot="1" noChangeAspect="1" noMove="1" noResize="1" noEditPoints="1" noAdjustHandles="1" noChangeArrowheads="1" noChangeShapeType="1" noTextEdit="1"/>
              </p:cNvSpPr>
              <p:nvPr/>
            </p:nvSpPr>
            <p:spPr>
              <a:xfrm>
                <a:off x="613520" y="2844665"/>
                <a:ext cx="3423558" cy="923330"/>
              </a:xfrm>
              <a:prstGeom prst="rect">
                <a:avLst/>
              </a:prstGeom>
              <a:blipFill>
                <a:blip r:embed="rId4"/>
                <a:stretch>
                  <a:fillRect l="-1604" t="-3974" r="-1604" b="-9934"/>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54B5E2FF-0467-69B3-78B4-A9FD6F4073E0}"/>
                  </a:ext>
                </a:extLst>
              </p:cNvPr>
              <p:cNvSpPr txBox="1"/>
              <p:nvPr/>
            </p:nvSpPr>
            <p:spPr>
              <a:xfrm>
                <a:off x="185057" y="4049129"/>
                <a:ext cx="4484914" cy="4067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𝑉</m:t>
                          </m:r>
                        </m:e>
                        <m:sup>
                          <m:r>
                            <a:rPr lang="es-ES" sz="2000" b="0" i="1" smtClean="0">
                              <a:latin typeface="Cambria Math" panose="02040503050406030204" pitchFamily="18" charset="0"/>
                            </a:rPr>
                            <m:t>∗</m:t>
                          </m:r>
                        </m:sup>
                      </m:sSup>
                      <m:d>
                        <m:dPr>
                          <m:ctrlPr>
                            <a:rPr lang="es-ES" sz="2000" i="1">
                              <a:latin typeface="Cambria Math" panose="02040503050406030204" pitchFamily="18" charset="0"/>
                            </a:rPr>
                          </m:ctrlPr>
                        </m:dPr>
                        <m:e>
                          <m:r>
                            <a:rPr lang="es-ES" sz="2000" i="1">
                              <a:latin typeface="Cambria Math" panose="02040503050406030204" pitchFamily="18" charset="0"/>
                            </a:rPr>
                            <m:t>𝑠</m:t>
                          </m:r>
                        </m:e>
                      </m:d>
                      <m:r>
                        <a:rPr lang="es-ES" sz="2000" b="0" i="1" smtClean="0">
                          <a:latin typeface="Cambria Math" panose="02040503050406030204" pitchFamily="18" charset="0"/>
                        </a:rPr>
                        <m:t>=</m:t>
                      </m:r>
                      <m:r>
                        <a:rPr lang="es-ES" sz="2000" b="0" i="1" smtClean="0">
                          <a:latin typeface="Cambria Math" panose="02040503050406030204" pitchFamily="18" charset="0"/>
                        </a:rPr>
                        <m:t>𝑚</m:t>
                      </m:r>
                      <m:r>
                        <a:rPr lang="es-ES" sz="2000" b="0" i="1" smtClean="0">
                          <a:latin typeface="Cambria Math" panose="02040503050406030204" pitchFamily="18" charset="0"/>
                        </a:rPr>
                        <m:t>á</m:t>
                      </m:r>
                      <m:r>
                        <a:rPr lang="es-ES" sz="2000" b="0" i="1" smtClean="0">
                          <a:latin typeface="Cambria Math" panose="02040503050406030204" pitchFamily="18" charset="0"/>
                        </a:rPr>
                        <m:t>𝑥</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 </m:t>
                          </m:r>
                          <m:r>
                            <a:rPr lang="es-ES" sz="2000" b="0" i="1" smtClean="0">
                              <a:latin typeface="Cambria Math" panose="02040503050406030204" pitchFamily="18" charset="0"/>
                            </a:rPr>
                            <m:t>𝑉</m:t>
                          </m:r>
                        </m:e>
                        <m:sub>
                          <m:r>
                            <a:rPr lang="es-ES" sz="2000" b="0" i="1" smtClean="0">
                              <a:latin typeface="Cambria Math" panose="02040503050406030204" pitchFamily="18" charset="0"/>
                            </a:rPr>
                            <m:t>𝜋</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𝑠</m:t>
                          </m:r>
                        </m:e>
                      </m:d>
                      <m:r>
                        <a:rPr lang="es-ES" sz="2000" b="0" i="1" smtClean="0">
                          <a:latin typeface="Cambria Math" panose="02040503050406030204" pitchFamily="18" charset="0"/>
                        </a:rPr>
                        <m:t>                ∀</m:t>
                      </m:r>
                      <m:r>
                        <a:rPr lang="es-ES" sz="2000" b="0" i="1" smtClean="0">
                          <a:latin typeface="Cambria Math" panose="02040503050406030204" pitchFamily="18" charset="0"/>
                        </a:rPr>
                        <m:t>𝑠</m:t>
                      </m:r>
                      <m:r>
                        <a:rPr lang="es-ES" sz="2000" b="0" i="1" smtClean="0">
                          <a:latin typeface="Cambria Math" panose="02040503050406030204" pitchFamily="18" charset="0"/>
                        </a:rPr>
                        <m:t>∈</m:t>
                      </m:r>
                      <m:r>
                        <a:rPr lang="es-ES" sz="2000" b="0" i="1" smtClean="0">
                          <a:latin typeface="Cambria Math" panose="02040503050406030204" pitchFamily="18" charset="0"/>
                        </a:rPr>
                        <m:t>𝑆</m:t>
                      </m:r>
                    </m:oMath>
                  </m:oMathPara>
                </a14:m>
                <a:endParaRPr lang="es-ES" sz="2400" dirty="0"/>
              </a:p>
            </p:txBody>
          </p:sp>
        </mc:Choice>
        <mc:Fallback xmlns="">
          <p:sp>
            <p:nvSpPr>
              <p:cNvPr id="7" name="CuadroTexto 6">
                <a:extLst>
                  <a:ext uri="{FF2B5EF4-FFF2-40B4-BE49-F238E27FC236}">
                    <a16:creationId xmlns:a16="http://schemas.microsoft.com/office/drawing/2014/main" id="{54B5E2FF-0467-69B3-78B4-A9FD6F4073E0}"/>
                  </a:ext>
                </a:extLst>
              </p:cNvPr>
              <p:cNvSpPr txBox="1">
                <a:spLocks noRot="1" noChangeAspect="1" noMove="1" noResize="1" noEditPoints="1" noAdjustHandles="1" noChangeArrowheads="1" noChangeShapeType="1" noTextEdit="1"/>
              </p:cNvSpPr>
              <p:nvPr/>
            </p:nvSpPr>
            <p:spPr>
              <a:xfrm>
                <a:off x="185057" y="4049129"/>
                <a:ext cx="4484914" cy="406778"/>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6FCE3DB9-0651-E27A-B279-9395E0158322}"/>
                  </a:ext>
                </a:extLst>
              </p:cNvPr>
              <p:cNvSpPr txBox="1"/>
              <p:nvPr/>
            </p:nvSpPr>
            <p:spPr>
              <a:xfrm>
                <a:off x="462642" y="4468442"/>
                <a:ext cx="497477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𝑄</m:t>
                          </m:r>
                        </m:e>
                        <m:sup>
                          <m:r>
                            <a:rPr lang="es-ES" sz="2000" b="0" i="1" smtClean="0">
                              <a:latin typeface="Cambria Math" panose="02040503050406030204" pitchFamily="18" charset="0"/>
                            </a:rPr>
                            <m:t>∗</m:t>
                          </m:r>
                        </m:sup>
                      </m:sSup>
                      <m:d>
                        <m:dPr>
                          <m:ctrlPr>
                            <a:rPr lang="es-ES" sz="2000" i="1">
                              <a:latin typeface="Cambria Math" panose="02040503050406030204" pitchFamily="18" charset="0"/>
                            </a:rPr>
                          </m:ctrlPr>
                        </m:dPr>
                        <m:e>
                          <m:r>
                            <a:rPr lang="es-ES" sz="2000" i="1">
                              <a:latin typeface="Cambria Math" panose="02040503050406030204" pitchFamily="18" charset="0"/>
                            </a:rPr>
                            <m:t>𝑠</m:t>
                          </m:r>
                          <m:r>
                            <a:rPr lang="es-ES" sz="2000" b="0" i="1" smtClean="0">
                              <a:latin typeface="Cambria Math" panose="02040503050406030204" pitchFamily="18" charset="0"/>
                            </a:rPr>
                            <m:t>,</m:t>
                          </m:r>
                          <m:r>
                            <a:rPr lang="es-ES" sz="2000" b="0" i="1" smtClean="0">
                              <a:latin typeface="Cambria Math" panose="02040503050406030204" pitchFamily="18" charset="0"/>
                            </a:rPr>
                            <m:t>𝑎</m:t>
                          </m:r>
                        </m:e>
                      </m:d>
                      <m:r>
                        <a:rPr lang="es-ES" sz="2000" b="0" i="1" smtClean="0">
                          <a:latin typeface="Cambria Math" panose="02040503050406030204" pitchFamily="18" charset="0"/>
                        </a:rPr>
                        <m:t>=</m:t>
                      </m:r>
                      <m:r>
                        <a:rPr lang="es-ES" sz="2000" b="0" i="1" smtClean="0">
                          <a:latin typeface="Cambria Math" panose="02040503050406030204" pitchFamily="18" charset="0"/>
                        </a:rPr>
                        <m:t>𝑚</m:t>
                      </m:r>
                      <m:r>
                        <a:rPr lang="es-ES" sz="2000" b="0" i="1" smtClean="0">
                          <a:latin typeface="Cambria Math" panose="02040503050406030204" pitchFamily="18" charset="0"/>
                        </a:rPr>
                        <m:t>á</m:t>
                      </m:r>
                      <m:r>
                        <a:rPr lang="es-ES" sz="2000" b="0" i="1" smtClean="0">
                          <a:latin typeface="Cambria Math" panose="02040503050406030204" pitchFamily="18" charset="0"/>
                        </a:rPr>
                        <m:t>𝑥</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 </m:t>
                          </m:r>
                          <m:r>
                            <a:rPr lang="es-ES" sz="2000" b="0" i="1" smtClean="0">
                              <a:latin typeface="Cambria Math" panose="02040503050406030204" pitchFamily="18" charset="0"/>
                            </a:rPr>
                            <m:t>𝑄</m:t>
                          </m:r>
                        </m:e>
                        <m:sub>
                          <m:r>
                            <a:rPr lang="es-ES" sz="2000" b="0" i="1" smtClean="0">
                              <a:latin typeface="Cambria Math" panose="02040503050406030204" pitchFamily="18" charset="0"/>
                            </a:rPr>
                            <m:t>𝜋</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𝑠</m:t>
                          </m:r>
                          <m:r>
                            <a:rPr lang="es-ES" sz="2000" b="0" i="1" smtClean="0">
                              <a:latin typeface="Cambria Math" panose="02040503050406030204" pitchFamily="18" charset="0"/>
                            </a:rPr>
                            <m:t>,</m:t>
                          </m:r>
                          <m:r>
                            <a:rPr lang="es-ES" sz="2000" b="0" i="1" smtClean="0">
                              <a:latin typeface="Cambria Math" panose="02040503050406030204" pitchFamily="18" charset="0"/>
                            </a:rPr>
                            <m:t>𝑎</m:t>
                          </m:r>
                        </m:e>
                      </m:d>
                      <m:r>
                        <a:rPr lang="es-ES" sz="2000" b="0" i="1" smtClean="0">
                          <a:latin typeface="Cambria Math" panose="02040503050406030204" pitchFamily="18" charset="0"/>
                        </a:rPr>
                        <m:t>      ∀ </m:t>
                      </m:r>
                      <m:r>
                        <a:rPr lang="es-ES" sz="2000" b="0" i="1" smtClean="0">
                          <a:latin typeface="Cambria Math" panose="02040503050406030204" pitchFamily="18" charset="0"/>
                        </a:rPr>
                        <m:t>𝑠</m:t>
                      </m:r>
                      <m:r>
                        <a:rPr lang="es-ES" sz="2000" b="0" i="1" smtClean="0">
                          <a:latin typeface="Cambria Math" panose="02040503050406030204" pitchFamily="18" charset="0"/>
                        </a:rPr>
                        <m:t>∈</m:t>
                      </m:r>
                      <m:r>
                        <a:rPr lang="es-ES" sz="2000" b="0" i="1" smtClean="0">
                          <a:latin typeface="Cambria Math" panose="02040503050406030204" pitchFamily="18" charset="0"/>
                        </a:rPr>
                        <m:t>𝑆</m:t>
                      </m:r>
                      <m:r>
                        <a:rPr lang="es-ES" sz="2000" b="0" i="1" smtClean="0">
                          <a:latin typeface="Cambria Math" panose="02040503050406030204" pitchFamily="18" charset="0"/>
                        </a:rPr>
                        <m:t>, ∀ </m:t>
                      </m:r>
                      <m:r>
                        <a:rPr lang="es-ES" sz="2000" b="0" i="1" smtClean="0">
                          <a:latin typeface="Cambria Math" panose="02040503050406030204" pitchFamily="18" charset="0"/>
                        </a:rPr>
                        <m:t>𝑎</m:t>
                      </m:r>
                      <m:r>
                        <a:rPr lang="es-ES" sz="2000" b="0" i="1" smtClean="0">
                          <a:latin typeface="Cambria Math" panose="02040503050406030204" pitchFamily="18" charset="0"/>
                        </a:rPr>
                        <m:t>∈</m:t>
                      </m:r>
                      <m:r>
                        <a:rPr lang="es-ES" sz="2000" b="0" i="1" smtClean="0">
                          <a:latin typeface="Cambria Math" panose="02040503050406030204" pitchFamily="18" charset="0"/>
                        </a:rPr>
                        <m:t>𝐴</m:t>
                      </m:r>
                    </m:oMath>
                  </m:oMathPara>
                </a14:m>
                <a:endParaRPr lang="es-ES" sz="2400" dirty="0"/>
              </a:p>
            </p:txBody>
          </p:sp>
        </mc:Choice>
        <mc:Fallback xmlns="">
          <p:sp>
            <p:nvSpPr>
              <p:cNvPr id="10" name="CuadroTexto 9">
                <a:extLst>
                  <a:ext uri="{FF2B5EF4-FFF2-40B4-BE49-F238E27FC236}">
                    <a16:creationId xmlns:a16="http://schemas.microsoft.com/office/drawing/2014/main" id="{6FCE3DB9-0651-E27A-B279-9395E0158322}"/>
                  </a:ext>
                </a:extLst>
              </p:cNvPr>
              <p:cNvSpPr txBox="1">
                <a:spLocks noRot="1" noChangeAspect="1" noMove="1" noResize="1" noEditPoints="1" noAdjustHandles="1" noChangeArrowheads="1" noChangeShapeType="1" noTextEdit="1"/>
              </p:cNvSpPr>
              <p:nvPr/>
            </p:nvSpPr>
            <p:spPr>
              <a:xfrm>
                <a:off x="462642" y="4468442"/>
                <a:ext cx="4974771" cy="400110"/>
              </a:xfrm>
              <a:prstGeom prst="rect">
                <a:avLst/>
              </a:prstGeom>
              <a:blipFill>
                <a:blip r:embed="rId6"/>
                <a:stretch>
                  <a:fillRect b="-9091"/>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B7F47FC6-1B8E-25E9-2E53-5C91BEC8E269}"/>
                  </a:ext>
                </a:extLst>
              </p:cNvPr>
              <p:cNvSpPr txBox="1"/>
              <p:nvPr/>
            </p:nvSpPr>
            <p:spPr>
              <a:xfrm>
                <a:off x="5437413" y="3703937"/>
                <a:ext cx="6094638" cy="7645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s-ES" sz="1800" b="0" i="1" smtClean="0">
                              <a:solidFill>
                                <a:schemeClr val="bg1"/>
                              </a:solidFill>
                              <a:latin typeface="Cambria Math" panose="02040503050406030204" pitchFamily="18" charset="0"/>
                              <a:ea typeface="Cambria Math" panose="02040503050406030204" pitchFamily="18" charset="0"/>
                            </a:rPr>
                          </m:ctrlPr>
                        </m:funcPr>
                        <m:fName>
                          <m:sSup>
                            <m:sSupPr>
                              <m:ctrlPr>
                                <a:rPr lang="es-ES" sz="1800" b="0" i="1" smtClean="0">
                                  <a:solidFill>
                                    <a:schemeClr val="bg1"/>
                                  </a:solidFill>
                                  <a:latin typeface="Cambria Math" panose="02040503050406030204" pitchFamily="18" charset="0"/>
                                  <a:ea typeface="Cambria Math" panose="02040503050406030204" pitchFamily="18" charset="0"/>
                                </a:rPr>
                              </m:ctrlPr>
                            </m:sSupPr>
                            <m:e>
                              <m:r>
                                <a:rPr lang="es-ES" sz="1800" b="0" i="1" smtClean="0">
                                  <a:solidFill>
                                    <a:schemeClr val="bg1"/>
                                  </a:solidFill>
                                  <a:latin typeface="Cambria Math" panose="02040503050406030204" pitchFamily="18" charset="0"/>
                                  <a:ea typeface="Cambria Math" panose="02040503050406030204" pitchFamily="18" charset="0"/>
                                </a:rPr>
                                <m:t>𝑉</m:t>
                              </m:r>
                            </m:e>
                            <m:sup>
                              <m:r>
                                <a:rPr lang="es-ES" sz="1800" b="0" i="1" smtClean="0">
                                  <a:solidFill>
                                    <a:schemeClr val="bg1"/>
                                  </a:solidFill>
                                  <a:latin typeface="Cambria Math" panose="02040503050406030204" pitchFamily="18" charset="0"/>
                                  <a:ea typeface="Cambria Math" panose="02040503050406030204" pitchFamily="18" charset="0"/>
                                </a:rPr>
                                <m:t>∗</m:t>
                              </m:r>
                            </m:sup>
                          </m:sSup>
                          <m:r>
                            <a:rPr lang="es-ES" sz="1800" b="0" i="1" smtClean="0">
                              <a:solidFill>
                                <a:schemeClr val="bg1"/>
                              </a:solidFill>
                              <a:latin typeface="Cambria Math" panose="02040503050406030204" pitchFamily="18" charset="0"/>
                              <a:ea typeface="Cambria Math" panose="02040503050406030204" pitchFamily="18" charset="0"/>
                            </a:rPr>
                            <m:t>(</m:t>
                          </m:r>
                          <m:r>
                            <a:rPr lang="es-ES" sz="1800" b="0" i="1" smtClean="0">
                              <a:solidFill>
                                <a:schemeClr val="bg1"/>
                              </a:solidFill>
                              <a:latin typeface="Cambria Math" panose="02040503050406030204" pitchFamily="18" charset="0"/>
                              <a:ea typeface="Cambria Math" panose="02040503050406030204" pitchFamily="18" charset="0"/>
                            </a:rPr>
                            <m:t>𝑠</m:t>
                          </m:r>
                          <m:r>
                            <a:rPr lang="es-ES" sz="1800" b="0" i="1" smtClean="0">
                              <a:solidFill>
                                <a:schemeClr val="bg1"/>
                              </a:solidFill>
                              <a:latin typeface="Cambria Math" panose="02040503050406030204" pitchFamily="18" charset="0"/>
                              <a:ea typeface="Cambria Math" panose="02040503050406030204" pitchFamily="18" charset="0"/>
                            </a:rPr>
                            <m:t>)</m:t>
                          </m:r>
                          <m:limLow>
                            <m:limLowPr>
                              <m:ctrlPr>
                                <a:rPr lang="es-ES" sz="1800" b="0" i="1" smtClean="0">
                                  <a:solidFill>
                                    <a:schemeClr val="bg1"/>
                                  </a:solidFill>
                                  <a:latin typeface="Cambria Math" panose="02040503050406030204" pitchFamily="18" charset="0"/>
                                  <a:ea typeface="Cambria Math" panose="02040503050406030204" pitchFamily="18" charset="0"/>
                                </a:rPr>
                              </m:ctrlPr>
                            </m:limLowPr>
                            <m:e>
                              <m:r>
                                <a:rPr lang="es-ES" sz="1800" b="0" i="0" smtClean="0">
                                  <a:solidFill>
                                    <a:schemeClr val="bg1"/>
                                  </a:solidFill>
                                  <a:latin typeface="Cambria Math" panose="02040503050406030204" pitchFamily="18" charset="0"/>
                                  <a:ea typeface="Cambria Math" panose="02040503050406030204" pitchFamily="18" charset="0"/>
                                </a:rPr>
                                <m:t>=</m:t>
                              </m:r>
                              <m:r>
                                <m:rPr>
                                  <m:sty m:val="p"/>
                                </m:rPr>
                                <a:rPr lang="es-ES" sz="1800" b="0" i="0" smtClean="0">
                                  <a:solidFill>
                                    <a:schemeClr val="bg1"/>
                                  </a:solidFill>
                                  <a:latin typeface="Cambria Math" panose="02040503050406030204" pitchFamily="18" charset="0"/>
                                  <a:ea typeface="Cambria Math" panose="02040503050406030204" pitchFamily="18" charset="0"/>
                                </a:rPr>
                                <m:t>max</m:t>
                              </m:r>
                            </m:e>
                            <m:lim>
                              <m:r>
                                <a:rPr lang="es-ES" sz="1800" b="0" i="1" smtClean="0">
                                  <a:solidFill>
                                    <a:schemeClr val="bg1"/>
                                  </a:solidFill>
                                  <a:latin typeface="Cambria Math" panose="02040503050406030204" pitchFamily="18" charset="0"/>
                                  <a:ea typeface="Cambria Math" panose="02040503050406030204" pitchFamily="18" charset="0"/>
                                </a:rPr>
                                <m:t>𝑎</m:t>
                              </m:r>
                            </m:lim>
                          </m:limLow>
                        </m:fName>
                        <m:e>
                          <m:nary>
                            <m:naryPr>
                              <m:chr m:val="∑"/>
                              <m:supHide m:val="on"/>
                              <m:ctrlPr>
                                <a:rPr lang="es-ES" i="1">
                                  <a:solidFill>
                                    <a:schemeClr val="bg1"/>
                                  </a:solidFill>
                                  <a:latin typeface="Cambria Math" panose="02040503050406030204" pitchFamily="18" charset="0"/>
                                  <a:ea typeface="Cambria Math" panose="02040503050406030204" pitchFamily="18" charset="0"/>
                                </a:rPr>
                              </m:ctrlPr>
                            </m:naryPr>
                            <m:sub>
                              <m:r>
                                <m:rPr>
                                  <m:brk m:alnAt="7"/>
                                </m:rPr>
                                <a:rPr lang="es-ES" i="1">
                                  <a:solidFill>
                                    <a:schemeClr val="bg1"/>
                                  </a:solidFill>
                                  <a:latin typeface="Cambria Math" panose="02040503050406030204" pitchFamily="18" charset="0"/>
                                  <a:ea typeface="Cambria Math" panose="02040503050406030204" pitchFamily="18" charset="0"/>
                                </a:rPr>
                                <m:t>𝑠</m:t>
                              </m:r>
                              <m:r>
                                <a:rPr lang="es-ES" i="1">
                                  <a:solidFill>
                                    <a:schemeClr val="bg1"/>
                                  </a:solidFill>
                                  <a:latin typeface="Cambria Math" panose="02040503050406030204" pitchFamily="18" charset="0"/>
                                  <a:ea typeface="Cambria Math" panose="02040503050406030204" pitchFamily="18" charset="0"/>
                                </a:rPr>
                                <m:t>′</m:t>
                              </m:r>
                            </m:sub>
                            <m:sup/>
                            <m:e>
                              <m:r>
                                <a:rPr lang="es-ES" i="1">
                                  <a:solidFill>
                                    <a:schemeClr val="bg1"/>
                                  </a:solidFill>
                                  <a:latin typeface="Cambria Math" panose="02040503050406030204" pitchFamily="18" charset="0"/>
                                  <a:ea typeface="Cambria Math" panose="02040503050406030204" pitchFamily="18" charset="0"/>
                                </a:rPr>
                                <m:t>𝑇</m:t>
                              </m:r>
                              <m:d>
                                <m:dPr>
                                  <m:ctrlPr>
                                    <a:rPr lang="es-ES" i="1">
                                      <a:solidFill>
                                        <a:schemeClr val="bg1"/>
                                      </a:solidFill>
                                      <a:latin typeface="Cambria Math" panose="02040503050406030204" pitchFamily="18" charset="0"/>
                                      <a:ea typeface="Cambria Math" panose="02040503050406030204" pitchFamily="18" charset="0"/>
                                    </a:rPr>
                                  </m:ctrlPr>
                                </m:dPr>
                                <m:e>
                                  <m:r>
                                    <a:rPr lang="es-ES" i="1">
                                      <a:solidFill>
                                        <a:schemeClr val="bg1"/>
                                      </a:solidFill>
                                      <a:latin typeface="Cambria Math" panose="02040503050406030204" pitchFamily="18" charset="0"/>
                                      <a:ea typeface="Cambria Math" panose="02040503050406030204" pitchFamily="18" charset="0"/>
                                    </a:rPr>
                                    <m:t>𝑠</m:t>
                                  </m:r>
                                  <m:r>
                                    <a:rPr lang="es-ES" i="1">
                                      <a:solidFill>
                                        <a:schemeClr val="bg1"/>
                                      </a:solidFill>
                                      <a:latin typeface="Cambria Math" panose="02040503050406030204" pitchFamily="18" charset="0"/>
                                      <a:ea typeface="Cambria Math" panose="02040503050406030204" pitchFamily="18" charset="0"/>
                                    </a:rPr>
                                    <m:t>,</m:t>
                                  </m:r>
                                  <m:r>
                                    <a:rPr lang="es-ES" i="1">
                                      <a:solidFill>
                                        <a:schemeClr val="bg1"/>
                                      </a:solidFill>
                                      <a:latin typeface="Cambria Math" panose="02040503050406030204" pitchFamily="18" charset="0"/>
                                      <a:ea typeface="Cambria Math" panose="02040503050406030204" pitchFamily="18" charset="0"/>
                                    </a:rPr>
                                    <m:t>𝑎</m:t>
                                  </m:r>
                                  <m:r>
                                    <a:rPr lang="es-ES" i="1">
                                      <a:solidFill>
                                        <a:schemeClr val="bg1"/>
                                      </a:solidFill>
                                      <a:latin typeface="Cambria Math" panose="02040503050406030204" pitchFamily="18" charset="0"/>
                                      <a:ea typeface="Cambria Math" panose="02040503050406030204" pitchFamily="18" charset="0"/>
                                    </a:rPr>
                                    <m:t>,</m:t>
                                  </m:r>
                                  <m:sSup>
                                    <m:sSupPr>
                                      <m:ctrlPr>
                                        <a:rPr lang="es-ES" i="1">
                                          <a:solidFill>
                                            <a:schemeClr val="bg1"/>
                                          </a:solidFill>
                                          <a:latin typeface="Cambria Math" panose="02040503050406030204" pitchFamily="18" charset="0"/>
                                          <a:ea typeface="Cambria Math" panose="02040503050406030204" pitchFamily="18" charset="0"/>
                                        </a:rPr>
                                      </m:ctrlPr>
                                    </m:sSupPr>
                                    <m:e>
                                      <m:r>
                                        <a:rPr lang="es-ES" i="1">
                                          <a:solidFill>
                                            <a:schemeClr val="bg1"/>
                                          </a:solidFill>
                                          <a:latin typeface="Cambria Math" panose="02040503050406030204" pitchFamily="18" charset="0"/>
                                          <a:ea typeface="Cambria Math" panose="02040503050406030204" pitchFamily="18" charset="0"/>
                                        </a:rPr>
                                        <m:t>𝑠</m:t>
                                      </m:r>
                                    </m:e>
                                    <m:sup>
                                      <m:r>
                                        <a:rPr lang="es-ES" i="1">
                                          <a:solidFill>
                                            <a:schemeClr val="bg1"/>
                                          </a:solidFill>
                                          <a:latin typeface="Cambria Math" panose="02040503050406030204" pitchFamily="18" charset="0"/>
                                          <a:ea typeface="Cambria Math" panose="02040503050406030204" pitchFamily="18" charset="0"/>
                                        </a:rPr>
                                        <m:t>′</m:t>
                                      </m:r>
                                    </m:sup>
                                  </m:sSup>
                                </m:e>
                              </m:d>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𝑅</m:t>
                              </m:r>
                              <m:d>
                                <m:dPr>
                                  <m:ctrlPr>
                                    <a:rPr lang="es-ES" i="1">
                                      <a:solidFill>
                                        <a:schemeClr val="bg1"/>
                                      </a:solidFill>
                                      <a:latin typeface="Cambria Math" panose="02040503050406030204" pitchFamily="18" charset="0"/>
                                      <a:ea typeface="Cambria Math" panose="02040503050406030204" pitchFamily="18" charset="0"/>
                                    </a:rPr>
                                  </m:ctrlPr>
                                </m:dPr>
                                <m:e>
                                  <m:r>
                                    <a:rPr lang="es-ES" i="1">
                                      <a:solidFill>
                                        <a:schemeClr val="bg1"/>
                                      </a:solidFill>
                                      <a:latin typeface="Cambria Math" panose="02040503050406030204" pitchFamily="18" charset="0"/>
                                      <a:ea typeface="Cambria Math" panose="02040503050406030204" pitchFamily="18" charset="0"/>
                                    </a:rPr>
                                    <m:t>𝑠</m:t>
                                  </m:r>
                                  <m:r>
                                    <a:rPr lang="es-ES" i="1">
                                      <a:solidFill>
                                        <a:schemeClr val="bg1"/>
                                      </a:solidFill>
                                      <a:latin typeface="Cambria Math" panose="02040503050406030204" pitchFamily="18" charset="0"/>
                                      <a:ea typeface="Cambria Math" panose="02040503050406030204" pitchFamily="18" charset="0"/>
                                    </a:rPr>
                                    <m:t>,</m:t>
                                  </m:r>
                                  <m:r>
                                    <a:rPr lang="es-ES" i="1">
                                      <a:solidFill>
                                        <a:schemeClr val="bg1"/>
                                      </a:solidFill>
                                      <a:latin typeface="Cambria Math" panose="02040503050406030204" pitchFamily="18" charset="0"/>
                                      <a:ea typeface="Cambria Math" panose="02040503050406030204" pitchFamily="18" charset="0"/>
                                    </a:rPr>
                                    <m:t>𝑎</m:t>
                                  </m:r>
                                  <m:r>
                                    <a:rPr lang="es-ES" i="1">
                                      <a:solidFill>
                                        <a:schemeClr val="bg1"/>
                                      </a:solidFill>
                                      <a:latin typeface="Cambria Math" panose="02040503050406030204" pitchFamily="18" charset="0"/>
                                      <a:ea typeface="Cambria Math" panose="02040503050406030204" pitchFamily="18" charset="0"/>
                                    </a:rPr>
                                    <m:t>,</m:t>
                                  </m:r>
                                  <m:sSup>
                                    <m:sSupPr>
                                      <m:ctrlPr>
                                        <a:rPr lang="es-ES" i="1">
                                          <a:solidFill>
                                            <a:schemeClr val="bg1"/>
                                          </a:solidFill>
                                          <a:latin typeface="Cambria Math" panose="02040503050406030204" pitchFamily="18" charset="0"/>
                                          <a:ea typeface="Cambria Math" panose="02040503050406030204" pitchFamily="18" charset="0"/>
                                        </a:rPr>
                                      </m:ctrlPr>
                                    </m:sSupPr>
                                    <m:e>
                                      <m:r>
                                        <a:rPr lang="es-ES" i="1">
                                          <a:solidFill>
                                            <a:schemeClr val="bg1"/>
                                          </a:solidFill>
                                          <a:latin typeface="Cambria Math" panose="02040503050406030204" pitchFamily="18" charset="0"/>
                                          <a:ea typeface="Cambria Math" panose="02040503050406030204" pitchFamily="18" charset="0"/>
                                        </a:rPr>
                                        <m:t>𝑠</m:t>
                                      </m:r>
                                    </m:e>
                                    <m:sup>
                                      <m:r>
                                        <a:rPr lang="es-ES" i="1">
                                          <a:solidFill>
                                            <a:schemeClr val="bg1"/>
                                          </a:solidFill>
                                          <a:latin typeface="Cambria Math" panose="02040503050406030204" pitchFamily="18" charset="0"/>
                                          <a:ea typeface="Cambria Math" panose="02040503050406030204" pitchFamily="18" charset="0"/>
                                        </a:rPr>
                                        <m:t>′</m:t>
                                      </m:r>
                                    </m:sup>
                                  </m:sSup>
                                </m:e>
                              </m:d>
                              <m:r>
                                <a:rPr lang="es-ES" i="1">
                                  <a:solidFill>
                                    <a:schemeClr val="bg1"/>
                                  </a:solidFill>
                                  <a:latin typeface="Cambria Math" panose="02040503050406030204" pitchFamily="18" charset="0"/>
                                  <a:ea typeface="Cambria Math" panose="02040503050406030204" pitchFamily="18" charset="0"/>
                                </a:rPr>
                                <m:t>+</m:t>
                              </m:r>
                              <m:r>
                                <a:rPr lang="es-ES" i="1">
                                  <a:solidFill>
                                    <a:schemeClr val="bg1"/>
                                  </a:solidFill>
                                  <a:latin typeface="Cambria Math" panose="02040503050406030204" pitchFamily="18" charset="0"/>
                                  <a:ea typeface="Cambria Math" panose="02040503050406030204" pitchFamily="18" charset="0"/>
                                </a:rPr>
                                <m:t>𝛾</m:t>
                              </m:r>
                              <m:sSub>
                                <m:sSubPr>
                                  <m:ctrlPr>
                                    <a:rPr lang="es-ES" i="1">
                                      <a:solidFill>
                                        <a:schemeClr val="bg1"/>
                                      </a:solidFill>
                                      <a:latin typeface="Cambria Math" panose="02040503050406030204" pitchFamily="18" charset="0"/>
                                      <a:ea typeface="Cambria Math" panose="02040503050406030204" pitchFamily="18" charset="0"/>
                                    </a:rPr>
                                  </m:ctrlPr>
                                </m:sSubPr>
                                <m:e>
                                  <m:r>
                                    <a:rPr lang="es-ES" i="1">
                                      <a:solidFill>
                                        <a:schemeClr val="bg1"/>
                                      </a:solidFill>
                                      <a:latin typeface="Cambria Math" panose="02040503050406030204" pitchFamily="18" charset="0"/>
                                      <a:ea typeface="Cambria Math" panose="02040503050406030204" pitchFamily="18" charset="0"/>
                                    </a:rPr>
                                    <m:t>𝑉</m:t>
                                  </m:r>
                                </m:e>
                                <m:sub>
                                  <m:r>
                                    <a:rPr lang="es-ES" i="1">
                                      <a:solidFill>
                                        <a:schemeClr val="bg1"/>
                                      </a:solidFill>
                                      <a:latin typeface="Cambria Math" panose="02040503050406030204" pitchFamily="18" charset="0"/>
                                      <a:ea typeface="Cambria Math" panose="02040503050406030204" pitchFamily="18" charset="0"/>
                                    </a:rPr>
                                    <m:t>𝜋</m:t>
                                  </m:r>
                                </m:sub>
                              </m:sSub>
                              <m:r>
                                <a:rPr lang="es-ES" i="1">
                                  <a:solidFill>
                                    <a:schemeClr val="bg1"/>
                                  </a:solidFill>
                                  <a:latin typeface="Cambria Math" panose="02040503050406030204" pitchFamily="18" charset="0"/>
                                  <a:ea typeface="Cambria Math" panose="02040503050406030204" pitchFamily="18" charset="0"/>
                                </a:rPr>
                                <m:t>(</m:t>
                              </m:r>
                              <m:r>
                                <a:rPr lang="es-ES" i="1">
                                  <a:solidFill>
                                    <a:schemeClr val="bg1"/>
                                  </a:solidFill>
                                  <a:latin typeface="Cambria Math" panose="02040503050406030204" pitchFamily="18" charset="0"/>
                                  <a:ea typeface="Cambria Math" panose="02040503050406030204" pitchFamily="18" charset="0"/>
                                </a:rPr>
                                <m:t>𝑠</m:t>
                              </m:r>
                              <m:r>
                                <a:rPr lang="es-ES" i="1">
                                  <a:solidFill>
                                    <a:schemeClr val="bg1"/>
                                  </a:solidFill>
                                  <a:latin typeface="Cambria Math" panose="02040503050406030204" pitchFamily="18" charset="0"/>
                                  <a:ea typeface="Cambria Math" panose="02040503050406030204" pitchFamily="18" charset="0"/>
                                </a:rPr>
                                <m:t>′)]</m:t>
                              </m:r>
                            </m:e>
                          </m:nary>
                        </m:e>
                      </m:func>
                    </m:oMath>
                  </m:oMathPara>
                </a14:m>
                <a:endParaRPr lang="es-ES" dirty="0">
                  <a:solidFill>
                    <a:schemeClr val="tx1"/>
                  </a:solidFill>
                </a:endParaRPr>
              </a:p>
            </p:txBody>
          </p:sp>
        </mc:Choice>
        <mc:Fallback xmlns="">
          <p:sp>
            <p:nvSpPr>
              <p:cNvPr id="12" name="CuadroTexto 11">
                <a:extLst>
                  <a:ext uri="{FF2B5EF4-FFF2-40B4-BE49-F238E27FC236}">
                    <a16:creationId xmlns:a16="http://schemas.microsoft.com/office/drawing/2014/main" id="{B7F47FC6-1B8E-25E9-2E53-5C91BEC8E269}"/>
                  </a:ext>
                </a:extLst>
              </p:cNvPr>
              <p:cNvSpPr txBox="1">
                <a:spLocks noRot="1" noChangeAspect="1" noMove="1" noResize="1" noEditPoints="1" noAdjustHandles="1" noChangeArrowheads="1" noChangeShapeType="1" noTextEdit="1"/>
              </p:cNvSpPr>
              <p:nvPr/>
            </p:nvSpPr>
            <p:spPr>
              <a:xfrm>
                <a:off x="5437413" y="3703937"/>
                <a:ext cx="6094638" cy="764505"/>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EAD80DB8-67A8-9659-F1C5-02C4D3DEB359}"/>
                  </a:ext>
                </a:extLst>
              </p:cNvPr>
              <p:cNvSpPr txBox="1"/>
              <p:nvPr/>
            </p:nvSpPr>
            <p:spPr>
              <a:xfrm>
                <a:off x="5634720" y="4747632"/>
                <a:ext cx="6094638" cy="7645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s-ES" sz="1800" b="0" i="1" smtClean="0">
                              <a:solidFill>
                                <a:schemeClr val="bg1"/>
                              </a:solidFill>
                              <a:latin typeface="Cambria Math" panose="02040503050406030204" pitchFamily="18" charset="0"/>
                              <a:ea typeface="Cambria Math" panose="02040503050406030204" pitchFamily="18" charset="0"/>
                            </a:rPr>
                          </m:ctrlPr>
                        </m:funcPr>
                        <m:fName>
                          <m:sSup>
                            <m:sSupPr>
                              <m:ctrlPr>
                                <a:rPr lang="es-ES" sz="1800" b="0" i="1" smtClean="0">
                                  <a:solidFill>
                                    <a:schemeClr val="bg1"/>
                                  </a:solidFill>
                                  <a:latin typeface="Cambria Math" panose="02040503050406030204" pitchFamily="18" charset="0"/>
                                  <a:ea typeface="Cambria Math" panose="02040503050406030204" pitchFamily="18" charset="0"/>
                                </a:rPr>
                              </m:ctrlPr>
                            </m:sSupPr>
                            <m:e>
                              <m:r>
                                <a:rPr lang="es-ES" sz="1800" b="0" i="1" smtClean="0">
                                  <a:solidFill>
                                    <a:schemeClr val="bg1"/>
                                  </a:solidFill>
                                  <a:latin typeface="Cambria Math" panose="02040503050406030204" pitchFamily="18" charset="0"/>
                                  <a:ea typeface="Cambria Math" panose="02040503050406030204" pitchFamily="18" charset="0"/>
                                </a:rPr>
                                <m:t>𝑄</m:t>
                              </m:r>
                            </m:e>
                            <m:sup>
                              <m:r>
                                <a:rPr lang="es-ES" sz="1800" b="0" i="1" smtClean="0">
                                  <a:solidFill>
                                    <a:schemeClr val="bg1"/>
                                  </a:solidFill>
                                  <a:latin typeface="Cambria Math" panose="02040503050406030204" pitchFamily="18" charset="0"/>
                                  <a:ea typeface="Cambria Math" panose="02040503050406030204" pitchFamily="18" charset="0"/>
                                </a:rPr>
                                <m:t>∗</m:t>
                              </m:r>
                            </m:sup>
                          </m:sSup>
                          <m:d>
                            <m:dPr>
                              <m:ctrlPr>
                                <a:rPr lang="es-ES" sz="1800" b="0" i="1" smtClean="0">
                                  <a:solidFill>
                                    <a:schemeClr val="bg1"/>
                                  </a:solidFill>
                                  <a:latin typeface="Cambria Math" panose="02040503050406030204" pitchFamily="18" charset="0"/>
                                  <a:ea typeface="Cambria Math" panose="02040503050406030204" pitchFamily="18" charset="0"/>
                                </a:rPr>
                              </m:ctrlPr>
                            </m:dPr>
                            <m:e>
                              <m:r>
                                <a:rPr lang="es-ES" sz="1800" b="0" i="1" smtClean="0">
                                  <a:solidFill>
                                    <a:schemeClr val="bg1"/>
                                  </a:solidFill>
                                  <a:latin typeface="Cambria Math" panose="02040503050406030204" pitchFamily="18" charset="0"/>
                                  <a:ea typeface="Cambria Math" panose="02040503050406030204" pitchFamily="18" charset="0"/>
                                </a:rPr>
                                <m:t>𝑠</m:t>
                              </m:r>
                              <m:r>
                                <a:rPr lang="es-ES" sz="1800" b="0" i="1" smtClean="0">
                                  <a:solidFill>
                                    <a:schemeClr val="bg1"/>
                                  </a:solidFill>
                                  <a:latin typeface="Cambria Math" panose="02040503050406030204" pitchFamily="18" charset="0"/>
                                  <a:ea typeface="Cambria Math" panose="02040503050406030204" pitchFamily="18" charset="0"/>
                                </a:rPr>
                                <m:t>,</m:t>
                              </m:r>
                              <m:r>
                                <a:rPr lang="es-ES" sz="1800" b="0" i="1" smtClean="0">
                                  <a:solidFill>
                                    <a:schemeClr val="bg1"/>
                                  </a:solidFill>
                                  <a:latin typeface="Cambria Math" panose="02040503050406030204" pitchFamily="18" charset="0"/>
                                  <a:ea typeface="Cambria Math" panose="02040503050406030204" pitchFamily="18" charset="0"/>
                                </a:rPr>
                                <m:t>𝑎</m:t>
                              </m:r>
                            </m:e>
                          </m:d>
                          <m:r>
                            <a:rPr lang="es-ES" sz="1800" b="0" i="1" smtClean="0">
                              <a:solidFill>
                                <a:schemeClr val="bg1"/>
                              </a:solidFill>
                              <a:latin typeface="Cambria Math" panose="02040503050406030204" pitchFamily="18" charset="0"/>
                              <a:ea typeface="Cambria Math" panose="02040503050406030204" pitchFamily="18" charset="0"/>
                            </a:rPr>
                            <m:t>=</m:t>
                          </m:r>
                        </m:fName>
                        <m:e>
                          <m:nary>
                            <m:naryPr>
                              <m:chr m:val="∑"/>
                              <m:supHide m:val="on"/>
                              <m:ctrlPr>
                                <a:rPr lang="es-ES" i="1">
                                  <a:solidFill>
                                    <a:schemeClr val="bg1"/>
                                  </a:solidFill>
                                  <a:latin typeface="Cambria Math" panose="02040503050406030204" pitchFamily="18" charset="0"/>
                                  <a:ea typeface="Cambria Math" panose="02040503050406030204" pitchFamily="18" charset="0"/>
                                </a:rPr>
                              </m:ctrlPr>
                            </m:naryPr>
                            <m:sub>
                              <m:r>
                                <m:rPr>
                                  <m:brk m:alnAt="7"/>
                                </m:rPr>
                                <a:rPr lang="es-ES" i="1">
                                  <a:solidFill>
                                    <a:schemeClr val="bg1"/>
                                  </a:solidFill>
                                  <a:latin typeface="Cambria Math" panose="02040503050406030204" pitchFamily="18" charset="0"/>
                                  <a:ea typeface="Cambria Math" panose="02040503050406030204" pitchFamily="18" charset="0"/>
                                </a:rPr>
                                <m:t>𝑠</m:t>
                              </m:r>
                              <m:r>
                                <a:rPr lang="es-ES" i="1">
                                  <a:solidFill>
                                    <a:schemeClr val="bg1"/>
                                  </a:solidFill>
                                  <a:latin typeface="Cambria Math" panose="02040503050406030204" pitchFamily="18" charset="0"/>
                                  <a:ea typeface="Cambria Math" panose="02040503050406030204" pitchFamily="18" charset="0"/>
                                </a:rPr>
                                <m:t>′</m:t>
                              </m:r>
                            </m:sub>
                            <m:sup/>
                            <m:e>
                              <m:r>
                                <a:rPr lang="es-ES" i="1">
                                  <a:solidFill>
                                    <a:schemeClr val="bg1"/>
                                  </a:solidFill>
                                  <a:latin typeface="Cambria Math" panose="02040503050406030204" pitchFamily="18" charset="0"/>
                                  <a:ea typeface="Cambria Math" panose="02040503050406030204" pitchFamily="18" charset="0"/>
                                </a:rPr>
                                <m:t>𝑇</m:t>
                              </m:r>
                              <m:d>
                                <m:dPr>
                                  <m:ctrlPr>
                                    <a:rPr lang="es-ES" i="1">
                                      <a:solidFill>
                                        <a:schemeClr val="bg1"/>
                                      </a:solidFill>
                                      <a:latin typeface="Cambria Math" panose="02040503050406030204" pitchFamily="18" charset="0"/>
                                      <a:ea typeface="Cambria Math" panose="02040503050406030204" pitchFamily="18" charset="0"/>
                                    </a:rPr>
                                  </m:ctrlPr>
                                </m:dPr>
                                <m:e>
                                  <m:r>
                                    <a:rPr lang="es-ES" i="1">
                                      <a:solidFill>
                                        <a:schemeClr val="bg1"/>
                                      </a:solidFill>
                                      <a:latin typeface="Cambria Math" panose="02040503050406030204" pitchFamily="18" charset="0"/>
                                      <a:ea typeface="Cambria Math" panose="02040503050406030204" pitchFamily="18" charset="0"/>
                                    </a:rPr>
                                    <m:t>𝑠</m:t>
                                  </m:r>
                                  <m:r>
                                    <a:rPr lang="es-ES" i="1">
                                      <a:solidFill>
                                        <a:schemeClr val="bg1"/>
                                      </a:solidFill>
                                      <a:latin typeface="Cambria Math" panose="02040503050406030204" pitchFamily="18" charset="0"/>
                                      <a:ea typeface="Cambria Math" panose="02040503050406030204" pitchFamily="18" charset="0"/>
                                    </a:rPr>
                                    <m:t>,</m:t>
                                  </m:r>
                                  <m:r>
                                    <a:rPr lang="es-ES" i="1">
                                      <a:solidFill>
                                        <a:schemeClr val="bg1"/>
                                      </a:solidFill>
                                      <a:latin typeface="Cambria Math" panose="02040503050406030204" pitchFamily="18" charset="0"/>
                                      <a:ea typeface="Cambria Math" panose="02040503050406030204" pitchFamily="18" charset="0"/>
                                    </a:rPr>
                                    <m:t>𝑎</m:t>
                                  </m:r>
                                  <m:r>
                                    <a:rPr lang="es-ES" i="1">
                                      <a:solidFill>
                                        <a:schemeClr val="bg1"/>
                                      </a:solidFill>
                                      <a:latin typeface="Cambria Math" panose="02040503050406030204" pitchFamily="18" charset="0"/>
                                      <a:ea typeface="Cambria Math" panose="02040503050406030204" pitchFamily="18" charset="0"/>
                                    </a:rPr>
                                    <m:t>,</m:t>
                                  </m:r>
                                  <m:sSup>
                                    <m:sSupPr>
                                      <m:ctrlPr>
                                        <a:rPr lang="es-ES" i="1">
                                          <a:solidFill>
                                            <a:schemeClr val="bg1"/>
                                          </a:solidFill>
                                          <a:latin typeface="Cambria Math" panose="02040503050406030204" pitchFamily="18" charset="0"/>
                                          <a:ea typeface="Cambria Math" panose="02040503050406030204" pitchFamily="18" charset="0"/>
                                        </a:rPr>
                                      </m:ctrlPr>
                                    </m:sSupPr>
                                    <m:e>
                                      <m:r>
                                        <a:rPr lang="es-ES" i="1">
                                          <a:solidFill>
                                            <a:schemeClr val="bg1"/>
                                          </a:solidFill>
                                          <a:latin typeface="Cambria Math" panose="02040503050406030204" pitchFamily="18" charset="0"/>
                                          <a:ea typeface="Cambria Math" panose="02040503050406030204" pitchFamily="18" charset="0"/>
                                        </a:rPr>
                                        <m:t>𝑠</m:t>
                                      </m:r>
                                    </m:e>
                                    <m:sup>
                                      <m:r>
                                        <a:rPr lang="es-ES" i="1">
                                          <a:solidFill>
                                            <a:schemeClr val="bg1"/>
                                          </a:solidFill>
                                          <a:latin typeface="Cambria Math" panose="02040503050406030204" pitchFamily="18" charset="0"/>
                                          <a:ea typeface="Cambria Math" panose="02040503050406030204" pitchFamily="18" charset="0"/>
                                        </a:rPr>
                                        <m:t>′</m:t>
                                      </m:r>
                                    </m:sup>
                                  </m:sSup>
                                </m:e>
                              </m:d>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𝑅</m:t>
                              </m:r>
                              <m:d>
                                <m:dPr>
                                  <m:ctrlPr>
                                    <a:rPr lang="es-ES" i="1">
                                      <a:solidFill>
                                        <a:schemeClr val="bg1"/>
                                      </a:solidFill>
                                      <a:latin typeface="Cambria Math" panose="02040503050406030204" pitchFamily="18" charset="0"/>
                                      <a:ea typeface="Cambria Math" panose="02040503050406030204" pitchFamily="18" charset="0"/>
                                    </a:rPr>
                                  </m:ctrlPr>
                                </m:dPr>
                                <m:e>
                                  <m:r>
                                    <a:rPr lang="es-ES" i="1">
                                      <a:solidFill>
                                        <a:schemeClr val="bg1"/>
                                      </a:solidFill>
                                      <a:latin typeface="Cambria Math" panose="02040503050406030204" pitchFamily="18" charset="0"/>
                                      <a:ea typeface="Cambria Math" panose="02040503050406030204" pitchFamily="18" charset="0"/>
                                    </a:rPr>
                                    <m:t>𝑠</m:t>
                                  </m:r>
                                  <m:r>
                                    <a:rPr lang="es-ES" i="1">
                                      <a:solidFill>
                                        <a:schemeClr val="bg1"/>
                                      </a:solidFill>
                                      <a:latin typeface="Cambria Math" panose="02040503050406030204" pitchFamily="18" charset="0"/>
                                      <a:ea typeface="Cambria Math" panose="02040503050406030204" pitchFamily="18" charset="0"/>
                                    </a:rPr>
                                    <m:t>,</m:t>
                                  </m:r>
                                  <m:r>
                                    <a:rPr lang="es-ES" i="1">
                                      <a:solidFill>
                                        <a:schemeClr val="bg1"/>
                                      </a:solidFill>
                                      <a:latin typeface="Cambria Math" panose="02040503050406030204" pitchFamily="18" charset="0"/>
                                      <a:ea typeface="Cambria Math" panose="02040503050406030204" pitchFamily="18" charset="0"/>
                                    </a:rPr>
                                    <m:t>𝑎</m:t>
                                  </m:r>
                                  <m:r>
                                    <a:rPr lang="es-ES" i="1">
                                      <a:solidFill>
                                        <a:schemeClr val="bg1"/>
                                      </a:solidFill>
                                      <a:latin typeface="Cambria Math" panose="02040503050406030204" pitchFamily="18" charset="0"/>
                                      <a:ea typeface="Cambria Math" panose="02040503050406030204" pitchFamily="18" charset="0"/>
                                    </a:rPr>
                                    <m:t>,</m:t>
                                  </m:r>
                                  <m:sSup>
                                    <m:sSupPr>
                                      <m:ctrlPr>
                                        <a:rPr lang="es-ES" i="1">
                                          <a:solidFill>
                                            <a:schemeClr val="bg1"/>
                                          </a:solidFill>
                                          <a:latin typeface="Cambria Math" panose="02040503050406030204" pitchFamily="18" charset="0"/>
                                          <a:ea typeface="Cambria Math" panose="02040503050406030204" pitchFamily="18" charset="0"/>
                                        </a:rPr>
                                      </m:ctrlPr>
                                    </m:sSupPr>
                                    <m:e>
                                      <m:r>
                                        <a:rPr lang="es-ES" i="1">
                                          <a:solidFill>
                                            <a:schemeClr val="bg1"/>
                                          </a:solidFill>
                                          <a:latin typeface="Cambria Math" panose="02040503050406030204" pitchFamily="18" charset="0"/>
                                          <a:ea typeface="Cambria Math" panose="02040503050406030204" pitchFamily="18" charset="0"/>
                                        </a:rPr>
                                        <m:t>𝑠</m:t>
                                      </m:r>
                                    </m:e>
                                    <m:sup>
                                      <m:r>
                                        <a:rPr lang="es-ES" i="1">
                                          <a:solidFill>
                                            <a:schemeClr val="bg1"/>
                                          </a:solidFill>
                                          <a:latin typeface="Cambria Math" panose="02040503050406030204" pitchFamily="18" charset="0"/>
                                          <a:ea typeface="Cambria Math" panose="02040503050406030204" pitchFamily="18" charset="0"/>
                                        </a:rPr>
                                        <m:t>′</m:t>
                                      </m:r>
                                    </m:sup>
                                  </m:sSup>
                                </m:e>
                              </m:d>
                              <m:r>
                                <a:rPr lang="es-ES" i="1">
                                  <a:solidFill>
                                    <a:schemeClr val="bg1"/>
                                  </a:solidFill>
                                  <a:latin typeface="Cambria Math" panose="02040503050406030204" pitchFamily="18" charset="0"/>
                                  <a:ea typeface="Cambria Math" panose="02040503050406030204" pitchFamily="18" charset="0"/>
                                </a:rPr>
                                <m:t>+</m:t>
                              </m:r>
                              <m:func>
                                <m:funcPr>
                                  <m:ctrlPr>
                                    <a:rPr lang="es-ES" i="1" smtClean="0">
                                      <a:solidFill>
                                        <a:schemeClr val="bg1"/>
                                      </a:solidFill>
                                      <a:latin typeface="Cambria Math" panose="02040503050406030204" pitchFamily="18" charset="0"/>
                                      <a:ea typeface="Cambria Math" panose="02040503050406030204" pitchFamily="18" charset="0"/>
                                    </a:rPr>
                                  </m:ctrlPr>
                                </m:funcPr>
                                <m:fName>
                                  <m:r>
                                    <a:rPr lang="es-ES" i="1">
                                      <a:solidFill>
                                        <a:schemeClr val="bg1"/>
                                      </a:solidFill>
                                      <a:latin typeface="Cambria Math" panose="02040503050406030204" pitchFamily="18" charset="0"/>
                                      <a:ea typeface="Cambria Math" panose="02040503050406030204" pitchFamily="18" charset="0"/>
                                    </a:rPr>
                                    <m:t>𝛾</m:t>
                                  </m:r>
                                  <m:limLow>
                                    <m:limLowPr>
                                      <m:ctrlPr>
                                        <a:rPr lang="es-ES" i="1" smtClean="0">
                                          <a:solidFill>
                                            <a:schemeClr val="bg1"/>
                                          </a:solidFill>
                                          <a:latin typeface="Cambria Math" panose="02040503050406030204" pitchFamily="18" charset="0"/>
                                          <a:ea typeface="Cambria Math" panose="02040503050406030204" pitchFamily="18" charset="0"/>
                                        </a:rPr>
                                      </m:ctrlPr>
                                    </m:limLowPr>
                                    <m:e>
                                      <m:r>
                                        <m:rPr>
                                          <m:sty m:val="p"/>
                                        </m:rPr>
                                        <a:rPr lang="es-ES" i="0" smtClean="0">
                                          <a:solidFill>
                                            <a:schemeClr val="bg1"/>
                                          </a:solidFill>
                                          <a:latin typeface="Cambria Math" panose="02040503050406030204" pitchFamily="18" charset="0"/>
                                          <a:ea typeface="Cambria Math" panose="02040503050406030204" pitchFamily="18" charset="0"/>
                                        </a:rPr>
                                        <m:t>max</m:t>
                                      </m:r>
                                    </m:e>
                                    <m:lim>
                                      <m:r>
                                        <a:rPr lang="es-ES" b="0" i="1" smtClean="0">
                                          <a:solidFill>
                                            <a:schemeClr val="bg1"/>
                                          </a:solidFill>
                                          <a:latin typeface="Cambria Math" panose="02040503050406030204" pitchFamily="18" charset="0"/>
                                          <a:ea typeface="Cambria Math" panose="02040503050406030204" pitchFamily="18" charset="0"/>
                                        </a:rPr>
                                        <m:t>𝑎</m:t>
                                      </m:r>
                                      <m:r>
                                        <a:rPr lang="es-ES" b="0" i="1" smtClean="0">
                                          <a:solidFill>
                                            <a:schemeClr val="bg1"/>
                                          </a:solidFill>
                                          <a:latin typeface="Cambria Math" panose="02040503050406030204" pitchFamily="18" charset="0"/>
                                          <a:ea typeface="Cambria Math" panose="02040503050406030204" pitchFamily="18" charset="0"/>
                                        </a:rPr>
                                        <m:t>′</m:t>
                                      </m:r>
                                    </m:lim>
                                  </m:limLow>
                                </m:fName>
                                <m:e>
                                  <m:sSup>
                                    <m:sSupPr>
                                      <m:ctrlPr>
                                        <a:rPr lang="es-ES" b="0" i="1" smtClean="0">
                                          <a:solidFill>
                                            <a:schemeClr val="bg1"/>
                                          </a:solidFill>
                                          <a:latin typeface="Cambria Math" panose="02040503050406030204" pitchFamily="18" charset="0"/>
                                          <a:ea typeface="Cambria Math" panose="02040503050406030204" pitchFamily="18" charset="0"/>
                                        </a:rPr>
                                      </m:ctrlPr>
                                    </m:sSupPr>
                                    <m:e>
                                      <m:r>
                                        <a:rPr lang="es-ES" b="0" i="1" smtClean="0">
                                          <a:solidFill>
                                            <a:schemeClr val="bg1"/>
                                          </a:solidFill>
                                          <a:latin typeface="Cambria Math" panose="02040503050406030204" pitchFamily="18" charset="0"/>
                                          <a:ea typeface="Cambria Math" panose="02040503050406030204" pitchFamily="18" charset="0"/>
                                        </a:rPr>
                                        <m:t>𝑄</m:t>
                                      </m:r>
                                    </m:e>
                                    <m:sup>
                                      <m:r>
                                        <a:rPr lang="es-ES" b="0" i="1" smtClean="0">
                                          <a:solidFill>
                                            <a:schemeClr val="bg1"/>
                                          </a:solidFill>
                                          <a:latin typeface="Cambria Math" panose="02040503050406030204" pitchFamily="18" charset="0"/>
                                          <a:ea typeface="Cambria Math" panose="02040503050406030204" pitchFamily="18" charset="0"/>
                                        </a:rPr>
                                        <m:t>∗</m:t>
                                      </m:r>
                                    </m:sup>
                                  </m:sSup>
                                  <m:r>
                                    <a:rPr lang="es-ES" b="0" i="1" smtClean="0">
                                      <a:solidFill>
                                        <a:schemeClr val="bg1"/>
                                      </a:solidFill>
                                      <a:latin typeface="Cambria Math" panose="02040503050406030204" pitchFamily="18" charset="0"/>
                                      <a:ea typeface="Cambria Math" panose="02040503050406030204" pitchFamily="18" charset="0"/>
                                    </a:rPr>
                                    <m:t>(</m:t>
                                  </m:r>
                                  <m:sSup>
                                    <m:sSupPr>
                                      <m:ctrlPr>
                                        <a:rPr lang="es-ES" b="0" i="1" smtClean="0">
                                          <a:solidFill>
                                            <a:schemeClr val="bg1"/>
                                          </a:solidFill>
                                          <a:latin typeface="Cambria Math" panose="02040503050406030204" pitchFamily="18" charset="0"/>
                                          <a:ea typeface="Cambria Math" panose="02040503050406030204" pitchFamily="18" charset="0"/>
                                        </a:rPr>
                                      </m:ctrlPr>
                                    </m:sSupPr>
                                    <m:e>
                                      <m:r>
                                        <a:rPr lang="es-ES" b="0" i="1" smtClean="0">
                                          <a:solidFill>
                                            <a:schemeClr val="bg1"/>
                                          </a:solidFill>
                                          <a:latin typeface="Cambria Math" panose="02040503050406030204" pitchFamily="18" charset="0"/>
                                          <a:ea typeface="Cambria Math" panose="02040503050406030204" pitchFamily="18" charset="0"/>
                                        </a:rPr>
                                        <m:t>𝑠</m:t>
                                      </m:r>
                                    </m:e>
                                    <m:sup>
                                      <m:r>
                                        <a:rPr lang="es-ES" b="0" i="1" smtClean="0">
                                          <a:solidFill>
                                            <a:schemeClr val="bg1"/>
                                          </a:solidFill>
                                          <a:latin typeface="Cambria Math" panose="02040503050406030204" pitchFamily="18" charset="0"/>
                                          <a:ea typeface="Cambria Math" panose="02040503050406030204" pitchFamily="18" charset="0"/>
                                        </a:rPr>
                                        <m:t>′</m:t>
                                      </m:r>
                                    </m:sup>
                                  </m:sSup>
                                  <m:r>
                                    <a:rPr lang="es-ES" b="0" i="1" smtClean="0">
                                      <a:solidFill>
                                        <a:schemeClr val="bg1"/>
                                      </a:solidFill>
                                      <a:latin typeface="Cambria Math" panose="02040503050406030204" pitchFamily="18" charset="0"/>
                                      <a:ea typeface="Cambria Math" panose="02040503050406030204" pitchFamily="18" charset="0"/>
                                    </a:rPr>
                                    <m:t>,</m:t>
                                  </m:r>
                                  <m:r>
                                    <a:rPr lang="es-ES" b="0" i="1" smtClean="0">
                                      <a:solidFill>
                                        <a:schemeClr val="bg1"/>
                                      </a:solidFill>
                                      <a:latin typeface="Cambria Math" panose="02040503050406030204" pitchFamily="18" charset="0"/>
                                      <a:ea typeface="Cambria Math" panose="02040503050406030204" pitchFamily="18" charset="0"/>
                                    </a:rPr>
                                    <m:t>𝑎</m:t>
                                  </m:r>
                                  <m:r>
                                    <a:rPr lang="es-ES" b="0" i="1" smtClean="0">
                                      <a:solidFill>
                                        <a:schemeClr val="bg1"/>
                                      </a:solidFill>
                                      <a:latin typeface="Cambria Math" panose="02040503050406030204" pitchFamily="18" charset="0"/>
                                      <a:ea typeface="Cambria Math" panose="02040503050406030204" pitchFamily="18" charset="0"/>
                                    </a:rPr>
                                    <m:t>′)</m:t>
                                  </m:r>
                                </m:e>
                              </m:func>
                              <m:r>
                                <a:rPr lang="es-ES" i="1">
                                  <a:solidFill>
                                    <a:schemeClr val="bg1"/>
                                  </a:solidFill>
                                  <a:latin typeface="Cambria Math" panose="02040503050406030204" pitchFamily="18" charset="0"/>
                                  <a:ea typeface="Cambria Math" panose="02040503050406030204" pitchFamily="18" charset="0"/>
                                </a:rPr>
                                <m:t>]</m:t>
                              </m:r>
                            </m:e>
                          </m:nary>
                        </m:e>
                      </m:func>
                    </m:oMath>
                  </m:oMathPara>
                </a14:m>
                <a:endParaRPr lang="es-ES" dirty="0">
                  <a:solidFill>
                    <a:schemeClr val="bg1"/>
                  </a:solidFill>
                </a:endParaRPr>
              </a:p>
            </p:txBody>
          </p:sp>
        </mc:Choice>
        <mc:Fallback xmlns="">
          <p:sp>
            <p:nvSpPr>
              <p:cNvPr id="13" name="CuadroTexto 12">
                <a:extLst>
                  <a:ext uri="{FF2B5EF4-FFF2-40B4-BE49-F238E27FC236}">
                    <a16:creationId xmlns:a16="http://schemas.microsoft.com/office/drawing/2014/main" id="{EAD80DB8-67A8-9659-F1C5-02C4D3DEB359}"/>
                  </a:ext>
                </a:extLst>
              </p:cNvPr>
              <p:cNvSpPr txBox="1">
                <a:spLocks noRot="1" noChangeAspect="1" noMove="1" noResize="1" noEditPoints="1" noAdjustHandles="1" noChangeArrowheads="1" noChangeShapeType="1" noTextEdit="1"/>
              </p:cNvSpPr>
              <p:nvPr/>
            </p:nvSpPr>
            <p:spPr>
              <a:xfrm>
                <a:off x="5634720" y="4747632"/>
                <a:ext cx="6094638" cy="764505"/>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9" name="CuadroTexto 8">
                <a:extLst>
                  <a:ext uri="{FF2B5EF4-FFF2-40B4-BE49-F238E27FC236}">
                    <a16:creationId xmlns:a16="http://schemas.microsoft.com/office/drawing/2014/main" id="{95A439FB-18FB-1E8F-ED54-1149FCD6C7F2}"/>
                  </a:ext>
                </a:extLst>
              </p:cNvPr>
              <p:cNvSpPr txBox="1"/>
              <p:nvPr/>
            </p:nvSpPr>
            <p:spPr>
              <a:xfrm>
                <a:off x="5691899" y="5791326"/>
                <a:ext cx="5841514" cy="6560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s-ES" sz="2800" i="1" smtClean="0">
                              <a:solidFill>
                                <a:srgbClr val="836967"/>
                              </a:solidFill>
                              <a:latin typeface="Cambria Math" panose="02040503050406030204" pitchFamily="18" charset="0"/>
                            </a:rPr>
                          </m:ctrlPr>
                        </m:sSupPr>
                        <m:e>
                          <m:r>
                            <a:rPr lang="es-ES" sz="2800" i="1">
                              <a:latin typeface="Cambria Math" panose="02040503050406030204" pitchFamily="18" charset="0"/>
                            </a:rPr>
                            <m:t>𝜋</m:t>
                          </m:r>
                        </m:e>
                        <m:sup>
                          <m:r>
                            <a:rPr lang="es-ES" sz="2800" i="0">
                              <a:latin typeface="Cambria Math" panose="02040503050406030204" pitchFamily="18" charset="0"/>
                            </a:rPr>
                            <m:t>∗</m:t>
                          </m:r>
                        </m:sup>
                      </m:sSup>
                      <m:d>
                        <m:dPr>
                          <m:ctrlPr>
                            <a:rPr lang="es-ES" sz="2800" i="1">
                              <a:solidFill>
                                <a:srgbClr val="836967"/>
                              </a:solidFill>
                              <a:latin typeface="Cambria Math" panose="02040503050406030204" pitchFamily="18" charset="0"/>
                            </a:rPr>
                          </m:ctrlPr>
                        </m:dPr>
                        <m:e>
                          <m:r>
                            <a:rPr lang="es-ES" sz="2800" i="1">
                              <a:latin typeface="Cambria Math" panose="02040503050406030204" pitchFamily="18" charset="0"/>
                            </a:rPr>
                            <m:t>𝑠</m:t>
                          </m:r>
                        </m:e>
                      </m:d>
                      <m:r>
                        <a:rPr lang="es-ES" sz="2800" i="0">
                          <a:latin typeface="Cambria Math" panose="02040503050406030204" pitchFamily="18" charset="0"/>
                        </a:rPr>
                        <m:t>=</m:t>
                      </m:r>
                      <m:func>
                        <m:funcPr>
                          <m:ctrlPr>
                            <a:rPr lang="es-ES" sz="2800" i="1">
                              <a:latin typeface="Cambria Math" panose="02040503050406030204" pitchFamily="18" charset="0"/>
                            </a:rPr>
                          </m:ctrlPr>
                        </m:funcPr>
                        <m:fName>
                          <m:r>
                            <m:rPr>
                              <m:sty m:val="p"/>
                            </m:rPr>
                            <a:rPr lang="es-ES" sz="2800" i="0">
                              <a:latin typeface="Cambria Math" panose="02040503050406030204" pitchFamily="18" charset="0"/>
                            </a:rPr>
                            <m:t>arg</m:t>
                          </m:r>
                        </m:fName>
                        <m:e>
                          <m:func>
                            <m:funcPr>
                              <m:ctrlPr>
                                <a:rPr lang="es-ES" sz="2800" i="1">
                                  <a:latin typeface="Cambria Math" panose="02040503050406030204" pitchFamily="18" charset="0"/>
                                </a:rPr>
                              </m:ctrlPr>
                            </m:funcPr>
                            <m:fName>
                              <m:limLow>
                                <m:limLowPr>
                                  <m:ctrlPr>
                                    <a:rPr lang="es-ES" sz="2800" i="1">
                                      <a:solidFill>
                                        <a:srgbClr val="836967"/>
                                      </a:solidFill>
                                      <a:latin typeface="Cambria Math" panose="02040503050406030204" pitchFamily="18" charset="0"/>
                                    </a:rPr>
                                  </m:ctrlPr>
                                </m:limLowPr>
                                <m:e>
                                  <m:r>
                                    <m:rPr>
                                      <m:sty m:val="p"/>
                                    </m:rPr>
                                    <a:rPr lang="es-ES" sz="2800" i="0">
                                      <a:latin typeface="Cambria Math" panose="02040503050406030204" pitchFamily="18" charset="0"/>
                                    </a:rPr>
                                    <m:t>max</m:t>
                                  </m:r>
                                </m:e>
                                <m:lim>
                                  <m:r>
                                    <m:rPr>
                                      <m:sty m:val="p"/>
                                    </m:rPr>
                                    <a:rPr lang="es-ES" sz="2800" i="0">
                                      <a:latin typeface="Cambria Math" panose="02040503050406030204" pitchFamily="18" charset="0"/>
                                    </a:rPr>
                                    <m:t>a</m:t>
                                  </m:r>
                                  <m:r>
                                    <a:rPr lang="es-ES" sz="2800" i="0">
                                      <a:latin typeface="Cambria Math" panose="02040503050406030204" pitchFamily="18" charset="0"/>
                                    </a:rPr>
                                    <m:t>∈</m:t>
                                  </m:r>
                                  <m:r>
                                    <m:rPr>
                                      <m:sty m:val="p"/>
                                    </m:rPr>
                                    <a:rPr lang="es-ES" sz="2800" i="0">
                                      <a:latin typeface="Cambria Math" panose="02040503050406030204" pitchFamily="18" charset="0"/>
                                    </a:rPr>
                                    <m:t>A</m:t>
                                  </m:r>
                                </m:lim>
                              </m:limLow>
                            </m:fName>
                            <m:e>
                              <m:sSup>
                                <m:sSupPr>
                                  <m:ctrlPr>
                                    <a:rPr lang="es-ES" sz="2800" i="1">
                                      <a:solidFill>
                                        <a:srgbClr val="836967"/>
                                      </a:solidFill>
                                      <a:latin typeface="Cambria Math" panose="02040503050406030204" pitchFamily="18" charset="0"/>
                                    </a:rPr>
                                  </m:ctrlPr>
                                </m:sSupPr>
                                <m:e>
                                  <m:r>
                                    <a:rPr lang="es-ES" sz="2800" i="1">
                                      <a:latin typeface="Cambria Math" panose="02040503050406030204" pitchFamily="18" charset="0"/>
                                    </a:rPr>
                                    <m:t>𝑄</m:t>
                                  </m:r>
                                </m:e>
                                <m:sup>
                                  <m:r>
                                    <a:rPr lang="es-ES" sz="2800" i="0">
                                      <a:latin typeface="Cambria Math" panose="02040503050406030204" pitchFamily="18" charset="0"/>
                                    </a:rPr>
                                    <m:t>∗</m:t>
                                  </m:r>
                                </m:sup>
                              </m:sSup>
                              <m:d>
                                <m:dPr>
                                  <m:sepChr m:val=","/>
                                  <m:ctrlPr>
                                    <a:rPr lang="es-ES" sz="2800" i="1">
                                      <a:latin typeface="Cambria Math" panose="02040503050406030204" pitchFamily="18" charset="0"/>
                                    </a:rPr>
                                  </m:ctrlPr>
                                </m:dPr>
                                <m:e>
                                  <m:r>
                                    <a:rPr lang="es-ES" sz="2800" i="1">
                                      <a:latin typeface="Cambria Math" panose="02040503050406030204" pitchFamily="18" charset="0"/>
                                    </a:rPr>
                                    <m:t>𝑠</m:t>
                                  </m:r>
                                </m:e>
                                <m:e>
                                  <m:r>
                                    <a:rPr lang="es-ES" sz="2800" i="1">
                                      <a:latin typeface="Cambria Math" panose="02040503050406030204" pitchFamily="18" charset="0"/>
                                    </a:rPr>
                                    <m:t>𝑎</m:t>
                                  </m:r>
                                </m:e>
                              </m:d>
                            </m:e>
                          </m:func>
                        </m:e>
                      </m:func>
                    </m:oMath>
                  </m:oMathPara>
                </a14:m>
                <a:endParaRPr lang="es-ES" sz="2800" dirty="0"/>
              </a:p>
            </p:txBody>
          </p:sp>
        </mc:Choice>
        <mc:Fallback>
          <p:sp>
            <p:nvSpPr>
              <p:cNvPr id="9" name="CuadroTexto 8">
                <a:extLst>
                  <a:ext uri="{FF2B5EF4-FFF2-40B4-BE49-F238E27FC236}">
                    <a16:creationId xmlns:a16="http://schemas.microsoft.com/office/drawing/2014/main" id="{95A439FB-18FB-1E8F-ED54-1149FCD6C7F2}"/>
                  </a:ext>
                </a:extLst>
              </p:cNvPr>
              <p:cNvSpPr txBox="1">
                <a:spLocks noRot="1" noChangeAspect="1" noMove="1" noResize="1" noEditPoints="1" noAdjustHandles="1" noChangeArrowheads="1" noChangeShapeType="1" noTextEdit="1"/>
              </p:cNvSpPr>
              <p:nvPr/>
            </p:nvSpPr>
            <p:spPr>
              <a:xfrm>
                <a:off x="5691899" y="5791326"/>
                <a:ext cx="5841514" cy="656013"/>
              </a:xfrm>
              <a:prstGeom prst="rect">
                <a:avLst/>
              </a:prstGeom>
              <a:blipFill>
                <a:blip r:embed="rId9"/>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3703256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a:lstStyle/>
          <a:p>
            <a:pPr algn="ctr"/>
            <a:r>
              <a:rPr lang="es-ES" dirty="0">
                <a:effectLst>
                  <a:outerShdw blurRad="38100" dist="38100" dir="2700000" algn="tl">
                    <a:srgbClr val="000000">
                      <a:alpha val="43137"/>
                    </a:srgbClr>
                  </a:outerShdw>
                </a:effectLst>
              </a:rPr>
              <a:t>Inspiración</a:t>
            </a:r>
            <a:r>
              <a:rPr lang="es-ES" dirty="0"/>
              <a:t> </a:t>
            </a:r>
            <a:r>
              <a:rPr lang="es-ES" dirty="0">
                <a:effectLst>
                  <a:outerShdw blurRad="38100" dist="38100" dir="2700000" algn="tl">
                    <a:srgbClr val="000000">
                      <a:alpha val="43137"/>
                    </a:srgbClr>
                  </a:outerShdw>
                </a:effectLst>
              </a:rPr>
              <a:t>Biológica</a:t>
            </a:r>
          </a:p>
        </p:txBody>
      </p:sp>
      <p:sp>
        <p:nvSpPr>
          <p:cNvPr id="4" name="Marcador de número de diapositiva 3">
            <a:extLst>
              <a:ext uri="{FF2B5EF4-FFF2-40B4-BE49-F238E27FC236}">
                <a16:creationId xmlns:a16="http://schemas.microsoft.com/office/drawing/2014/main" id="{D51FE83C-B4FB-AAEB-24FF-AE81801BF706}"/>
              </a:ext>
            </a:extLst>
          </p:cNvPr>
          <p:cNvSpPr>
            <a:spLocks noGrp="1"/>
          </p:cNvSpPr>
          <p:nvPr>
            <p:ph type="sldNum" sz="quarter" idx="12"/>
          </p:nvPr>
        </p:nvSpPr>
        <p:spPr/>
        <p:txBody>
          <a:bodyPr/>
          <a:lstStyle/>
          <a:p>
            <a:fld id="{B4A918BC-4D43-4B42-B3C0-E7EBE25E6AF0}" type="slidenum">
              <a:rPr lang="en-US" smtClean="0"/>
              <a:t>3</a:t>
            </a:fld>
            <a:endParaRPr lang="en-US"/>
          </a:p>
        </p:txBody>
      </p:sp>
      <p:sp>
        <p:nvSpPr>
          <p:cNvPr id="5" name="Marcador de pie de página 3">
            <a:extLst>
              <a:ext uri="{FF2B5EF4-FFF2-40B4-BE49-F238E27FC236}">
                <a16:creationId xmlns:a16="http://schemas.microsoft.com/office/drawing/2014/main" id="{2D8817A0-0706-1E19-3B22-8CB23E22A81D}"/>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A1DE84F8-4BC3-A543-DF25-BE5D3CAFA2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pic>
        <p:nvPicPr>
          <p:cNvPr id="1026" name="Picture 2" descr="Husky Dog Machine Embroidery Design - Daily Embroidery">
            <a:extLst>
              <a:ext uri="{FF2B5EF4-FFF2-40B4-BE49-F238E27FC236}">
                <a16:creationId xmlns:a16="http://schemas.microsoft.com/office/drawing/2014/main" id="{8F8620D3-21BE-C687-8344-B6792A3725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153728"/>
            <a:ext cx="4514850" cy="3248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smae's Pantry | Natural &amp; Healthy Dog Treats and Gifts | London">
            <a:extLst>
              <a:ext uri="{FF2B5EF4-FFF2-40B4-BE49-F238E27FC236}">
                <a16:creationId xmlns:a16="http://schemas.microsoft.com/office/drawing/2014/main" id="{B6E9D82F-1501-0C74-6A83-195B58F239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9862" y="3800219"/>
            <a:ext cx="1054988" cy="7912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EDE8726-E434-9D70-688A-D473E0AAA9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5798" y="2604534"/>
            <a:ext cx="3928056" cy="3846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549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a:lstStyle/>
          <a:p>
            <a:pPr algn="ctr"/>
            <a:r>
              <a:rPr lang="es-ES" dirty="0">
                <a:effectLst>
                  <a:outerShdw blurRad="38100" dist="38100" dir="2700000" algn="tl">
                    <a:srgbClr val="000000">
                      <a:alpha val="43137"/>
                    </a:srgbClr>
                  </a:outerShdw>
                </a:effectLst>
              </a:rPr>
              <a:t>Historia</a:t>
            </a:r>
          </a:p>
        </p:txBody>
      </p:sp>
      <p:sp>
        <p:nvSpPr>
          <p:cNvPr id="4" name="Marcador de número de diapositiva 3">
            <a:extLst>
              <a:ext uri="{FF2B5EF4-FFF2-40B4-BE49-F238E27FC236}">
                <a16:creationId xmlns:a16="http://schemas.microsoft.com/office/drawing/2014/main" id="{0C91BF03-5223-9229-3FA5-11AA89A0D7CF}"/>
              </a:ext>
            </a:extLst>
          </p:cNvPr>
          <p:cNvSpPr>
            <a:spLocks noGrp="1"/>
          </p:cNvSpPr>
          <p:nvPr>
            <p:ph type="sldNum" sz="quarter" idx="12"/>
          </p:nvPr>
        </p:nvSpPr>
        <p:spPr/>
        <p:txBody>
          <a:bodyPr/>
          <a:lstStyle/>
          <a:p>
            <a:fld id="{B4A918BC-4D43-4B42-B3C0-E7EBE25E6AF0}" type="slidenum">
              <a:rPr lang="en-US" smtClean="0"/>
              <a:t>4</a:t>
            </a:fld>
            <a:endParaRPr lang="en-US"/>
          </a:p>
        </p:txBody>
      </p:sp>
      <p:sp>
        <p:nvSpPr>
          <p:cNvPr id="5" name="Marcador de pie de página 3">
            <a:extLst>
              <a:ext uri="{FF2B5EF4-FFF2-40B4-BE49-F238E27FC236}">
                <a16:creationId xmlns:a16="http://schemas.microsoft.com/office/drawing/2014/main" id="{3EB7BEE6-4A46-9410-E799-33F36B34BABA}"/>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C2BCDF9E-0433-81E5-DD80-D126CEBDD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3" name="Rectángulo 2">
            <a:extLst>
              <a:ext uri="{FF2B5EF4-FFF2-40B4-BE49-F238E27FC236}">
                <a16:creationId xmlns:a16="http://schemas.microsoft.com/office/drawing/2014/main" id="{B4DA3493-A5CA-02FC-0C0A-73278200846B}"/>
              </a:ext>
            </a:extLst>
          </p:cNvPr>
          <p:cNvSpPr/>
          <p:nvPr/>
        </p:nvSpPr>
        <p:spPr>
          <a:xfrm>
            <a:off x="1050323" y="2623986"/>
            <a:ext cx="2619633" cy="1307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Aprendizaje mediante prueba y error</a:t>
            </a:r>
          </a:p>
        </p:txBody>
      </p:sp>
      <p:sp>
        <p:nvSpPr>
          <p:cNvPr id="7" name="Rectángulo 6">
            <a:extLst>
              <a:ext uri="{FF2B5EF4-FFF2-40B4-BE49-F238E27FC236}">
                <a16:creationId xmlns:a16="http://schemas.microsoft.com/office/drawing/2014/main" id="{4A152929-F276-05C9-D120-9200B96A87D7}"/>
              </a:ext>
            </a:extLst>
          </p:cNvPr>
          <p:cNvSpPr/>
          <p:nvPr/>
        </p:nvSpPr>
        <p:spPr>
          <a:xfrm>
            <a:off x="1050323" y="4042833"/>
            <a:ext cx="2619633" cy="1307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Control Óptimo y Programación Dinámica</a:t>
            </a:r>
          </a:p>
        </p:txBody>
      </p:sp>
      <p:sp>
        <p:nvSpPr>
          <p:cNvPr id="8" name="Rectángulo 7">
            <a:extLst>
              <a:ext uri="{FF2B5EF4-FFF2-40B4-BE49-F238E27FC236}">
                <a16:creationId xmlns:a16="http://schemas.microsoft.com/office/drawing/2014/main" id="{198EB311-794E-DE65-98B2-2E956ED5EACC}"/>
              </a:ext>
            </a:extLst>
          </p:cNvPr>
          <p:cNvSpPr/>
          <p:nvPr/>
        </p:nvSpPr>
        <p:spPr>
          <a:xfrm>
            <a:off x="6370182" y="3937683"/>
            <a:ext cx="2619633" cy="1307554"/>
          </a:xfrm>
          <a:prstGeom prst="rect">
            <a:avLst/>
          </a:prstGeom>
          <a:gradFill>
            <a:gsLst>
              <a:gs pos="0">
                <a:schemeClr val="accent1">
                  <a:lumMod val="5000"/>
                  <a:lumOff val="95000"/>
                </a:schemeClr>
              </a:gs>
              <a:gs pos="74000">
                <a:srgbClr val="F6B99E"/>
              </a:gs>
              <a:gs pos="83000">
                <a:srgbClr val="F99D9B"/>
              </a:gs>
              <a:gs pos="100000">
                <a:srgbClr val="FF717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Aprendizaje por Refuerzo</a:t>
            </a:r>
          </a:p>
        </p:txBody>
      </p:sp>
      <p:sp>
        <p:nvSpPr>
          <p:cNvPr id="9" name="Rectángulo 8">
            <a:extLst>
              <a:ext uri="{FF2B5EF4-FFF2-40B4-BE49-F238E27FC236}">
                <a16:creationId xmlns:a16="http://schemas.microsoft.com/office/drawing/2014/main" id="{2BB02DEB-BC6D-2484-168F-361BF4B37E1E}"/>
              </a:ext>
            </a:extLst>
          </p:cNvPr>
          <p:cNvSpPr/>
          <p:nvPr/>
        </p:nvSpPr>
        <p:spPr>
          <a:xfrm>
            <a:off x="1050323" y="5461680"/>
            <a:ext cx="2619633" cy="1307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Métodos de Diferenciación Temporal</a:t>
            </a:r>
          </a:p>
        </p:txBody>
      </p:sp>
      <p:cxnSp>
        <p:nvCxnSpPr>
          <p:cNvPr id="11" name="Conector recto de flecha 10">
            <a:extLst>
              <a:ext uri="{FF2B5EF4-FFF2-40B4-BE49-F238E27FC236}">
                <a16:creationId xmlns:a16="http://schemas.microsoft.com/office/drawing/2014/main" id="{FC9E8402-6679-4814-8957-9F7E38056D57}"/>
              </a:ext>
            </a:extLst>
          </p:cNvPr>
          <p:cNvCxnSpPr>
            <a:cxnSpLocks/>
            <a:stCxn id="3" idx="3"/>
            <a:endCxn id="8" idx="1"/>
          </p:cNvCxnSpPr>
          <p:nvPr/>
        </p:nvCxnSpPr>
        <p:spPr>
          <a:xfrm>
            <a:off x="3669956" y="3277763"/>
            <a:ext cx="2700226" cy="131369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2" name="Conector recto de flecha 11">
            <a:extLst>
              <a:ext uri="{FF2B5EF4-FFF2-40B4-BE49-F238E27FC236}">
                <a16:creationId xmlns:a16="http://schemas.microsoft.com/office/drawing/2014/main" id="{8F0651CE-B7A0-D31E-3E99-ACEE954E2A89}"/>
              </a:ext>
            </a:extLst>
          </p:cNvPr>
          <p:cNvCxnSpPr>
            <a:cxnSpLocks/>
            <a:stCxn id="7" idx="3"/>
            <a:endCxn id="8" idx="1"/>
          </p:cNvCxnSpPr>
          <p:nvPr/>
        </p:nvCxnSpPr>
        <p:spPr>
          <a:xfrm flipV="1">
            <a:off x="3669956" y="4591460"/>
            <a:ext cx="2700226" cy="10515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5" name="Conector recto de flecha 14">
            <a:extLst>
              <a:ext uri="{FF2B5EF4-FFF2-40B4-BE49-F238E27FC236}">
                <a16:creationId xmlns:a16="http://schemas.microsoft.com/office/drawing/2014/main" id="{B2645796-5706-12F4-AFF5-7E9CD0D3E25D}"/>
              </a:ext>
            </a:extLst>
          </p:cNvPr>
          <p:cNvCxnSpPr>
            <a:cxnSpLocks/>
            <a:stCxn id="9" idx="3"/>
            <a:endCxn id="8" idx="1"/>
          </p:cNvCxnSpPr>
          <p:nvPr/>
        </p:nvCxnSpPr>
        <p:spPr>
          <a:xfrm flipV="1">
            <a:off x="3669956" y="4591460"/>
            <a:ext cx="2700226" cy="152399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38140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a:lstStyle/>
          <a:p>
            <a:pPr algn="ctr"/>
            <a:r>
              <a:rPr lang="es-ES" dirty="0">
                <a:effectLst>
                  <a:outerShdw blurRad="38100" dist="38100" dir="2700000" algn="tl">
                    <a:srgbClr val="000000">
                      <a:alpha val="43137"/>
                    </a:srgbClr>
                  </a:outerShdw>
                </a:effectLst>
              </a:rPr>
              <a:t>Historia</a:t>
            </a:r>
          </a:p>
        </p:txBody>
      </p:sp>
      <p:sp>
        <p:nvSpPr>
          <p:cNvPr id="4" name="Marcador de número de diapositiva 3">
            <a:extLst>
              <a:ext uri="{FF2B5EF4-FFF2-40B4-BE49-F238E27FC236}">
                <a16:creationId xmlns:a16="http://schemas.microsoft.com/office/drawing/2014/main" id="{0C91BF03-5223-9229-3FA5-11AA89A0D7CF}"/>
              </a:ext>
            </a:extLst>
          </p:cNvPr>
          <p:cNvSpPr>
            <a:spLocks noGrp="1"/>
          </p:cNvSpPr>
          <p:nvPr>
            <p:ph type="sldNum" sz="quarter" idx="12"/>
          </p:nvPr>
        </p:nvSpPr>
        <p:spPr/>
        <p:txBody>
          <a:bodyPr/>
          <a:lstStyle/>
          <a:p>
            <a:fld id="{B4A918BC-4D43-4B42-B3C0-E7EBE25E6AF0}" type="slidenum">
              <a:rPr lang="en-US" smtClean="0"/>
              <a:t>5</a:t>
            </a:fld>
            <a:endParaRPr lang="en-US"/>
          </a:p>
        </p:txBody>
      </p:sp>
      <p:sp>
        <p:nvSpPr>
          <p:cNvPr id="5" name="Marcador de pie de página 3">
            <a:extLst>
              <a:ext uri="{FF2B5EF4-FFF2-40B4-BE49-F238E27FC236}">
                <a16:creationId xmlns:a16="http://schemas.microsoft.com/office/drawing/2014/main" id="{3EB7BEE6-4A46-9410-E799-33F36B34BABA}"/>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C2BCDF9E-0433-81E5-DD80-D126CEBDD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3" name="Rectángulo 2">
            <a:extLst>
              <a:ext uri="{FF2B5EF4-FFF2-40B4-BE49-F238E27FC236}">
                <a16:creationId xmlns:a16="http://schemas.microsoft.com/office/drawing/2014/main" id="{B4DA3493-A5CA-02FC-0C0A-73278200846B}"/>
              </a:ext>
            </a:extLst>
          </p:cNvPr>
          <p:cNvSpPr/>
          <p:nvPr/>
        </p:nvSpPr>
        <p:spPr>
          <a:xfrm>
            <a:off x="1050323" y="2623986"/>
            <a:ext cx="2619633" cy="1307554"/>
          </a:xfrm>
          <a:prstGeom prst="rect">
            <a:avLst/>
          </a:prstGeom>
          <a:gradFill>
            <a:gsLst>
              <a:gs pos="0">
                <a:schemeClr val="accent1">
                  <a:lumMod val="5000"/>
                  <a:lumOff val="95000"/>
                </a:schemeClr>
              </a:gs>
              <a:gs pos="74000">
                <a:srgbClr val="F6B99E"/>
              </a:gs>
              <a:gs pos="83000">
                <a:srgbClr val="F99D9B"/>
              </a:gs>
              <a:gs pos="100000">
                <a:srgbClr val="FF717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Aprendizaje mediante prueba y error</a:t>
            </a:r>
          </a:p>
        </p:txBody>
      </p:sp>
      <p:sp>
        <p:nvSpPr>
          <p:cNvPr id="7" name="Rectángulo 6">
            <a:extLst>
              <a:ext uri="{FF2B5EF4-FFF2-40B4-BE49-F238E27FC236}">
                <a16:creationId xmlns:a16="http://schemas.microsoft.com/office/drawing/2014/main" id="{4A152929-F276-05C9-D120-9200B96A87D7}"/>
              </a:ext>
            </a:extLst>
          </p:cNvPr>
          <p:cNvSpPr/>
          <p:nvPr/>
        </p:nvSpPr>
        <p:spPr>
          <a:xfrm>
            <a:off x="1050323" y="4042833"/>
            <a:ext cx="2619633" cy="1307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Control Óptimo y Programación Dinámica</a:t>
            </a:r>
          </a:p>
        </p:txBody>
      </p:sp>
      <p:sp>
        <p:nvSpPr>
          <p:cNvPr id="9" name="Rectángulo 8">
            <a:extLst>
              <a:ext uri="{FF2B5EF4-FFF2-40B4-BE49-F238E27FC236}">
                <a16:creationId xmlns:a16="http://schemas.microsoft.com/office/drawing/2014/main" id="{2BB02DEB-BC6D-2484-168F-361BF4B37E1E}"/>
              </a:ext>
            </a:extLst>
          </p:cNvPr>
          <p:cNvSpPr/>
          <p:nvPr/>
        </p:nvSpPr>
        <p:spPr>
          <a:xfrm>
            <a:off x="1050323" y="5461680"/>
            <a:ext cx="2619633" cy="1307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Métodos de Diferenciación Temporal</a:t>
            </a:r>
          </a:p>
        </p:txBody>
      </p:sp>
      <p:sp>
        <p:nvSpPr>
          <p:cNvPr id="10" name="CuadroTexto 9">
            <a:extLst>
              <a:ext uri="{FF2B5EF4-FFF2-40B4-BE49-F238E27FC236}">
                <a16:creationId xmlns:a16="http://schemas.microsoft.com/office/drawing/2014/main" id="{AF537AE5-634E-2DC0-86C3-5ED2D7720C76}"/>
              </a:ext>
            </a:extLst>
          </p:cNvPr>
          <p:cNvSpPr txBox="1"/>
          <p:nvPr/>
        </p:nvSpPr>
        <p:spPr>
          <a:xfrm>
            <a:off x="4340180" y="2781837"/>
            <a:ext cx="6442585" cy="646331"/>
          </a:xfrm>
          <a:prstGeom prst="rect">
            <a:avLst/>
          </a:prstGeom>
          <a:noFill/>
        </p:spPr>
        <p:txBody>
          <a:bodyPr wrap="square" rtlCol="0">
            <a:spAutoFit/>
          </a:bodyPr>
          <a:lstStyle/>
          <a:p>
            <a:pPr algn="just"/>
            <a:r>
              <a:rPr lang="es-ES" dirty="0"/>
              <a:t>Comienza </a:t>
            </a:r>
            <a:r>
              <a:rPr lang="es-ES"/>
              <a:t>en 1850 con </a:t>
            </a:r>
            <a:r>
              <a:rPr lang="es-ES" dirty="0"/>
              <a:t>el psicólogo británico </a:t>
            </a:r>
            <a:r>
              <a:rPr lang="es-ES" b="1" dirty="0"/>
              <a:t>Conway Lloyd Morgan.</a:t>
            </a:r>
            <a:endParaRPr lang="es-ES" dirty="0"/>
          </a:p>
        </p:txBody>
      </p:sp>
      <p:sp>
        <p:nvSpPr>
          <p:cNvPr id="13" name="CuadroTexto 12">
            <a:extLst>
              <a:ext uri="{FF2B5EF4-FFF2-40B4-BE49-F238E27FC236}">
                <a16:creationId xmlns:a16="http://schemas.microsoft.com/office/drawing/2014/main" id="{F7CFC5C3-B881-DC1F-06A1-F7AC6C48F7C3}"/>
              </a:ext>
            </a:extLst>
          </p:cNvPr>
          <p:cNvSpPr txBox="1"/>
          <p:nvPr/>
        </p:nvSpPr>
        <p:spPr>
          <a:xfrm>
            <a:off x="4340179" y="3620298"/>
            <a:ext cx="6442585" cy="646331"/>
          </a:xfrm>
          <a:prstGeom prst="rect">
            <a:avLst/>
          </a:prstGeom>
          <a:noFill/>
        </p:spPr>
        <p:txBody>
          <a:bodyPr wrap="square" rtlCol="0">
            <a:spAutoFit/>
          </a:bodyPr>
          <a:lstStyle/>
          <a:p>
            <a:pPr algn="just"/>
            <a:r>
              <a:rPr lang="es-ES" b="1" dirty="0"/>
              <a:t>Edward </a:t>
            </a:r>
            <a:r>
              <a:rPr lang="es-ES" b="1" dirty="0" err="1"/>
              <a:t>Thorndlike</a:t>
            </a:r>
            <a:r>
              <a:rPr lang="es-ES" b="1" dirty="0"/>
              <a:t> </a:t>
            </a:r>
            <a:r>
              <a:rPr lang="es-ES" dirty="0"/>
              <a:t>introduce el término de </a:t>
            </a:r>
            <a:r>
              <a:rPr lang="es-ES" b="1" dirty="0"/>
              <a:t>refuerzo</a:t>
            </a:r>
            <a:r>
              <a:rPr lang="es-ES" dirty="0"/>
              <a:t> en su </a:t>
            </a:r>
            <a:r>
              <a:rPr lang="es-ES" i="1" dirty="0"/>
              <a:t>ley de efecto</a:t>
            </a:r>
            <a:r>
              <a:rPr lang="es-ES" dirty="0"/>
              <a:t>.</a:t>
            </a:r>
            <a:endParaRPr lang="es-ES" b="1" dirty="0"/>
          </a:p>
        </p:txBody>
      </p:sp>
      <p:sp>
        <p:nvSpPr>
          <p:cNvPr id="14" name="CuadroTexto 13">
            <a:extLst>
              <a:ext uri="{FF2B5EF4-FFF2-40B4-BE49-F238E27FC236}">
                <a16:creationId xmlns:a16="http://schemas.microsoft.com/office/drawing/2014/main" id="{BB96ECAB-AB34-B784-25EA-5C2C526173FC}"/>
              </a:ext>
            </a:extLst>
          </p:cNvPr>
          <p:cNvSpPr txBox="1"/>
          <p:nvPr/>
        </p:nvSpPr>
        <p:spPr>
          <a:xfrm>
            <a:off x="4340176" y="4381403"/>
            <a:ext cx="6442585" cy="1200329"/>
          </a:xfrm>
          <a:prstGeom prst="rect">
            <a:avLst/>
          </a:prstGeom>
          <a:noFill/>
        </p:spPr>
        <p:txBody>
          <a:bodyPr wrap="square" rtlCol="0">
            <a:spAutoFit/>
          </a:bodyPr>
          <a:lstStyle/>
          <a:p>
            <a:pPr algn="just"/>
            <a:r>
              <a:rPr lang="es-ES" b="1" dirty="0"/>
              <a:t>Refuerzo:</a:t>
            </a:r>
            <a:r>
              <a:rPr lang="es-ES" dirty="0"/>
              <a:t> Fortalecimiento de patrones de comportamiento como resultado de un estímulo (reforzador) en un momento determinado en relación con una respuesta. Los cambios persisten después de eliminar el reforzador.</a:t>
            </a:r>
            <a:endParaRPr lang="es-ES" b="1" dirty="0"/>
          </a:p>
        </p:txBody>
      </p:sp>
      <p:sp>
        <p:nvSpPr>
          <p:cNvPr id="17" name="CuadroTexto 16">
            <a:extLst>
              <a:ext uri="{FF2B5EF4-FFF2-40B4-BE49-F238E27FC236}">
                <a16:creationId xmlns:a16="http://schemas.microsoft.com/office/drawing/2014/main" id="{9F4F6058-0CDC-FC7D-BC7B-B7D53F435DDB}"/>
              </a:ext>
            </a:extLst>
          </p:cNvPr>
          <p:cNvSpPr txBox="1"/>
          <p:nvPr/>
        </p:nvSpPr>
        <p:spPr>
          <a:xfrm>
            <a:off x="4340177" y="5700566"/>
            <a:ext cx="6442585" cy="646331"/>
          </a:xfrm>
          <a:prstGeom prst="rect">
            <a:avLst/>
          </a:prstGeom>
          <a:noFill/>
        </p:spPr>
        <p:txBody>
          <a:bodyPr wrap="square" rtlCol="0">
            <a:spAutoFit/>
          </a:bodyPr>
          <a:lstStyle/>
          <a:p>
            <a:pPr algn="just"/>
            <a:r>
              <a:rPr lang="es-ES" dirty="0"/>
              <a:t>En 1948, </a:t>
            </a:r>
            <a:r>
              <a:rPr lang="es-ES" b="1" dirty="0"/>
              <a:t>Alan Turing </a:t>
            </a:r>
            <a:r>
              <a:rPr lang="es-ES" dirty="0"/>
              <a:t>presenta un informe sobre el diseño de un sistema placer-dolor.</a:t>
            </a:r>
            <a:endParaRPr lang="es-ES" b="1" dirty="0"/>
          </a:p>
        </p:txBody>
      </p:sp>
    </p:spTree>
    <p:extLst>
      <p:ext uri="{BB962C8B-B14F-4D97-AF65-F5344CB8AC3E}">
        <p14:creationId xmlns:p14="http://schemas.microsoft.com/office/powerpoint/2010/main" val="2273395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a:lstStyle/>
          <a:p>
            <a:pPr algn="ctr"/>
            <a:r>
              <a:rPr lang="es-ES" dirty="0">
                <a:effectLst>
                  <a:outerShdw blurRad="38100" dist="38100" dir="2700000" algn="tl">
                    <a:srgbClr val="000000">
                      <a:alpha val="43137"/>
                    </a:srgbClr>
                  </a:outerShdw>
                </a:effectLst>
              </a:rPr>
              <a:t>Historia</a:t>
            </a:r>
          </a:p>
        </p:txBody>
      </p:sp>
      <p:sp>
        <p:nvSpPr>
          <p:cNvPr id="4" name="Marcador de número de diapositiva 3">
            <a:extLst>
              <a:ext uri="{FF2B5EF4-FFF2-40B4-BE49-F238E27FC236}">
                <a16:creationId xmlns:a16="http://schemas.microsoft.com/office/drawing/2014/main" id="{0C91BF03-5223-9229-3FA5-11AA89A0D7CF}"/>
              </a:ext>
            </a:extLst>
          </p:cNvPr>
          <p:cNvSpPr>
            <a:spLocks noGrp="1"/>
          </p:cNvSpPr>
          <p:nvPr>
            <p:ph type="sldNum" sz="quarter" idx="12"/>
          </p:nvPr>
        </p:nvSpPr>
        <p:spPr/>
        <p:txBody>
          <a:bodyPr/>
          <a:lstStyle/>
          <a:p>
            <a:fld id="{B4A918BC-4D43-4B42-B3C0-E7EBE25E6AF0}" type="slidenum">
              <a:rPr lang="en-US" smtClean="0"/>
              <a:t>6</a:t>
            </a:fld>
            <a:endParaRPr lang="en-US"/>
          </a:p>
        </p:txBody>
      </p:sp>
      <p:sp>
        <p:nvSpPr>
          <p:cNvPr id="5" name="Marcador de pie de página 3">
            <a:extLst>
              <a:ext uri="{FF2B5EF4-FFF2-40B4-BE49-F238E27FC236}">
                <a16:creationId xmlns:a16="http://schemas.microsoft.com/office/drawing/2014/main" id="{3EB7BEE6-4A46-9410-E799-33F36B34BABA}"/>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C2BCDF9E-0433-81E5-DD80-D126CEBDD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3" name="Rectángulo 2">
            <a:extLst>
              <a:ext uri="{FF2B5EF4-FFF2-40B4-BE49-F238E27FC236}">
                <a16:creationId xmlns:a16="http://schemas.microsoft.com/office/drawing/2014/main" id="{B4DA3493-A5CA-02FC-0C0A-73278200846B}"/>
              </a:ext>
            </a:extLst>
          </p:cNvPr>
          <p:cNvSpPr/>
          <p:nvPr/>
        </p:nvSpPr>
        <p:spPr>
          <a:xfrm>
            <a:off x="1050323" y="2623986"/>
            <a:ext cx="2619633" cy="1307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Aprendizaje mediante prueba y error</a:t>
            </a:r>
          </a:p>
        </p:txBody>
      </p:sp>
      <p:sp>
        <p:nvSpPr>
          <p:cNvPr id="7" name="Rectángulo 6">
            <a:extLst>
              <a:ext uri="{FF2B5EF4-FFF2-40B4-BE49-F238E27FC236}">
                <a16:creationId xmlns:a16="http://schemas.microsoft.com/office/drawing/2014/main" id="{4A152929-F276-05C9-D120-9200B96A87D7}"/>
              </a:ext>
            </a:extLst>
          </p:cNvPr>
          <p:cNvSpPr/>
          <p:nvPr/>
        </p:nvSpPr>
        <p:spPr>
          <a:xfrm>
            <a:off x="1050323" y="4042833"/>
            <a:ext cx="2619633" cy="1307554"/>
          </a:xfrm>
          <a:prstGeom prst="rect">
            <a:avLst/>
          </a:prstGeom>
          <a:gradFill>
            <a:gsLst>
              <a:gs pos="0">
                <a:schemeClr val="accent1">
                  <a:lumMod val="5000"/>
                  <a:lumOff val="95000"/>
                </a:schemeClr>
              </a:gs>
              <a:gs pos="74000">
                <a:srgbClr val="F6B99E"/>
              </a:gs>
              <a:gs pos="83000">
                <a:srgbClr val="F99D9B"/>
              </a:gs>
              <a:gs pos="100000">
                <a:srgbClr val="FF717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Control Óptimo y Programación Dinámica</a:t>
            </a:r>
          </a:p>
        </p:txBody>
      </p:sp>
      <p:sp>
        <p:nvSpPr>
          <p:cNvPr id="9" name="Rectángulo 8">
            <a:extLst>
              <a:ext uri="{FF2B5EF4-FFF2-40B4-BE49-F238E27FC236}">
                <a16:creationId xmlns:a16="http://schemas.microsoft.com/office/drawing/2014/main" id="{2BB02DEB-BC6D-2484-168F-361BF4B37E1E}"/>
              </a:ext>
            </a:extLst>
          </p:cNvPr>
          <p:cNvSpPr/>
          <p:nvPr/>
        </p:nvSpPr>
        <p:spPr>
          <a:xfrm>
            <a:off x="1050323" y="5461680"/>
            <a:ext cx="2619633" cy="1307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Métodos de Diferenciación Temporal</a:t>
            </a:r>
          </a:p>
        </p:txBody>
      </p:sp>
      <p:sp>
        <p:nvSpPr>
          <p:cNvPr id="10" name="CuadroTexto 9">
            <a:extLst>
              <a:ext uri="{FF2B5EF4-FFF2-40B4-BE49-F238E27FC236}">
                <a16:creationId xmlns:a16="http://schemas.microsoft.com/office/drawing/2014/main" id="{AF537AE5-634E-2DC0-86C3-5ED2D7720C76}"/>
              </a:ext>
            </a:extLst>
          </p:cNvPr>
          <p:cNvSpPr txBox="1"/>
          <p:nvPr/>
        </p:nvSpPr>
        <p:spPr>
          <a:xfrm>
            <a:off x="4340180" y="2781837"/>
            <a:ext cx="6442585" cy="923330"/>
          </a:xfrm>
          <a:prstGeom prst="rect">
            <a:avLst/>
          </a:prstGeom>
          <a:noFill/>
        </p:spPr>
        <p:txBody>
          <a:bodyPr wrap="square" rtlCol="0">
            <a:spAutoFit/>
          </a:bodyPr>
          <a:lstStyle/>
          <a:p>
            <a:pPr algn="just"/>
            <a:r>
              <a:rPr lang="es-ES" dirty="0"/>
              <a:t>Comienza a usarse a finales de los años 50 para diseñar un controlador que minimizase la medida del comportamiento de un sistema dinámico. </a:t>
            </a:r>
          </a:p>
        </p:txBody>
      </p:sp>
      <p:sp>
        <p:nvSpPr>
          <p:cNvPr id="13" name="CuadroTexto 12">
            <a:extLst>
              <a:ext uri="{FF2B5EF4-FFF2-40B4-BE49-F238E27FC236}">
                <a16:creationId xmlns:a16="http://schemas.microsoft.com/office/drawing/2014/main" id="{F7CFC5C3-B881-DC1F-06A1-F7AC6C48F7C3}"/>
              </a:ext>
            </a:extLst>
          </p:cNvPr>
          <p:cNvSpPr txBox="1"/>
          <p:nvPr/>
        </p:nvSpPr>
        <p:spPr>
          <a:xfrm>
            <a:off x="4340178" y="3945129"/>
            <a:ext cx="6442585" cy="923330"/>
          </a:xfrm>
          <a:prstGeom prst="rect">
            <a:avLst/>
          </a:prstGeom>
          <a:noFill/>
        </p:spPr>
        <p:txBody>
          <a:bodyPr wrap="square" rtlCol="0">
            <a:spAutoFit/>
          </a:bodyPr>
          <a:lstStyle/>
          <a:p>
            <a:pPr algn="just"/>
            <a:r>
              <a:rPr lang="es-ES" b="1" dirty="0"/>
              <a:t>Richard </a:t>
            </a:r>
            <a:r>
              <a:rPr lang="es-ES" b="1" dirty="0" err="1"/>
              <a:t>Bellman</a:t>
            </a:r>
            <a:r>
              <a:rPr lang="es-ES" b="1" dirty="0"/>
              <a:t> </a:t>
            </a:r>
            <a:r>
              <a:rPr lang="es-ES" dirty="0"/>
              <a:t>realiza un enfoque utilizando conceptos de los estados en sistemas dinámicos y funciones de retorno óptimo (ecuaciones óptimas de </a:t>
            </a:r>
            <a:r>
              <a:rPr lang="es-ES" dirty="0" err="1"/>
              <a:t>Bellman</a:t>
            </a:r>
            <a:r>
              <a:rPr lang="es-ES" dirty="0"/>
              <a:t>).</a:t>
            </a:r>
            <a:endParaRPr lang="es-ES" b="1" dirty="0"/>
          </a:p>
        </p:txBody>
      </p:sp>
      <p:sp>
        <p:nvSpPr>
          <p:cNvPr id="8" name="CuadroTexto 7">
            <a:extLst>
              <a:ext uri="{FF2B5EF4-FFF2-40B4-BE49-F238E27FC236}">
                <a16:creationId xmlns:a16="http://schemas.microsoft.com/office/drawing/2014/main" id="{C10E889E-8848-5CF0-C277-718CA4768AD1}"/>
              </a:ext>
            </a:extLst>
          </p:cNvPr>
          <p:cNvSpPr txBox="1"/>
          <p:nvPr/>
        </p:nvSpPr>
        <p:spPr>
          <a:xfrm>
            <a:off x="4340178" y="5000015"/>
            <a:ext cx="6442585" cy="646331"/>
          </a:xfrm>
          <a:prstGeom prst="rect">
            <a:avLst/>
          </a:prstGeom>
          <a:noFill/>
        </p:spPr>
        <p:txBody>
          <a:bodyPr wrap="square" rtlCol="0">
            <a:spAutoFit/>
          </a:bodyPr>
          <a:lstStyle/>
          <a:p>
            <a:pPr algn="just"/>
            <a:r>
              <a:rPr lang="es-ES" dirty="0"/>
              <a:t>Las ecuaciones de </a:t>
            </a:r>
            <a:r>
              <a:rPr lang="es-ES" dirty="0" err="1"/>
              <a:t>Bellman</a:t>
            </a:r>
            <a:r>
              <a:rPr lang="es-ES" dirty="0"/>
              <a:t> resuelven los problemas de control óptimo (</a:t>
            </a:r>
            <a:r>
              <a:rPr lang="es-ES" b="1" dirty="0"/>
              <a:t>programación dinámica</a:t>
            </a:r>
            <a:r>
              <a:rPr lang="es-ES" dirty="0"/>
              <a:t>). </a:t>
            </a:r>
          </a:p>
        </p:txBody>
      </p:sp>
      <p:sp>
        <p:nvSpPr>
          <p:cNvPr id="11" name="CuadroTexto 10">
            <a:extLst>
              <a:ext uri="{FF2B5EF4-FFF2-40B4-BE49-F238E27FC236}">
                <a16:creationId xmlns:a16="http://schemas.microsoft.com/office/drawing/2014/main" id="{460B4050-CC50-7FA3-B2FB-5A2D2D83C260}"/>
              </a:ext>
            </a:extLst>
          </p:cNvPr>
          <p:cNvSpPr txBox="1"/>
          <p:nvPr/>
        </p:nvSpPr>
        <p:spPr>
          <a:xfrm>
            <a:off x="4340178" y="5777902"/>
            <a:ext cx="6442585" cy="369332"/>
          </a:xfrm>
          <a:prstGeom prst="rect">
            <a:avLst/>
          </a:prstGeom>
          <a:noFill/>
        </p:spPr>
        <p:txBody>
          <a:bodyPr wrap="square" rtlCol="0">
            <a:spAutoFit/>
          </a:bodyPr>
          <a:lstStyle/>
          <a:p>
            <a:pPr algn="just"/>
            <a:r>
              <a:rPr lang="es-ES" dirty="0"/>
              <a:t>Sufren de </a:t>
            </a:r>
            <a:r>
              <a:rPr lang="es-ES" b="1" dirty="0"/>
              <a:t>la maldición de la dimensionalidad. </a:t>
            </a:r>
            <a:endParaRPr lang="es-ES" dirty="0"/>
          </a:p>
        </p:txBody>
      </p:sp>
    </p:spTree>
    <p:extLst>
      <p:ext uri="{BB962C8B-B14F-4D97-AF65-F5344CB8AC3E}">
        <p14:creationId xmlns:p14="http://schemas.microsoft.com/office/powerpoint/2010/main" val="994924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a:lstStyle/>
          <a:p>
            <a:pPr algn="ctr"/>
            <a:r>
              <a:rPr lang="es-ES" dirty="0">
                <a:effectLst>
                  <a:outerShdw blurRad="38100" dist="38100" dir="2700000" algn="tl">
                    <a:srgbClr val="000000">
                      <a:alpha val="43137"/>
                    </a:srgbClr>
                  </a:outerShdw>
                </a:effectLst>
              </a:rPr>
              <a:t>Historia</a:t>
            </a:r>
          </a:p>
        </p:txBody>
      </p:sp>
      <p:sp>
        <p:nvSpPr>
          <p:cNvPr id="4" name="Marcador de número de diapositiva 3">
            <a:extLst>
              <a:ext uri="{FF2B5EF4-FFF2-40B4-BE49-F238E27FC236}">
                <a16:creationId xmlns:a16="http://schemas.microsoft.com/office/drawing/2014/main" id="{0C91BF03-5223-9229-3FA5-11AA89A0D7CF}"/>
              </a:ext>
            </a:extLst>
          </p:cNvPr>
          <p:cNvSpPr>
            <a:spLocks noGrp="1"/>
          </p:cNvSpPr>
          <p:nvPr>
            <p:ph type="sldNum" sz="quarter" idx="12"/>
          </p:nvPr>
        </p:nvSpPr>
        <p:spPr/>
        <p:txBody>
          <a:bodyPr/>
          <a:lstStyle/>
          <a:p>
            <a:fld id="{B4A918BC-4D43-4B42-B3C0-E7EBE25E6AF0}" type="slidenum">
              <a:rPr lang="en-US" smtClean="0"/>
              <a:t>7</a:t>
            </a:fld>
            <a:endParaRPr lang="en-US"/>
          </a:p>
        </p:txBody>
      </p:sp>
      <p:sp>
        <p:nvSpPr>
          <p:cNvPr id="5" name="Marcador de pie de página 3">
            <a:extLst>
              <a:ext uri="{FF2B5EF4-FFF2-40B4-BE49-F238E27FC236}">
                <a16:creationId xmlns:a16="http://schemas.microsoft.com/office/drawing/2014/main" id="{3EB7BEE6-4A46-9410-E799-33F36B34BABA}"/>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C2BCDF9E-0433-81E5-DD80-D126CEBDD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3" name="Rectángulo 2">
            <a:extLst>
              <a:ext uri="{FF2B5EF4-FFF2-40B4-BE49-F238E27FC236}">
                <a16:creationId xmlns:a16="http://schemas.microsoft.com/office/drawing/2014/main" id="{B4DA3493-A5CA-02FC-0C0A-73278200846B}"/>
              </a:ext>
            </a:extLst>
          </p:cNvPr>
          <p:cNvSpPr/>
          <p:nvPr/>
        </p:nvSpPr>
        <p:spPr>
          <a:xfrm>
            <a:off x="1050323" y="2623986"/>
            <a:ext cx="2619633" cy="1307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Aprendizaje mediante prueba y error</a:t>
            </a:r>
          </a:p>
        </p:txBody>
      </p:sp>
      <p:sp>
        <p:nvSpPr>
          <p:cNvPr id="7" name="Rectángulo 6">
            <a:extLst>
              <a:ext uri="{FF2B5EF4-FFF2-40B4-BE49-F238E27FC236}">
                <a16:creationId xmlns:a16="http://schemas.microsoft.com/office/drawing/2014/main" id="{4A152929-F276-05C9-D120-9200B96A87D7}"/>
              </a:ext>
            </a:extLst>
          </p:cNvPr>
          <p:cNvSpPr/>
          <p:nvPr/>
        </p:nvSpPr>
        <p:spPr>
          <a:xfrm>
            <a:off x="1050323" y="4042833"/>
            <a:ext cx="2619633" cy="1307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Control Óptimo y Programación Dinámica</a:t>
            </a:r>
          </a:p>
        </p:txBody>
      </p:sp>
      <p:sp>
        <p:nvSpPr>
          <p:cNvPr id="9" name="Rectángulo 8">
            <a:extLst>
              <a:ext uri="{FF2B5EF4-FFF2-40B4-BE49-F238E27FC236}">
                <a16:creationId xmlns:a16="http://schemas.microsoft.com/office/drawing/2014/main" id="{2BB02DEB-BC6D-2484-168F-361BF4B37E1E}"/>
              </a:ext>
            </a:extLst>
          </p:cNvPr>
          <p:cNvSpPr/>
          <p:nvPr/>
        </p:nvSpPr>
        <p:spPr>
          <a:xfrm>
            <a:off x="1050323" y="5461680"/>
            <a:ext cx="2619633" cy="1307554"/>
          </a:xfrm>
          <a:prstGeom prst="rect">
            <a:avLst/>
          </a:prstGeom>
          <a:gradFill>
            <a:gsLst>
              <a:gs pos="0">
                <a:schemeClr val="accent1">
                  <a:lumMod val="5000"/>
                  <a:lumOff val="95000"/>
                </a:schemeClr>
              </a:gs>
              <a:gs pos="74000">
                <a:srgbClr val="F6B99E"/>
              </a:gs>
              <a:gs pos="83000">
                <a:srgbClr val="F99D9B"/>
              </a:gs>
              <a:gs pos="100000">
                <a:srgbClr val="FF717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Métodos de Diferenciación Temporal</a:t>
            </a:r>
          </a:p>
        </p:txBody>
      </p:sp>
      <p:sp>
        <p:nvSpPr>
          <p:cNvPr id="10" name="CuadroTexto 9">
            <a:extLst>
              <a:ext uri="{FF2B5EF4-FFF2-40B4-BE49-F238E27FC236}">
                <a16:creationId xmlns:a16="http://schemas.microsoft.com/office/drawing/2014/main" id="{AF537AE5-634E-2DC0-86C3-5ED2D7720C76}"/>
              </a:ext>
            </a:extLst>
          </p:cNvPr>
          <p:cNvSpPr txBox="1"/>
          <p:nvPr/>
        </p:nvSpPr>
        <p:spPr>
          <a:xfrm>
            <a:off x="4340180" y="2781837"/>
            <a:ext cx="6442585" cy="646331"/>
          </a:xfrm>
          <a:prstGeom prst="rect">
            <a:avLst/>
          </a:prstGeom>
          <a:noFill/>
        </p:spPr>
        <p:txBody>
          <a:bodyPr wrap="square" rtlCol="0">
            <a:spAutoFit/>
          </a:bodyPr>
          <a:lstStyle/>
          <a:p>
            <a:pPr algn="just"/>
            <a:r>
              <a:rPr lang="es-ES" dirty="0"/>
              <a:t>Estos métodos son dirigidos mediante diferencias entre estimaciones temporales sucesivas.</a:t>
            </a:r>
          </a:p>
        </p:txBody>
      </p:sp>
      <p:sp>
        <p:nvSpPr>
          <p:cNvPr id="12" name="CuadroTexto 11">
            <a:extLst>
              <a:ext uri="{FF2B5EF4-FFF2-40B4-BE49-F238E27FC236}">
                <a16:creationId xmlns:a16="http://schemas.microsoft.com/office/drawing/2014/main" id="{13401D14-DA49-1931-64ED-C11470964BFC}"/>
              </a:ext>
            </a:extLst>
          </p:cNvPr>
          <p:cNvSpPr txBox="1"/>
          <p:nvPr/>
        </p:nvSpPr>
        <p:spPr>
          <a:xfrm>
            <a:off x="4340179" y="3540945"/>
            <a:ext cx="6442585" cy="646331"/>
          </a:xfrm>
          <a:prstGeom prst="rect">
            <a:avLst/>
          </a:prstGeom>
          <a:noFill/>
        </p:spPr>
        <p:txBody>
          <a:bodyPr wrap="square" rtlCol="0">
            <a:spAutoFit/>
          </a:bodyPr>
          <a:lstStyle/>
          <a:p>
            <a:pPr algn="just"/>
            <a:r>
              <a:rPr lang="es-ES" dirty="0"/>
              <a:t>Su origen se encuentra, especialmente, en la </a:t>
            </a:r>
            <a:r>
              <a:rPr lang="es-ES" b="1" dirty="0"/>
              <a:t>psicología animal, </a:t>
            </a:r>
            <a:r>
              <a:rPr lang="es-ES" dirty="0"/>
              <a:t>particularmente, en los </a:t>
            </a:r>
            <a:r>
              <a:rPr lang="es-ES" b="1" dirty="0"/>
              <a:t>reforzadores secundarios</a:t>
            </a:r>
            <a:r>
              <a:rPr lang="es-ES" dirty="0"/>
              <a:t>.</a:t>
            </a:r>
          </a:p>
        </p:txBody>
      </p:sp>
      <p:sp>
        <p:nvSpPr>
          <p:cNvPr id="14" name="CuadroTexto 13">
            <a:extLst>
              <a:ext uri="{FF2B5EF4-FFF2-40B4-BE49-F238E27FC236}">
                <a16:creationId xmlns:a16="http://schemas.microsoft.com/office/drawing/2014/main" id="{E43A7D76-A1B6-4EDD-65E0-D0E16EFACEC0}"/>
              </a:ext>
            </a:extLst>
          </p:cNvPr>
          <p:cNvSpPr txBox="1"/>
          <p:nvPr/>
        </p:nvSpPr>
        <p:spPr>
          <a:xfrm>
            <a:off x="4340178" y="4888722"/>
            <a:ext cx="6442585" cy="923330"/>
          </a:xfrm>
          <a:prstGeom prst="rect">
            <a:avLst/>
          </a:prstGeom>
          <a:noFill/>
        </p:spPr>
        <p:txBody>
          <a:bodyPr wrap="square" rtlCol="0">
            <a:spAutoFit/>
          </a:bodyPr>
          <a:lstStyle/>
          <a:p>
            <a:pPr algn="just"/>
            <a:r>
              <a:rPr lang="es-ES" b="1" dirty="0"/>
              <a:t>Reforzador secundario: </a:t>
            </a:r>
            <a:r>
              <a:rPr lang="es-ES" dirty="0"/>
              <a:t>Estímulo combinado con un reforzador primario y, como resultado, tiene unas propiedades de refuerzo similares.</a:t>
            </a:r>
            <a:endParaRPr lang="es-ES" b="1" dirty="0"/>
          </a:p>
        </p:txBody>
      </p:sp>
    </p:spTree>
    <p:extLst>
      <p:ext uri="{BB962C8B-B14F-4D97-AF65-F5344CB8AC3E}">
        <p14:creationId xmlns:p14="http://schemas.microsoft.com/office/powerpoint/2010/main" val="3876214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a:normAutofit/>
          </a:bodyPr>
          <a:lstStyle/>
          <a:p>
            <a:pPr algn="ctr"/>
            <a:r>
              <a:rPr lang="es-ES" dirty="0">
                <a:effectLst>
                  <a:outerShdw blurRad="38100" dist="38100" dir="2700000" algn="tl">
                    <a:srgbClr val="000000">
                      <a:alpha val="43137"/>
                    </a:srgbClr>
                  </a:outerShdw>
                </a:effectLst>
              </a:rPr>
              <a:t>¿Qué es el Aprendizaje por Refuerzo?</a:t>
            </a:r>
          </a:p>
        </p:txBody>
      </p:sp>
      <p:sp>
        <p:nvSpPr>
          <p:cNvPr id="4" name="Marcador de número de diapositiva 3">
            <a:extLst>
              <a:ext uri="{FF2B5EF4-FFF2-40B4-BE49-F238E27FC236}">
                <a16:creationId xmlns:a16="http://schemas.microsoft.com/office/drawing/2014/main" id="{260900A9-6501-366B-28A1-1CD770F411BE}"/>
              </a:ext>
            </a:extLst>
          </p:cNvPr>
          <p:cNvSpPr>
            <a:spLocks noGrp="1"/>
          </p:cNvSpPr>
          <p:nvPr>
            <p:ph type="sldNum" sz="quarter" idx="12"/>
          </p:nvPr>
        </p:nvSpPr>
        <p:spPr/>
        <p:txBody>
          <a:bodyPr/>
          <a:lstStyle/>
          <a:p>
            <a:fld id="{B4A918BC-4D43-4B42-B3C0-E7EBE25E6AF0}" type="slidenum">
              <a:rPr lang="en-US" smtClean="0"/>
              <a:t>8</a:t>
            </a:fld>
            <a:endParaRPr lang="en-US"/>
          </a:p>
        </p:txBody>
      </p:sp>
      <p:sp>
        <p:nvSpPr>
          <p:cNvPr id="5" name="Marcador de pie de página 3">
            <a:extLst>
              <a:ext uri="{FF2B5EF4-FFF2-40B4-BE49-F238E27FC236}">
                <a16:creationId xmlns:a16="http://schemas.microsoft.com/office/drawing/2014/main" id="{4B1E588B-60F2-6EDC-671D-6E6661CF0255}"/>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65977450-1E6C-856B-0A84-D78AF1534E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pic>
        <p:nvPicPr>
          <p:cNvPr id="2050" name="Picture 2" descr="NUS Computing - Artificial Intelligence">
            <a:extLst>
              <a:ext uri="{FF2B5EF4-FFF2-40B4-BE49-F238E27FC236}">
                <a16:creationId xmlns:a16="http://schemas.microsoft.com/office/drawing/2014/main" id="{C81B710E-4590-289F-E013-959EB4A5D1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1341" y="3344460"/>
            <a:ext cx="2072640" cy="2072640"/>
          </a:xfrm>
          <a:prstGeom prst="rect">
            <a:avLst/>
          </a:prstGeom>
          <a:noFill/>
          <a:extLst>
            <a:ext uri="{909E8E84-426E-40DD-AFC4-6F175D3DCCD1}">
              <a14:hiddenFill xmlns:a14="http://schemas.microsoft.com/office/drawing/2010/main">
                <a:solidFill>
                  <a:srgbClr val="FFFFFF"/>
                </a:solidFill>
              </a14:hiddenFill>
            </a:ext>
          </a:extLst>
        </p:spPr>
      </p:pic>
      <p:sp>
        <p:nvSpPr>
          <p:cNvPr id="3" name="Elipse 2">
            <a:extLst>
              <a:ext uri="{FF2B5EF4-FFF2-40B4-BE49-F238E27FC236}">
                <a16:creationId xmlns:a16="http://schemas.microsoft.com/office/drawing/2014/main" id="{8BC3DE3E-52C4-746F-EF71-A127AB0CA1BC}"/>
              </a:ext>
            </a:extLst>
          </p:cNvPr>
          <p:cNvSpPr/>
          <p:nvPr/>
        </p:nvSpPr>
        <p:spPr>
          <a:xfrm>
            <a:off x="7650480" y="2812965"/>
            <a:ext cx="2397825" cy="24269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Entorno</a:t>
            </a:r>
          </a:p>
          <a:p>
            <a:pPr algn="ctr"/>
            <a:r>
              <a:rPr lang="es-ES" dirty="0"/>
              <a:t>Parcialmente observable</a:t>
            </a:r>
          </a:p>
        </p:txBody>
      </p:sp>
      <p:sp>
        <p:nvSpPr>
          <p:cNvPr id="16" name="Flecha: circular 15">
            <a:extLst>
              <a:ext uri="{FF2B5EF4-FFF2-40B4-BE49-F238E27FC236}">
                <a16:creationId xmlns:a16="http://schemas.microsoft.com/office/drawing/2014/main" id="{64367AB9-8AC2-E131-4348-4B8419AAD1D8}"/>
              </a:ext>
            </a:extLst>
          </p:cNvPr>
          <p:cNvSpPr/>
          <p:nvPr/>
        </p:nvSpPr>
        <p:spPr>
          <a:xfrm rot="679870">
            <a:off x="3922841" y="2965179"/>
            <a:ext cx="4729532" cy="2831203"/>
          </a:xfrm>
          <a:prstGeom prst="circularArrow">
            <a:avLst>
              <a:gd name="adj1" fmla="val 3812"/>
              <a:gd name="adj2" fmla="val 485242"/>
              <a:gd name="adj3" fmla="val 18547303"/>
              <a:gd name="adj4" fmla="val 11671529"/>
              <a:gd name="adj5" fmla="val 9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7" name="Flecha: circular 16">
            <a:extLst>
              <a:ext uri="{FF2B5EF4-FFF2-40B4-BE49-F238E27FC236}">
                <a16:creationId xmlns:a16="http://schemas.microsoft.com/office/drawing/2014/main" id="{8116545B-87A9-A741-B90F-AED66AFD5257}"/>
              </a:ext>
            </a:extLst>
          </p:cNvPr>
          <p:cNvSpPr/>
          <p:nvPr/>
        </p:nvSpPr>
        <p:spPr>
          <a:xfrm rot="10800000">
            <a:off x="3505707" y="2616561"/>
            <a:ext cx="4868167" cy="3528438"/>
          </a:xfrm>
          <a:prstGeom prst="circularArrow">
            <a:avLst>
              <a:gd name="adj1" fmla="val 3689"/>
              <a:gd name="adj2" fmla="val 485242"/>
              <a:gd name="adj3" fmla="val 18602527"/>
              <a:gd name="adj4" fmla="val 11696155"/>
              <a:gd name="adj5" fmla="val 9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8" name="Flecha: curvada hacia la izquierda 17">
            <a:extLst>
              <a:ext uri="{FF2B5EF4-FFF2-40B4-BE49-F238E27FC236}">
                <a16:creationId xmlns:a16="http://schemas.microsoft.com/office/drawing/2014/main" id="{45EF2A9F-97B3-AA69-7E1E-22A4E2E1AD65}"/>
              </a:ext>
            </a:extLst>
          </p:cNvPr>
          <p:cNvSpPr/>
          <p:nvPr/>
        </p:nvSpPr>
        <p:spPr>
          <a:xfrm rot="11355738">
            <a:off x="2251800" y="3374917"/>
            <a:ext cx="490479" cy="138303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9" name="CuadroTexto 18">
            <a:extLst>
              <a:ext uri="{FF2B5EF4-FFF2-40B4-BE49-F238E27FC236}">
                <a16:creationId xmlns:a16="http://schemas.microsoft.com/office/drawing/2014/main" id="{F1843B1D-FE2B-EBE3-DE90-C7ED841FBA26}"/>
              </a:ext>
            </a:extLst>
          </p:cNvPr>
          <p:cNvSpPr txBox="1"/>
          <p:nvPr/>
        </p:nvSpPr>
        <p:spPr>
          <a:xfrm>
            <a:off x="613520" y="4026450"/>
            <a:ext cx="1517279" cy="646331"/>
          </a:xfrm>
          <a:prstGeom prst="rect">
            <a:avLst/>
          </a:prstGeom>
          <a:noFill/>
        </p:spPr>
        <p:txBody>
          <a:bodyPr wrap="square" rtlCol="0">
            <a:spAutoFit/>
          </a:bodyPr>
          <a:lstStyle/>
          <a:p>
            <a:pPr algn="ctr"/>
            <a:r>
              <a:rPr lang="es-ES" dirty="0"/>
              <a:t>Estimación del Valor</a:t>
            </a:r>
          </a:p>
        </p:txBody>
      </p:sp>
      <p:sp>
        <p:nvSpPr>
          <p:cNvPr id="20" name="CuadroTexto 19">
            <a:extLst>
              <a:ext uri="{FF2B5EF4-FFF2-40B4-BE49-F238E27FC236}">
                <a16:creationId xmlns:a16="http://schemas.microsoft.com/office/drawing/2014/main" id="{02AAE971-73C1-7777-CB08-797A84254853}"/>
              </a:ext>
            </a:extLst>
          </p:cNvPr>
          <p:cNvSpPr txBox="1"/>
          <p:nvPr/>
        </p:nvSpPr>
        <p:spPr>
          <a:xfrm>
            <a:off x="5423591" y="3244334"/>
            <a:ext cx="1517279" cy="369332"/>
          </a:xfrm>
          <a:prstGeom prst="rect">
            <a:avLst/>
          </a:prstGeom>
          <a:noFill/>
        </p:spPr>
        <p:txBody>
          <a:bodyPr wrap="square" rtlCol="0">
            <a:spAutoFit/>
          </a:bodyPr>
          <a:lstStyle/>
          <a:p>
            <a:pPr algn="just"/>
            <a:r>
              <a:rPr lang="es-ES" dirty="0"/>
              <a:t>Acción</a:t>
            </a:r>
          </a:p>
        </p:txBody>
      </p:sp>
      <p:sp>
        <p:nvSpPr>
          <p:cNvPr id="21" name="CuadroTexto 20">
            <a:extLst>
              <a:ext uri="{FF2B5EF4-FFF2-40B4-BE49-F238E27FC236}">
                <a16:creationId xmlns:a16="http://schemas.microsoft.com/office/drawing/2014/main" id="{BC585F01-7D63-FBF1-C6BE-A793F5DD738A}"/>
              </a:ext>
            </a:extLst>
          </p:cNvPr>
          <p:cNvSpPr txBox="1"/>
          <p:nvPr/>
        </p:nvSpPr>
        <p:spPr>
          <a:xfrm>
            <a:off x="5785288" y="5417100"/>
            <a:ext cx="1517279" cy="369332"/>
          </a:xfrm>
          <a:prstGeom prst="rect">
            <a:avLst/>
          </a:prstGeom>
          <a:noFill/>
        </p:spPr>
        <p:txBody>
          <a:bodyPr wrap="square" rtlCol="0">
            <a:spAutoFit/>
          </a:bodyPr>
          <a:lstStyle/>
          <a:p>
            <a:r>
              <a:rPr lang="es-ES" dirty="0"/>
              <a:t>Estado</a:t>
            </a:r>
          </a:p>
        </p:txBody>
      </p:sp>
      <p:sp>
        <p:nvSpPr>
          <p:cNvPr id="22" name="Flecha: hacia la izquierda 21">
            <a:extLst>
              <a:ext uri="{FF2B5EF4-FFF2-40B4-BE49-F238E27FC236}">
                <a16:creationId xmlns:a16="http://schemas.microsoft.com/office/drawing/2014/main" id="{7EA600B7-12D5-ADD7-808D-A24377E27802}"/>
              </a:ext>
            </a:extLst>
          </p:cNvPr>
          <p:cNvSpPr/>
          <p:nvPr/>
        </p:nvSpPr>
        <p:spPr>
          <a:xfrm>
            <a:off x="4713981" y="4229100"/>
            <a:ext cx="2588586" cy="2288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CuadroTexto 22">
            <a:extLst>
              <a:ext uri="{FF2B5EF4-FFF2-40B4-BE49-F238E27FC236}">
                <a16:creationId xmlns:a16="http://schemas.microsoft.com/office/drawing/2014/main" id="{F459E177-6862-C212-392B-3D4DA7A3CF54}"/>
              </a:ext>
            </a:extLst>
          </p:cNvPr>
          <p:cNvSpPr txBox="1"/>
          <p:nvPr/>
        </p:nvSpPr>
        <p:spPr>
          <a:xfrm>
            <a:off x="5331841" y="4000225"/>
            <a:ext cx="1517279" cy="369332"/>
          </a:xfrm>
          <a:prstGeom prst="rect">
            <a:avLst/>
          </a:prstGeom>
          <a:noFill/>
        </p:spPr>
        <p:txBody>
          <a:bodyPr wrap="square" rtlCol="0">
            <a:spAutoFit/>
          </a:bodyPr>
          <a:lstStyle/>
          <a:p>
            <a:r>
              <a:rPr lang="es-ES" dirty="0"/>
              <a:t>Recompensa</a:t>
            </a:r>
          </a:p>
        </p:txBody>
      </p:sp>
    </p:spTree>
    <p:extLst>
      <p:ext uri="{BB962C8B-B14F-4D97-AF65-F5344CB8AC3E}">
        <p14:creationId xmlns:p14="http://schemas.microsoft.com/office/powerpoint/2010/main" val="196312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a:normAutofit fontScale="90000"/>
          </a:bodyPr>
          <a:lstStyle/>
          <a:p>
            <a:pPr algn="ctr"/>
            <a:r>
              <a:rPr lang="es-ES" dirty="0">
                <a:effectLst>
                  <a:outerShdw blurRad="38100" dist="38100" dir="2700000" algn="tl">
                    <a:srgbClr val="000000">
                      <a:alpha val="43137"/>
                    </a:srgbClr>
                  </a:outerShdw>
                </a:effectLst>
              </a:rPr>
              <a:t>Características del aprendizaje por refuerzo</a:t>
            </a:r>
          </a:p>
        </p:txBody>
      </p:sp>
      <p:sp>
        <p:nvSpPr>
          <p:cNvPr id="4" name="Marcador de número de diapositiva 3">
            <a:extLst>
              <a:ext uri="{FF2B5EF4-FFF2-40B4-BE49-F238E27FC236}">
                <a16:creationId xmlns:a16="http://schemas.microsoft.com/office/drawing/2014/main" id="{260900A9-6501-366B-28A1-1CD770F411BE}"/>
              </a:ext>
            </a:extLst>
          </p:cNvPr>
          <p:cNvSpPr>
            <a:spLocks noGrp="1"/>
          </p:cNvSpPr>
          <p:nvPr>
            <p:ph type="sldNum" sz="quarter" idx="12"/>
          </p:nvPr>
        </p:nvSpPr>
        <p:spPr/>
        <p:txBody>
          <a:bodyPr/>
          <a:lstStyle/>
          <a:p>
            <a:fld id="{B4A918BC-4D43-4B42-B3C0-E7EBE25E6AF0}" type="slidenum">
              <a:rPr lang="en-US" smtClean="0"/>
              <a:t>9</a:t>
            </a:fld>
            <a:endParaRPr lang="en-US"/>
          </a:p>
        </p:txBody>
      </p:sp>
      <p:sp>
        <p:nvSpPr>
          <p:cNvPr id="5" name="Marcador de pie de página 3">
            <a:extLst>
              <a:ext uri="{FF2B5EF4-FFF2-40B4-BE49-F238E27FC236}">
                <a16:creationId xmlns:a16="http://schemas.microsoft.com/office/drawing/2014/main" id="{4B1E588B-60F2-6EDC-671D-6E6661CF0255}"/>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65977450-1E6C-856B-0A84-D78AF1534E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7" name="CuadroTexto 6">
            <a:extLst>
              <a:ext uri="{FF2B5EF4-FFF2-40B4-BE49-F238E27FC236}">
                <a16:creationId xmlns:a16="http://schemas.microsoft.com/office/drawing/2014/main" id="{C176AA0F-4CBB-0EDA-26BC-A5ECD96F4590}"/>
              </a:ext>
            </a:extLst>
          </p:cNvPr>
          <p:cNvSpPr txBox="1"/>
          <p:nvPr/>
        </p:nvSpPr>
        <p:spPr>
          <a:xfrm>
            <a:off x="613520" y="3002692"/>
            <a:ext cx="10879786" cy="584775"/>
          </a:xfrm>
          <a:prstGeom prst="rect">
            <a:avLst/>
          </a:prstGeom>
          <a:solidFill>
            <a:schemeClr val="tx2">
              <a:lumMod val="25000"/>
              <a:lumOff val="75000"/>
              <a:alpha val="50000"/>
            </a:schemeClr>
          </a:solidFill>
          <a:ln>
            <a:solidFill>
              <a:schemeClr val="tx1"/>
            </a:solidFill>
          </a:ln>
        </p:spPr>
        <p:txBody>
          <a:bodyPr wrap="square" rtlCol="0">
            <a:spAutoFit/>
          </a:bodyPr>
          <a:lstStyle/>
          <a:p>
            <a:pPr algn="ctr"/>
            <a:r>
              <a:rPr lang="es-ES" sz="3200" dirty="0"/>
              <a:t>Bucle Cerrado</a:t>
            </a:r>
          </a:p>
        </p:txBody>
      </p:sp>
      <p:sp>
        <p:nvSpPr>
          <p:cNvPr id="8" name="CuadroTexto 7">
            <a:extLst>
              <a:ext uri="{FF2B5EF4-FFF2-40B4-BE49-F238E27FC236}">
                <a16:creationId xmlns:a16="http://schemas.microsoft.com/office/drawing/2014/main" id="{CEF23C2C-6949-AE43-FF62-55B3E459684A}"/>
              </a:ext>
            </a:extLst>
          </p:cNvPr>
          <p:cNvSpPr txBox="1"/>
          <p:nvPr/>
        </p:nvSpPr>
        <p:spPr>
          <a:xfrm>
            <a:off x="613520" y="3887922"/>
            <a:ext cx="10879786" cy="584775"/>
          </a:xfrm>
          <a:prstGeom prst="rect">
            <a:avLst/>
          </a:prstGeom>
          <a:solidFill>
            <a:schemeClr val="tx2">
              <a:lumMod val="25000"/>
              <a:lumOff val="75000"/>
              <a:alpha val="50000"/>
            </a:schemeClr>
          </a:solidFill>
          <a:ln>
            <a:solidFill>
              <a:schemeClr val="tx1"/>
            </a:solidFill>
          </a:ln>
        </p:spPr>
        <p:txBody>
          <a:bodyPr wrap="square" rtlCol="0">
            <a:spAutoFit/>
          </a:bodyPr>
          <a:lstStyle>
            <a:defPPr>
              <a:defRPr lang="es-ES"/>
            </a:defPPr>
            <a:lvl1pPr algn="ctr">
              <a:defRPr sz="3600"/>
            </a:lvl1pPr>
          </a:lstStyle>
          <a:p>
            <a:r>
              <a:rPr lang="es-ES" sz="3200" dirty="0"/>
              <a:t>No se le dicen las instrucciones directamente</a:t>
            </a:r>
          </a:p>
        </p:txBody>
      </p:sp>
      <p:sp>
        <p:nvSpPr>
          <p:cNvPr id="9" name="CuadroTexto 8">
            <a:extLst>
              <a:ext uri="{FF2B5EF4-FFF2-40B4-BE49-F238E27FC236}">
                <a16:creationId xmlns:a16="http://schemas.microsoft.com/office/drawing/2014/main" id="{51EF47C6-F73B-621F-E9D5-4F5281FB1233}"/>
              </a:ext>
            </a:extLst>
          </p:cNvPr>
          <p:cNvSpPr txBox="1"/>
          <p:nvPr/>
        </p:nvSpPr>
        <p:spPr>
          <a:xfrm>
            <a:off x="613520" y="4788948"/>
            <a:ext cx="10879786" cy="1077218"/>
          </a:xfrm>
          <a:prstGeom prst="rect">
            <a:avLst/>
          </a:prstGeom>
          <a:solidFill>
            <a:schemeClr val="tx2">
              <a:lumMod val="25000"/>
              <a:lumOff val="75000"/>
              <a:alpha val="50000"/>
            </a:schemeClr>
          </a:solidFill>
          <a:ln>
            <a:solidFill>
              <a:schemeClr val="tx1"/>
            </a:solidFill>
          </a:ln>
        </p:spPr>
        <p:txBody>
          <a:bodyPr wrap="square" rtlCol="0">
            <a:spAutoFit/>
          </a:bodyPr>
          <a:lstStyle>
            <a:defPPr>
              <a:defRPr lang="es-ES"/>
            </a:defPPr>
            <a:lvl1pPr algn="ctr">
              <a:defRPr sz="3600"/>
            </a:lvl1pPr>
          </a:lstStyle>
          <a:p>
            <a:r>
              <a:rPr lang="es-ES" sz="3200" dirty="0"/>
              <a:t>Las consecuencias de las acciones están en juego durante largos periodos de tiempo</a:t>
            </a:r>
          </a:p>
        </p:txBody>
      </p:sp>
    </p:spTree>
    <p:extLst>
      <p:ext uri="{BB962C8B-B14F-4D97-AF65-F5344CB8AC3E}">
        <p14:creationId xmlns:p14="http://schemas.microsoft.com/office/powerpoint/2010/main" val="2725333896"/>
      </p:ext>
    </p:extLst>
  </p:cSld>
  <p:clrMapOvr>
    <a:masterClrMapping/>
  </p:clrMapOvr>
</p:sld>
</file>

<file path=ppt/theme/theme1.xml><?xml version="1.0" encoding="utf-8"?>
<a:theme xmlns:a="http://schemas.openxmlformats.org/drawingml/2006/main" name="BevelVTI">
  <a:themeElements>
    <a:clrScheme name="AnalogousFromRegularSeedLeftStep">
      <a:dk1>
        <a:srgbClr val="000000"/>
      </a:dk1>
      <a:lt1>
        <a:srgbClr val="FFFFFF"/>
      </a:lt1>
      <a:dk2>
        <a:srgbClr val="203835"/>
      </a:dk2>
      <a:lt2>
        <a:srgbClr val="E8E4E2"/>
      </a:lt2>
      <a:accent1>
        <a:srgbClr val="4AA2C6"/>
      </a:accent1>
      <a:accent2>
        <a:srgbClr val="38B4A4"/>
      </a:accent2>
      <a:accent3>
        <a:srgbClr val="43B577"/>
      </a:accent3>
      <a:accent4>
        <a:srgbClr val="38B43D"/>
      </a:accent4>
      <a:accent5>
        <a:srgbClr val="6CB242"/>
      </a:accent5>
      <a:accent6>
        <a:srgbClr val="93AB35"/>
      </a:accent6>
      <a:hlink>
        <a:srgbClr val="BF643F"/>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695</TotalTime>
  <Words>3641</Words>
  <Application>Microsoft Office PowerPoint</Application>
  <PresentationFormat>Panorámica</PresentationFormat>
  <Paragraphs>325</Paragraphs>
  <Slides>28</Slides>
  <Notes>28</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28</vt:i4>
      </vt:variant>
    </vt:vector>
  </HeadingPairs>
  <TitlesOfParts>
    <vt:vector size="35" baseType="lpstr">
      <vt:lpstr>Arial</vt:lpstr>
      <vt:lpstr>Bahnschrift SemiLight Condensed</vt:lpstr>
      <vt:lpstr>Bierstadt</vt:lpstr>
      <vt:lpstr>Calibri</vt:lpstr>
      <vt:lpstr>Cambria Math</vt:lpstr>
      <vt:lpstr>Times New Roman</vt:lpstr>
      <vt:lpstr>BevelVTI</vt:lpstr>
      <vt:lpstr>Aprendizaje por Refuerzo</vt:lpstr>
      <vt:lpstr>¿Dónde nos situamos?</vt:lpstr>
      <vt:lpstr>Inspiración Biológica</vt:lpstr>
      <vt:lpstr>Historia</vt:lpstr>
      <vt:lpstr>Historia</vt:lpstr>
      <vt:lpstr>Historia</vt:lpstr>
      <vt:lpstr>Historia</vt:lpstr>
      <vt:lpstr>¿Qué es el Aprendizaje por Refuerzo?</vt:lpstr>
      <vt:lpstr>Características del aprendizaje por refuerzo</vt:lpstr>
      <vt:lpstr>Características del aprendizaje por refuerzo</vt:lpstr>
      <vt:lpstr>Características del aprendizaje por refuerzo</vt:lpstr>
      <vt:lpstr>Características del aprendizaje por refuerzo</vt:lpstr>
      <vt:lpstr>Dilema Exploración-Explotación</vt:lpstr>
      <vt:lpstr>Elementos del aprendizaje por refuerzo</vt:lpstr>
      <vt:lpstr>Elementos del aprendizaje por refuerzo</vt:lpstr>
      <vt:lpstr>Elementos del aprendizaje por refuerzo</vt:lpstr>
      <vt:lpstr>Elementos del aprendizaje por refuerzo</vt:lpstr>
      <vt:lpstr>Elementos del aprendizaje por refuerzo</vt:lpstr>
      <vt:lpstr>Procesos de Decisión de Markov</vt:lpstr>
      <vt:lpstr>Procesos de Decisión de Markov</vt:lpstr>
      <vt:lpstr>Procesos de Decisión de Markov</vt:lpstr>
      <vt:lpstr>Procesos de Decisión de Markov</vt:lpstr>
      <vt:lpstr>Procesos de Decisión de Markov</vt:lpstr>
      <vt:lpstr>Procesos de Decisión de Markov</vt:lpstr>
      <vt:lpstr>Procesos de Decisión de Markov</vt:lpstr>
      <vt:lpstr>Procesos de Decisión de Markov</vt:lpstr>
      <vt:lpstr>Ecuación de Bellman</vt:lpstr>
      <vt:lpstr>Ecuaciones  Óptimas de Bellman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Aprendizaje por Refuerzo</dc:title>
  <dc:creator>Alberto</dc:creator>
  <cp:lastModifiedBy>Alberto</cp:lastModifiedBy>
  <cp:revision>1</cp:revision>
  <dcterms:created xsi:type="dcterms:W3CDTF">2022-11-16T09:28:16Z</dcterms:created>
  <dcterms:modified xsi:type="dcterms:W3CDTF">2022-11-18T18:46:42Z</dcterms:modified>
</cp:coreProperties>
</file>