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0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8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1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0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3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6BA2A00E-BDA7-7579-D07F-5FA3DBB99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29688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AA1625-D513-8F85-F65A-09D452C83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Algoritmo Q-</a:t>
            </a:r>
            <a:r>
              <a:rPr lang="es-ES" dirty="0" err="1">
                <a:solidFill>
                  <a:schemeClr val="bg1"/>
                </a:solidFill>
              </a:rPr>
              <a:t>Learning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Aplicado a un ejemplo de juguete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AB768-07B1-6A8B-A1A2-DF9150FC6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Alberto Fernández Merchán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4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5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8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DB422-E1B1-1DC2-55DD-A3181CE6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Q-</a:t>
            </a:r>
            <a:r>
              <a:rPr lang="es-ES" dirty="0" err="1"/>
              <a:t>Learning</a:t>
            </a:r>
            <a:r>
              <a:rPr lang="es-ES" dirty="0"/>
              <a:t>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09DDA-4BD4-8FC5-0F1D-DEC86D31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C4B98-B302-BE3E-5EC9-7DB7D91B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del algoritmo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A1F4F-656C-08DD-A0BE-34B72FBE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67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04252-B4AE-86F6-F81D-628C9E7E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del Laberinto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5F84D-9396-2E16-CC19-49E62E436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7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2E044-0A7A-BA5E-694F-EECC6E93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Código QR&#10;&#10;Descripción generada automáticamente">
            <a:extLst>
              <a:ext uri="{FF2B5EF4-FFF2-40B4-BE49-F238E27FC236}">
                <a16:creationId xmlns:a16="http://schemas.microsoft.com/office/drawing/2014/main" id="{8D7D03D0-D448-67C6-9663-8A8AE7BE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3" y="2253664"/>
            <a:ext cx="5160716" cy="38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2E044-0A7A-BA5E-694F-EECC6E93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EEA26CDE-625E-C287-E4BE-2A6515D59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6" y="2012388"/>
            <a:ext cx="8595813" cy="412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9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2E044-0A7A-BA5E-694F-EECC6E93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641F4765-6AD6-8AEA-64DF-4923300C7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4" y="1947789"/>
            <a:ext cx="8244028" cy="395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7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2E044-0A7A-BA5E-694F-EECC6E93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DC39279-9C53-C42F-1075-5976EC76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3" y="2012389"/>
            <a:ext cx="8330548" cy="399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1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8BCEF-CF32-44EC-4689-1023C239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A9DA9-8079-615B-7F35-2E748795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86966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383620"/>
      </a:dk2>
      <a:lt2>
        <a:srgbClr val="E2E8E6"/>
      </a:lt2>
      <a:accent1>
        <a:srgbClr val="DC819D"/>
      </a:accent1>
      <a:accent2>
        <a:srgbClr val="D47065"/>
      </a:accent2>
      <a:accent3>
        <a:srgbClr val="D1995B"/>
      </a:accent3>
      <a:accent4>
        <a:srgbClr val="ABA551"/>
      </a:accent4>
      <a:accent5>
        <a:srgbClr val="94AD65"/>
      </a:accent5>
      <a:accent6>
        <a:srgbClr val="6BB455"/>
      </a:accent6>
      <a:hlink>
        <a:srgbClr val="568F7D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35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Bembo</vt:lpstr>
      <vt:lpstr>AdornVTI</vt:lpstr>
      <vt:lpstr>Algoritmo Q-Learning Aplicado a un ejemplo de juguete</vt:lpstr>
      <vt:lpstr>¿Qué es el Q-Learning? </vt:lpstr>
      <vt:lpstr>Componentes del algoritmo </vt:lpstr>
      <vt:lpstr>Ejemplo del Laberinto </vt:lpstr>
      <vt:lpstr>Resultados </vt:lpstr>
      <vt:lpstr>Resultados </vt:lpstr>
      <vt:lpstr>Resultados </vt:lpstr>
      <vt:lpstr>Resultados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Q-Learning Aplicado a un ejemplo de juguete</dc:title>
  <dc:creator>Alberto Fernandez Merchan</dc:creator>
  <cp:lastModifiedBy>Alberto Fernandez Merchan</cp:lastModifiedBy>
  <cp:revision>2</cp:revision>
  <dcterms:created xsi:type="dcterms:W3CDTF">2022-12-19T11:48:57Z</dcterms:created>
  <dcterms:modified xsi:type="dcterms:W3CDTF">2022-12-19T16:18:21Z</dcterms:modified>
</cp:coreProperties>
</file>