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0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0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6BA2A00E-BDA7-7579-D07F-5FA3DBB9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9688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AA1625-D513-8F85-F65A-09D452C8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Algoritmo Q-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Aplicado a un ejemplo de juguete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AB768-07B1-6A8B-A1A2-DF9150FC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Alberto Fernández Merchán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8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B422-E1B1-1DC2-55DD-A3181CE6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Q-</a:t>
            </a:r>
            <a:r>
              <a:rPr lang="es-ES" dirty="0" err="1"/>
              <a:t>Learning</a:t>
            </a:r>
            <a:r>
              <a:rPr lang="es-ES" dirty="0"/>
              <a:t>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09DDA-4BD4-8FC5-0F1D-DEC86D31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4B98-B302-BE3E-5EC9-7DB7D91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del algoritmo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A1F4F-656C-08DD-A0BE-34B72FBE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6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04252-B4AE-86F6-F81D-628C9E7E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Laberinto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5F84D-9396-2E16-CC19-49E62E43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D1FA2F-5462-067E-4C41-95C02E12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8" y="2012389"/>
            <a:ext cx="5049520" cy="38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681843E-192E-8F76-3EA7-E5C175D6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449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2BF3654-F0C3-6338-B518-D25371D6D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449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E044-0A7A-BA5E-694F-EECC6E93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2BC5D36-ED81-2923-A59A-5C61F1A07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449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BCEF-CF32-44EC-4689-1023C23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A9DA9-8079-615B-7F35-2E748795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6966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83620"/>
      </a:dk2>
      <a:lt2>
        <a:srgbClr val="E2E8E6"/>
      </a:lt2>
      <a:accent1>
        <a:srgbClr val="DC819D"/>
      </a:accent1>
      <a:accent2>
        <a:srgbClr val="D47065"/>
      </a:accent2>
      <a:accent3>
        <a:srgbClr val="D1995B"/>
      </a:accent3>
      <a:accent4>
        <a:srgbClr val="ABA551"/>
      </a:accent4>
      <a:accent5>
        <a:srgbClr val="94AD65"/>
      </a:accent5>
      <a:accent6>
        <a:srgbClr val="6BB455"/>
      </a:accent6>
      <a:hlink>
        <a:srgbClr val="568F7D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Algoritmo Q-Learning Aplicado a un ejemplo de juguete</vt:lpstr>
      <vt:lpstr>¿Qué es el Q-Learning? </vt:lpstr>
      <vt:lpstr>Componentes del algoritmo </vt:lpstr>
      <vt:lpstr>Ejemplo del Laberinto </vt:lpstr>
      <vt:lpstr>Resultados </vt:lpstr>
      <vt:lpstr>Resultados </vt:lpstr>
      <vt:lpstr>Resultados </vt:lpstr>
      <vt:lpstr>Resultados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Q-Learning Aplicado a un ejemplo de juguete</dc:title>
  <dc:creator>Alberto Fernandez Merchan</dc:creator>
  <cp:lastModifiedBy>Alberto Fernandez Merchan</cp:lastModifiedBy>
  <cp:revision>1</cp:revision>
  <dcterms:created xsi:type="dcterms:W3CDTF">2022-12-19T11:48:57Z</dcterms:created>
  <dcterms:modified xsi:type="dcterms:W3CDTF">2022-12-19T14:07:52Z</dcterms:modified>
</cp:coreProperties>
</file>