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9970413" cy="3365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88" y="-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7781" y="5508672"/>
            <a:ext cx="25474851" cy="11718584"/>
          </a:xfrm>
        </p:spPr>
        <p:txBody>
          <a:bodyPr anchor="b"/>
          <a:lstStyle>
            <a:lvl1pPr algn="ctr">
              <a:defRPr sz="1966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6302" y="17679169"/>
            <a:ext cx="22477810" cy="8126649"/>
          </a:xfrm>
        </p:spPr>
        <p:txBody>
          <a:bodyPr/>
          <a:lstStyle>
            <a:lvl1pPr marL="0" indent="0" algn="ctr">
              <a:buNone/>
              <a:defRPr sz="7866"/>
            </a:lvl1pPr>
            <a:lvl2pPr marL="1498519" indent="0" algn="ctr">
              <a:buNone/>
              <a:defRPr sz="6555"/>
            </a:lvl2pPr>
            <a:lvl3pPr marL="2997037" indent="0" algn="ctr">
              <a:buNone/>
              <a:defRPr sz="5900"/>
            </a:lvl3pPr>
            <a:lvl4pPr marL="4495556" indent="0" algn="ctr">
              <a:buNone/>
              <a:defRPr sz="5244"/>
            </a:lvl4pPr>
            <a:lvl5pPr marL="5994075" indent="0" algn="ctr">
              <a:buNone/>
              <a:defRPr sz="5244"/>
            </a:lvl5pPr>
            <a:lvl6pPr marL="7492594" indent="0" algn="ctr">
              <a:buNone/>
              <a:defRPr sz="5244"/>
            </a:lvl6pPr>
            <a:lvl7pPr marL="8991112" indent="0" algn="ctr">
              <a:buNone/>
              <a:defRPr sz="5244"/>
            </a:lvl7pPr>
            <a:lvl8pPr marL="10489631" indent="0" algn="ctr">
              <a:buNone/>
              <a:defRPr sz="5244"/>
            </a:lvl8pPr>
            <a:lvl9pPr marL="11988150" indent="0" algn="ctr">
              <a:buNone/>
              <a:defRPr sz="524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84-8F48-421A-9136-6D1B271EC2E8}" type="datetimeFigureOut">
              <a:rPr lang="es-ES" smtClean="0"/>
              <a:t>02/06/2025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C30-07B5-4315-9716-FF826E3BDE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583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84-8F48-421A-9136-6D1B271EC2E8}" type="datetimeFigureOut">
              <a:rPr lang="es-ES" smtClean="0"/>
              <a:t>02/06/2025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C30-07B5-4315-9716-FF826E3BDE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717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447579" y="1792071"/>
            <a:ext cx="6462370" cy="2852509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60467" y="1792071"/>
            <a:ext cx="19012481" cy="2852509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84-8F48-421A-9136-6D1B271EC2E8}" type="datetimeFigureOut">
              <a:rPr lang="es-ES" smtClean="0"/>
              <a:t>02/06/2025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C30-07B5-4315-9716-FF826E3BDE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093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84-8F48-421A-9136-6D1B271EC2E8}" type="datetimeFigureOut">
              <a:rPr lang="es-ES" smtClean="0"/>
              <a:t>02/06/2025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C30-07B5-4315-9716-FF826E3BDE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029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858" y="8391576"/>
            <a:ext cx="25849481" cy="14001524"/>
          </a:xfrm>
        </p:spPr>
        <p:txBody>
          <a:bodyPr anchor="b"/>
          <a:lstStyle>
            <a:lvl1pPr>
              <a:defRPr sz="1966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4858" y="22525559"/>
            <a:ext cx="25849481" cy="7363071"/>
          </a:xfrm>
        </p:spPr>
        <p:txBody>
          <a:bodyPr/>
          <a:lstStyle>
            <a:lvl1pPr marL="0" indent="0">
              <a:buNone/>
              <a:defRPr sz="7866">
                <a:solidFill>
                  <a:schemeClr val="tx1">
                    <a:tint val="82000"/>
                  </a:schemeClr>
                </a:solidFill>
              </a:defRPr>
            </a:lvl1pPr>
            <a:lvl2pPr marL="1498519" indent="0">
              <a:buNone/>
              <a:defRPr sz="6555">
                <a:solidFill>
                  <a:schemeClr val="tx1">
                    <a:tint val="82000"/>
                  </a:schemeClr>
                </a:solidFill>
              </a:defRPr>
            </a:lvl2pPr>
            <a:lvl3pPr marL="2997037" indent="0">
              <a:buNone/>
              <a:defRPr sz="5900">
                <a:solidFill>
                  <a:schemeClr val="tx1">
                    <a:tint val="82000"/>
                  </a:schemeClr>
                </a:solidFill>
              </a:defRPr>
            </a:lvl3pPr>
            <a:lvl4pPr marL="4495556" indent="0">
              <a:buNone/>
              <a:defRPr sz="5244">
                <a:solidFill>
                  <a:schemeClr val="tx1">
                    <a:tint val="82000"/>
                  </a:schemeClr>
                </a:solidFill>
              </a:defRPr>
            </a:lvl4pPr>
            <a:lvl5pPr marL="5994075" indent="0">
              <a:buNone/>
              <a:defRPr sz="5244">
                <a:solidFill>
                  <a:schemeClr val="tx1">
                    <a:tint val="82000"/>
                  </a:schemeClr>
                </a:solidFill>
              </a:defRPr>
            </a:lvl5pPr>
            <a:lvl6pPr marL="7492594" indent="0">
              <a:buNone/>
              <a:defRPr sz="5244">
                <a:solidFill>
                  <a:schemeClr val="tx1">
                    <a:tint val="82000"/>
                  </a:schemeClr>
                </a:solidFill>
              </a:defRPr>
            </a:lvl6pPr>
            <a:lvl7pPr marL="8991112" indent="0">
              <a:buNone/>
              <a:defRPr sz="5244">
                <a:solidFill>
                  <a:schemeClr val="tx1">
                    <a:tint val="82000"/>
                  </a:schemeClr>
                </a:solidFill>
              </a:defRPr>
            </a:lvl7pPr>
            <a:lvl8pPr marL="10489631" indent="0">
              <a:buNone/>
              <a:defRPr sz="5244">
                <a:solidFill>
                  <a:schemeClr val="tx1">
                    <a:tint val="82000"/>
                  </a:schemeClr>
                </a:solidFill>
              </a:defRPr>
            </a:lvl8pPr>
            <a:lvl9pPr marL="11988150" indent="0">
              <a:buNone/>
              <a:defRPr sz="52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84-8F48-421A-9136-6D1B271EC2E8}" type="datetimeFigureOut">
              <a:rPr lang="es-ES" smtClean="0"/>
              <a:t>02/06/2025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C30-07B5-4315-9716-FF826E3BDE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741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0466" y="8960354"/>
            <a:ext cx="12737426" cy="2135681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2521" y="8960354"/>
            <a:ext cx="12737426" cy="2135681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84-8F48-421A-9136-6D1B271EC2E8}" type="datetimeFigureOut">
              <a:rPr lang="es-ES" smtClean="0"/>
              <a:t>02/06/2025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C30-07B5-4315-9716-FF826E3BDE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466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370" y="1792078"/>
            <a:ext cx="25849481" cy="65059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4373" y="8251319"/>
            <a:ext cx="12678888" cy="4043844"/>
          </a:xfrm>
        </p:spPr>
        <p:txBody>
          <a:bodyPr anchor="b"/>
          <a:lstStyle>
            <a:lvl1pPr marL="0" indent="0">
              <a:buNone/>
              <a:defRPr sz="7866" b="1"/>
            </a:lvl1pPr>
            <a:lvl2pPr marL="1498519" indent="0">
              <a:buNone/>
              <a:defRPr sz="6555" b="1"/>
            </a:lvl2pPr>
            <a:lvl3pPr marL="2997037" indent="0">
              <a:buNone/>
              <a:defRPr sz="5900" b="1"/>
            </a:lvl3pPr>
            <a:lvl4pPr marL="4495556" indent="0">
              <a:buNone/>
              <a:defRPr sz="5244" b="1"/>
            </a:lvl4pPr>
            <a:lvl5pPr marL="5994075" indent="0">
              <a:buNone/>
              <a:defRPr sz="5244" b="1"/>
            </a:lvl5pPr>
            <a:lvl6pPr marL="7492594" indent="0">
              <a:buNone/>
              <a:defRPr sz="5244" b="1"/>
            </a:lvl6pPr>
            <a:lvl7pPr marL="8991112" indent="0">
              <a:buNone/>
              <a:defRPr sz="5244" b="1"/>
            </a:lvl7pPr>
            <a:lvl8pPr marL="10489631" indent="0">
              <a:buNone/>
              <a:defRPr sz="5244" b="1"/>
            </a:lvl8pPr>
            <a:lvl9pPr marL="11988150" indent="0">
              <a:buNone/>
              <a:defRPr sz="524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64373" y="12295164"/>
            <a:ext cx="12678888" cy="1808433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172523" y="8251319"/>
            <a:ext cx="12741329" cy="4043844"/>
          </a:xfrm>
        </p:spPr>
        <p:txBody>
          <a:bodyPr anchor="b"/>
          <a:lstStyle>
            <a:lvl1pPr marL="0" indent="0">
              <a:buNone/>
              <a:defRPr sz="7866" b="1"/>
            </a:lvl1pPr>
            <a:lvl2pPr marL="1498519" indent="0">
              <a:buNone/>
              <a:defRPr sz="6555" b="1"/>
            </a:lvl2pPr>
            <a:lvl3pPr marL="2997037" indent="0">
              <a:buNone/>
              <a:defRPr sz="5900" b="1"/>
            </a:lvl3pPr>
            <a:lvl4pPr marL="4495556" indent="0">
              <a:buNone/>
              <a:defRPr sz="5244" b="1"/>
            </a:lvl4pPr>
            <a:lvl5pPr marL="5994075" indent="0">
              <a:buNone/>
              <a:defRPr sz="5244" b="1"/>
            </a:lvl5pPr>
            <a:lvl6pPr marL="7492594" indent="0">
              <a:buNone/>
              <a:defRPr sz="5244" b="1"/>
            </a:lvl6pPr>
            <a:lvl7pPr marL="8991112" indent="0">
              <a:buNone/>
              <a:defRPr sz="5244" b="1"/>
            </a:lvl7pPr>
            <a:lvl8pPr marL="10489631" indent="0">
              <a:buNone/>
              <a:defRPr sz="5244" b="1"/>
            </a:lvl8pPr>
            <a:lvl9pPr marL="11988150" indent="0">
              <a:buNone/>
              <a:defRPr sz="524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172523" y="12295164"/>
            <a:ext cx="12741329" cy="1808433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84-8F48-421A-9136-6D1B271EC2E8}" type="datetimeFigureOut">
              <a:rPr lang="es-ES" smtClean="0"/>
              <a:t>02/06/2025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C30-07B5-4315-9716-FF826E3BDE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26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84-8F48-421A-9136-6D1B271EC2E8}" type="datetimeFigureOut">
              <a:rPr lang="es-ES" smtClean="0"/>
              <a:t>02/06/2025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C30-07B5-4315-9716-FF826E3BDE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991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84-8F48-421A-9136-6D1B271EC2E8}" type="datetimeFigureOut">
              <a:rPr lang="es-ES" smtClean="0"/>
              <a:t>02/06/2025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C30-07B5-4315-9716-FF826E3BDE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839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370" y="2243984"/>
            <a:ext cx="9666238" cy="7853945"/>
          </a:xfrm>
        </p:spPr>
        <p:txBody>
          <a:bodyPr anchor="b"/>
          <a:lstStyle>
            <a:lvl1pPr>
              <a:defRPr sz="1048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41329" y="4846390"/>
            <a:ext cx="15172522" cy="23920248"/>
          </a:xfrm>
        </p:spPr>
        <p:txBody>
          <a:bodyPr/>
          <a:lstStyle>
            <a:lvl1pPr>
              <a:defRPr sz="10488"/>
            </a:lvl1pPr>
            <a:lvl2pPr>
              <a:defRPr sz="9177"/>
            </a:lvl2pPr>
            <a:lvl3pPr>
              <a:defRPr sz="7866"/>
            </a:lvl3pPr>
            <a:lvl4pPr>
              <a:defRPr sz="6555"/>
            </a:lvl4pPr>
            <a:lvl5pPr>
              <a:defRPr sz="6555"/>
            </a:lvl5pPr>
            <a:lvl6pPr>
              <a:defRPr sz="6555"/>
            </a:lvl6pPr>
            <a:lvl7pPr>
              <a:defRPr sz="6555"/>
            </a:lvl7pPr>
            <a:lvl8pPr>
              <a:defRPr sz="6555"/>
            </a:lvl8pPr>
            <a:lvl9pPr>
              <a:defRPr sz="655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64370" y="10097929"/>
            <a:ext cx="9666238" cy="18707662"/>
          </a:xfrm>
        </p:spPr>
        <p:txBody>
          <a:bodyPr/>
          <a:lstStyle>
            <a:lvl1pPr marL="0" indent="0">
              <a:buNone/>
              <a:defRPr sz="5244"/>
            </a:lvl1pPr>
            <a:lvl2pPr marL="1498519" indent="0">
              <a:buNone/>
              <a:defRPr sz="4589"/>
            </a:lvl2pPr>
            <a:lvl3pPr marL="2997037" indent="0">
              <a:buNone/>
              <a:defRPr sz="3933"/>
            </a:lvl3pPr>
            <a:lvl4pPr marL="4495556" indent="0">
              <a:buNone/>
              <a:defRPr sz="3278"/>
            </a:lvl4pPr>
            <a:lvl5pPr marL="5994075" indent="0">
              <a:buNone/>
              <a:defRPr sz="3278"/>
            </a:lvl5pPr>
            <a:lvl6pPr marL="7492594" indent="0">
              <a:buNone/>
              <a:defRPr sz="3278"/>
            </a:lvl6pPr>
            <a:lvl7pPr marL="8991112" indent="0">
              <a:buNone/>
              <a:defRPr sz="3278"/>
            </a:lvl7pPr>
            <a:lvl8pPr marL="10489631" indent="0">
              <a:buNone/>
              <a:defRPr sz="3278"/>
            </a:lvl8pPr>
            <a:lvl9pPr marL="11988150" indent="0">
              <a:buNone/>
              <a:defRPr sz="327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84-8F48-421A-9136-6D1B271EC2E8}" type="datetimeFigureOut">
              <a:rPr lang="es-ES" smtClean="0"/>
              <a:t>02/06/2025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C30-07B5-4315-9716-FF826E3BDE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019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370" y="2243984"/>
            <a:ext cx="9666238" cy="7853945"/>
          </a:xfrm>
        </p:spPr>
        <p:txBody>
          <a:bodyPr anchor="b"/>
          <a:lstStyle>
            <a:lvl1pPr>
              <a:defRPr sz="1048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41329" y="4846390"/>
            <a:ext cx="15172522" cy="23920248"/>
          </a:xfrm>
        </p:spPr>
        <p:txBody>
          <a:bodyPr anchor="t"/>
          <a:lstStyle>
            <a:lvl1pPr marL="0" indent="0">
              <a:buNone/>
              <a:defRPr sz="10488"/>
            </a:lvl1pPr>
            <a:lvl2pPr marL="1498519" indent="0">
              <a:buNone/>
              <a:defRPr sz="9177"/>
            </a:lvl2pPr>
            <a:lvl3pPr marL="2997037" indent="0">
              <a:buNone/>
              <a:defRPr sz="7866"/>
            </a:lvl3pPr>
            <a:lvl4pPr marL="4495556" indent="0">
              <a:buNone/>
              <a:defRPr sz="6555"/>
            </a:lvl4pPr>
            <a:lvl5pPr marL="5994075" indent="0">
              <a:buNone/>
              <a:defRPr sz="6555"/>
            </a:lvl5pPr>
            <a:lvl6pPr marL="7492594" indent="0">
              <a:buNone/>
              <a:defRPr sz="6555"/>
            </a:lvl6pPr>
            <a:lvl7pPr marL="8991112" indent="0">
              <a:buNone/>
              <a:defRPr sz="6555"/>
            </a:lvl7pPr>
            <a:lvl8pPr marL="10489631" indent="0">
              <a:buNone/>
              <a:defRPr sz="6555"/>
            </a:lvl8pPr>
            <a:lvl9pPr marL="11988150" indent="0">
              <a:buNone/>
              <a:defRPr sz="655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64370" y="10097929"/>
            <a:ext cx="9666238" cy="18707662"/>
          </a:xfrm>
        </p:spPr>
        <p:txBody>
          <a:bodyPr/>
          <a:lstStyle>
            <a:lvl1pPr marL="0" indent="0">
              <a:buNone/>
              <a:defRPr sz="5244"/>
            </a:lvl1pPr>
            <a:lvl2pPr marL="1498519" indent="0">
              <a:buNone/>
              <a:defRPr sz="4589"/>
            </a:lvl2pPr>
            <a:lvl3pPr marL="2997037" indent="0">
              <a:buNone/>
              <a:defRPr sz="3933"/>
            </a:lvl3pPr>
            <a:lvl4pPr marL="4495556" indent="0">
              <a:buNone/>
              <a:defRPr sz="3278"/>
            </a:lvl4pPr>
            <a:lvl5pPr marL="5994075" indent="0">
              <a:buNone/>
              <a:defRPr sz="3278"/>
            </a:lvl5pPr>
            <a:lvl6pPr marL="7492594" indent="0">
              <a:buNone/>
              <a:defRPr sz="3278"/>
            </a:lvl6pPr>
            <a:lvl7pPr marL="8991112" indent="0">
              <a:buNone/>
              <a:defRPr sz="3278"/>
            </a:lvl7pPr>
            <a:lvl8pPr marL="10489631" indent="0">
              <a:buNone/>
              <a:defRPr sz="3278"/>
            </a:lvl8pPr>
            <a:lvl9pPr marL="11988150" indent="0">
              <a:buNone/>
              <a:defRPr sz="327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84-8F48-421A-9136-6D1B271EC2E8}" type="datetimeFigureOut">
              <a:rPr lang="es-ES" smtClean="0"/>
              <a:t>02/06/2025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C30-07B5-4315-9716-FF826E3BDE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433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60466" y="1792078"/>
            <a:ext cx="25849481" cy="6505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0466" y="8960354"/>
            <a:ext cx="25849481" cy="21356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60466" y="31197621"/>
            <a:ext cx="6743343" cy="1792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AF284-8F48-421A-9136-6D1B271EC2E8}" type="datetimeFigureOut">
              <a:rPr lang="es-ES" smtClean="0"/>
              <a:t>02/06/2025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27700" y="31197621"/>
            <a:ext cx="10115014" cy="1792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6604" y="31197621"/>
            <a:ext cx="6743343" cy="1792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B7C30-07B5-4315-9716-FF826E3BDE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91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97037" rtl="0" eaLnBrk="1" latinLnBrk="0" hangingPunct="1">
        <a:lnSpc>
          <a:spcPct val="90000"/>
        </a:lnSpc>
        <a:spcBef>
          <a:spcPct val="0"/>
        </a:spcBef>
        <a:buNone/>
        <a:defRPr sz="144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9259" indent="-749259" algn="l" defTabSz="2997037" rtl="0" eaLnBrk="1" latinLnBrk="0" hangingPunct="1">
        <a:lnSpc>
          <a:spcPct val="90000"/>
        </a:lnSpc>
        <a:spcBef>
          <a:spcPts val="3278"/>
        </a:spcBef>
        <a:buFont typeface="Arial" panose="020B0604020202020204" pitchFamily="34" charset="0"/>
        <a:buChar char="•"/>
        <a:defRPr sz="9177" kern="1200">
          <a:solidFill>
            <a:schemeClr val="tx1"/>
          </a:solidFill>
          <a:latin typeface="+mn-lt"/>
          <a:ea typeface="+mn-ea"/>
          <a:cs typeface="+mn-cs"/>
        </a:defRPr>
      </a:lvl1pPr>
      <a:lvl2pPr marL="2247778" indent="-749259" algn="l" defTabSz="2997037" rtl="0" eaLnBrk="1" latinLnBrk="0" hangingPunct="1">
        <a:lnSpc>
          <a:spcPct val="90000"/>
        </a:lnSpc>
        <a:spcBef>
          <a:spcPts val="1639"/>
        </a:spcBef>
        <a:buFont typeface="Arial" panose="020B0604020202020204" pitchFamily="34" charset="0"/>
        <a:buChar char="•"/>
        <a:defRPr sz="7866" kern="1200">
          <a:solidFill>
            <a:schemeClr val="tx1"/>
          </a:solidFill>
          <a:latin typeface="+mn-lt"/>
          <a:ea typeface="+mn-ea"/>
          <a:cs typeface="+mn-cs"/>
        </a:defRPr>
      </a:lvl2pPr>
      <a:lvl3pPr marL="3746297" indent="-749259" algn="l" defTabSz="2997037" rtl="0" eaLnBrk="1" latinLnBrk="0" hangingPunct="1">
        <a:lnSpc>
          <a:spcPct val="90000"/>
        </a:lnSpc>
        <a:spcBef>
          <a:spcPts val="1639"/>
        </a:spcBef>
        <a:buFont typeface="Arial" panose="020B0604020202020204" pitchFamily="34" charset="0"/>
        <a:buChar char="•"/>
        <a:defRPr sz="6555" kern="1200">
          <a:solidFill>
            <a:schemeClr val="tx1"/>
          </a:solidFill>
          <a:latin typeface="+mn-lt"/>
          <a:ea typeface="+mn-ea"/>
          <a:cs typeface="+mn-cs"/>
        </a:defRPr>
      </a:lvl3pPr>
      <a:lvl4pPr marL="5244816" indent="-749259" algn="l" defTabSz="2997037" rtl="0" eaLnBrk="1" latinLnBrk="0" hangingPunct="1">
        <a:lnSpc>
          <a:spcPct val="90000"/>
        </a:lnSpc>
        <a:spcBef>
          <a:spcPts val="1639"/>
        </a:spcBef>
        <a:buFont typeface="Arial" panose="020B0604020202020204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6743334" indent="-749259" algn="l" defTabSz="2997037" rtl="0" eaLnBrk="1" latinLnBrk="0" hangingPunct="1">
        <a:lnSpc>
          <a:spcPct val="90000"/>
        </a:lnSpc>
        <a:spcBef>
          <a:spcPts val="1639"/>
        </a:spcBef>
        <a:buFont typeface="Arial" panose="020B0604020202020204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8241853" indent="-749259" algn="l" defTabSz="2997037" rtl="0" eaLnBrk="1" latinLnBrk="0" hangingPunct="1">
        <a:lnSpc>
          <a:spcPct val="90000"/>
        </a:lnSpc>
        <a:spcBef>
          <a:spcPts val="1639"/>
        </a:spcBef>
        <a:buFont typeface="Arial" panose="020B0604020202020204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9740372" indent="-749259" algn="l" defTabSz="2997037" rtl="0" eaLnBrk="1" latinLnBrk="0" hangingPunct="1">
        <a:lnSpc>
          <a:spcPct val="90000"/>
        </a:lnSpc>
        <a:spcBef>
          <a:spcPts val="1639"/>
        </a:spcBef>
        <a:buFont typeface="Arial" panose="020B0604020202020204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1238890" indent="-749259" algn="l" defTabSz="2997037" rtl="0" eaLnBrk="1" latinLnBrk="0" hangingPunct="1">
        <a:lnSpc>
          <a:spcPct val="90000"/>
        </a:lnSpc>
        <a:spcBef>
          <a:spcPts val="1639"/>
        </a:spcBef>
        <a:buFont typeface="Arial" panose="020B0604020202020204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2737409" indent="-749259" algn="l" defTabSz="2997037" rtl="0" eaLnBrk="1" latinLnBrk="0" hangingPunct="1">
        <a:lnSpc>
          <a:spcPct val="90000"/>
        </a:lnSpc>
        <a:spcBef>
          <a:spcPts val="1639"/>
        </a:spcBef>
        <a:buFont typeface="Arial" panose="020B0604020202020204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97037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1pPr>
      <a:lvl2pPr marL="1498519" algn="l" defTabSz="2997037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2pPr>
      <a:lvl3pPr marL="2997037" algn="l" defTabSz="2997037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4495556" algn="l" defTabSz="2997037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5994075" algn="l" defTabSz="2997037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492594" algn="l" defTabSz="2997037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8991112" algn="l" defTabSz="2997037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0489631" algn="l" defTabSz="2997037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1988150" algn="l" defTabSz="2997037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A3DEEC4-0136-A472-D5BC-551B8B8145FB}"/>
              </a:ext>
            </a:extLst>
          </p:cNvPr>
          <p:cNvSpPr/>
          <p:nvPr/>
        </p:nvSpPr>
        <p:spPr>
          <a:xfrm>
            <a:off x="-1" y="0"/>
            <a:ext cx="29970413" cy="29765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</a:t>
            </a:r>
            <a:r>
              <a:rPr lang="es-ES" sz="9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9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  <a:r>
              <a:rPr lang="es-ES" sz="9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Cómo los Agentes Autónomos Aprenden a Decidir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B37DAA8-326B-22F7-24A8-1F9F770DAC82}"/>
              </a:ext>
            </a:extLst>
          </p:cNvPr>
          <p:cNvSpPr/>
          <p:nvPr/>
        </p:nvSpPr>
        <p:spPr>
          <a:xfrm>
            <a:off x="0" y="30683199"/>
            <a:ext cx="29970413" cy="29765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A7A6019-C53B-BA69-7DA8-51C168D1D9D7}"/>
              </a:ext>
            </a:extLst>
          </p:cNvPr>
          <p:cNvSpPr/>
          <p:nvPr/>
        </p:nvSpPr>
        <p:spPr>
          <a:xfrm>
            <a:off x="914400" y="4129881"/>
            <a:ext cx="6908800" cy="29765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3474E01-F9F6-8F34-C4E1-66F794AA4397}"/>
              </a:ext>
            </a:extLst>
          </p:cNvPr>
          <p:cNvSpPr/>
          <p:nvPr/>
        </p:nvSpPr>
        <p:spPr>
          <a:xfrm>
            <a:off x="11657411" y="4129881"/>
            <a:ext cx="6908800" cy="29765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Algoritmos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6F514E6-37FC-A8FC-8CF4-24ED4D7892B6}"/>
              </a:ext>
            </a:extLst>
          </p:cNvPr>
          <p:cNvSpPr/>
          <p:nvPr/>
        </p:nvSpPr>
        <p:spPr>
          <a:xfrm>
            <a:off x="22400422" y="4129881"/>
            <a:ext cx="6908800" cy="29765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DE8BA23-EF4C-C316-FFEC-A6B64C9DBEAD}"/>
              </a:ext>
            </a:extLst>
          </p:cNvPr>
          <p:cNvSpPr/>
          <p:nvPr/>
        </p:nvSpPr>
        <p:spPr>
          <a:xfrm>
            <a:off x="914400" y="7711281"/>
            <a:ext cx="6908800" cy="108981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es?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288036F-740E-75B1-DC2A-4F15C5EE29FA}"/>
              </a:ext>
            </a:extLst>
          </p:cNvPr>
          <p:cNvSpPr/>
          <p:nvPr/>
        </p:nvSpPr>
        <p:spPr>
          <a:xfrm>
            <a:off x="914400" y="17854612"/>
            <a:ext cx="13639800" cy="208041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Básicos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287C36E-10BD-621F-B105-8C271AB11C33}"/>
              </a:ext>
            </a:extLst>
          </p:cNvPr>
          <p:cNvSpPr/>
          <p:nvPr/>
        </p:nvSpPr>
        <p:spPr>
          <a:xfrm>
            <a:off x="22147214" y="13954918"/>
            <a:ext cx="6908800" cy="29765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Ventajas y Retos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0C2A27C0-853F-A479-218F-AAF3D4E78491}"/>
              </a:ext>
            </a:extLst>
          </p:cNvPr>
          <p:cNvGrpSpPr/>
          <p:nvPr/>
        </p:nvGrpSpPr>
        <p:grpSpPr>
          <a:xfrm>
            <a:off x="8822867" y="12040901"/>
            <a:ext cx="5669088" cy="4754880"/>
            <a:chOff x="412950" y="8897100"/>
            <a:chExt cx="8354656" cy="7007368"/>
          </a:xfrm>
        </p:grpSpPr>
        <p:sp>
          <p:nvSpPr>
            <p:cNvPr id="19" name="Círculo: vacío 18">
              <a:extLst>
                <a:ext uri="{FF2B5EF4-FFF2-40B4-BE49-F238E27FC236}">
                  <a16:creationId xmlns:a16="http://schemas.microsoft.com/office/drawing/2014/main" id="{5F212A4C-B4BB-A849-9972-924F25BF2682}"/>
                </a:ext>
              </a:extLst>
            </p:cNvPr>
            <p:cNvSpPr/>
            <p:nvPr/>
          </p:nvSpPr>
          <p:spPr>
            <a:xfrm>
              <a:off x="412950" y="8944547"/>
              <a:ext cx="4177328" cy="4177328"/>
            </a:xfrm>
            <a:prstGeom prst="donut">
              <a:avLst>
                <a:gd name="adj" fmla="val 5884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b="1" dirty="0">
                  <a:solidFill>
                    <a:schemeClr val="tx1"/>
                  </a:solidFill>
                </a:rPr>
                <a:t>Aprendizaje </a:t>
              </a:r>
            </a:p>
            <a:p>
              <a:pPr algn="ctr"/>
              <a:r>
                <a:rPr lang="es-ES" sz="2400" b="1" dirty="0">
                  <a:solidFill>
                    <a:schemeClr val="tx1"/>
                  </a:solidFill>
                </a:rPr>
                <a:t>Supervisado</a:t>
              </a:r>
            </a:p>
          </p:txBody>
        </p:sp>
        <p:sp>
          <p:nvSpPr>
            <p:cNvPr id="20" name="Círculo: vacío 19">
              <a:extLst>
                <a:ext uri="{FF2B5EF4-FFF2-40B4-BE49-F238E27FC236}">
                  <a16:creationId xmlns:a16="http://schemas.microsoft.com/office/drawing/2014/main" id="{E6F504D7-707E-CEA9-46E0-AF61E3FA2FE7}"/>
                </a:ext>
              </a:extLst>
            </p:cNvPr>
            <p:cNvSpPr/>
            <p:nvPr/>
          </p:nvSpPr>
          <p:spPr>
            <a:xfrm>
              <a:off x="4590278" y="8897100"/>
              <a:ext cx="4177328" cy="4177328"/>
            </a:xfrm>
            <a:prstGeom prst="donut">
              <a:avLst>
                <a:gd name="adj" fmla="val 5884"/>
              </a:avLst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b="1" dirty="0">
                  <a:solidFill>
                    <a:schemeClr val="tx1"/>
                  </a:solidFill>
                </a:rPr>
                <a:t>Aprendizaje </a:t>
              </a:r>
            </a:p>
            <a:p>
              <a:pPr algn="ctr"/>
              <a:r>
                <a:rPr lang="es-ES" sz="2400" b="1" dirty="0">
                  <a:solidFill>
                    <a:schemeClr val="tx1"/>
                  </a:solidFill>
                </a:rPr>
                <a:t>No Supervisado</a:t>
              </a:r>
            </a:p>
          </p:txBody>
        </p:sp>
        <p:sp>
          <p:nvSpPr>
            <p:cNvPr id="21" name="Círculo: vacío 20">
              <a:extLst>
                <a:ext uri="{FF2B5EF4-FFF2-40B4-BE49-F238E27FC236}">
                  <a16:creationId xmlns:a16="http://schemas.microsoft.com/office/drawing/2014/main" id="{476DAD49-63F3-C2B7-DF0E-1E0501361F9F}"/>
                </a:ext>
              </a:extLst>
            </p:cNvPr>
            <p:cNvSpPr/>
            <p:nvPr/>
          </p:nvSpPr>
          <p:spPr>
            <a:xfrm>
              <a:off x="2501614" y="11727140"/>
              <a:ext cx="4177328" cy="4177328"/>
            </a:xfrm>
            <a:prstGeom prst="donut">
              <a:avLst>
                <a:gd name="adj" fmla="val 5884"/>
              </a:avLst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b="1" dirty="0">
                  <a:solidFill>
                    <a:schemeClr val="tx1"/>
                  </a:solidFill>
                </a:rPr>
                <a:t>Aprendizaje </a:t>
              </a:r>
            </a:p>
            <a:p>
              <a:pPr algn="ctr"/>
              <a:r>
                <a:rPr lang="es-ES" sz="2400" b="1" dirty="0">
                  <a:solidFill>
                    <a:schemeClr val="tx1"/>
                  </a:solidFill>
                </a:rPr>
                <a:t>Por Refuerzo</a:t>
              </a:r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024F371-7EFB-9B2D-646E-81F399BCE948}"/>
              </a:ext>
            </a:extLst>
          </p:cNvPr>
          <p:cNvSpPr/>
          <p:nvPr/>
        </p:nvSpPr>
        <p:spPr>
          <a:xfrm>
            <a:off x="891330" y="8994659"/>
            <a:ext cx="6908800" cy="29765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Técnica de ML donde un agente aprende a actuar en un entorno a través de interacciones y recompensas</a:t>
            </a:r>
          </a:p>
        </p:txBody>
      </p:sp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9C19F387-6503-B89D-10A3-42BF34FF0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389975"/>
              </p:ext>
            </p:extLst>
          </p:nvPr>
        </p:nvGraphicFramePr>
        <p:xfrm>
          <a:off x="622645" y="12176601"/>
          <a:ext cx="785460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651">
                  <a:extLst>
                    <a:ext uri="{9D8B030D-6E8A-4147-A177-3AD203B41FA5}">
                      <a16:colId xmlns:a16="http://schemas.microsoft.com/office/drawing/2014/main" val="188527619"/>
                    </a:ext>
                  </a:extLst>
                </a:gridCol>
                <a:gridCol w="1963651">
                  <a:extLst>
                    <a:ext uri="{9D8B030D-6E8A-4147-A177-3AD203B41FA5}">
                      <a16:colId xmlns:a16="http://schemas.microsoft.com/office/drawing/2014/main" val="3133212267"/>
                    </a:ext>
                  </a:extLst>
                </a:gridCol>
                <a:gridCol w="1963651">
                  <a:extLst>
                    <a:ext uri="{9D8B030D-6E8A-4147-A177-3AD203B41FA5}">
                      <a16:colId xmlns:a16="http://schemas.microsoft.com/office/drawing/2014/main" val="1797042186"/>
                    </a:ext>
                  </a:extLst>
                </a:gridCol>
                <a:gridCol w="1963651">
                  <a:extLst>
                    <a:ext uri="{9D8B030D-6E8A-4147-A177-3AD203B41FA5}">
                      <a16:colId xmlns:a16="http://schemas.microsoft.com/office/drawing/2014/main" val="2803150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err="1"/>
                        <a:t>Learning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err="1"/>
                        <a:t>Goal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2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Supervisado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Ejemplos y etiquetas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Clasificación o Regresión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10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No supervisado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Sin etiquetas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err="1"/>
                        <a:t>Clustering</a:t>
                      </a:r>
                      <a:r>
                        <a:rPr lang="es-ES" sz="2400" dirty="0"/>
                        <a:t> o Reducir dimensiones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76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Por refuerzo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Interacción con el entorno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Maximizar recompensa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859233"/>
                  </a:ext>
                </a:extLst>
              </a:tr>
            </a:tbl>
          </a:graphicData>
        </a:graphic>
      </p:graphicFrame>
      <p:sp>
        <p:nvSpPr>
          <p:cNvPr id="25" name="Rectángulo 24">
            <a:extLst>
              <a:ext uri="{FF2B5EF4-FFF2-40B4-BE49-F238E27FC236}">
                <a16:creationId xmlns:a16="http://schemas.microsoft.com/office/drawing/2014/main" id="{0F4B0E18-587B-33F6-7B27-DA1488C29C41}"/>
              </a:ext>
            </a:extLst>
          </p:cNvPr>
          <p:cNvSpPr/>
          <p:nvPr/>
        </p:nvSpPr>
        <p:spPr>
          <a:xfrm>
            <a:off x="891330" y="20322967"/>
            <a:ext cx="13662870" cy="44556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 </a:t>
            </a:r>
            <a:r>
              <a:rPr lang="es-E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Toma decisiones.</a:t>
            </a:r>
            <a:endParaRPr lang="es-E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Entorno </a:t>
            </a:r>
            <a:r>
              <a:rPr lang="es-E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Donde actúa el agente.</a:t>
            </a:r>
            <a:endParaRPr lang="es-E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Estado </a:t>
            </a:r>
            <a:r>
              <a:rPr lang="es-E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Situación actual del agente.</a:t>
            </a:r>
            <a:endParaRPr lang="es-E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Acción </a:t>
            </a:r>
            <a:r>
              <a:rPr lang="es-E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Opción elegida por el agente.</a:t>
            </a:r>
            <a:endParaRPr lang="es-E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Recompensa </a:t>
            </a:r>
            <a:r>
              <a:rPr lang="es-E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Puntuación del resultado de una acción.</a:t>
            </a:r>
            <a:endParaRPr lang="es-E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Política </a:t>
            </a:r>
            <a:r>
              <a:rPr lang="es-E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Estrategia que sigue el agente.</a:t>
            </a:r>
            <a:endParaRPr lang="es-E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Función de valor </a:t>
            </a:r>
            <a:r>
              <a:rPr lang="es-E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Evalúa como de buena es una acción	 o un estado.</a:t>
            </a:r>
            <a:endParaRPr lang="es-E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" name="Imagen 37" descr="Diagrama&#10;&#10;El contenido generado por IA puede ser incorrecto.">
            <a:extLst>
              <a:ext uri="{FF2B5EF4-FFF2-40B4-BE49-F238E27FC236}">
                <a16:creationId xmlns:a16="http://schemas.microsoft.com/office/drawing/2014/main" id="{9197DC0F-4B4A-54BB-E46A-106F8E3337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09" b="19091"/>
          <a:stretch/>
        </p:blipFill>
        <p:spPr>
          <a:xfrm>
            <a:off x="5105972" y="25118073"/>
            <a:ext cx="4946778" cy="5565126"/>
          </a:xfrm>
          <a:prstGeom prst="rect">
            <a:avLst/>
          </a:prstGeom>
        </p:spPr>
      </p:pic>
      <p:sp>
        <p:nvSpPr>
          <p:cNvPr id="41" name="Rectángulo 40">
            <a:extLst>
              <a:ext uri="{FF2B5EF4-FFF2-40B4-BE49-F238E27FC236}">
                <a16:creationId xmlns:a16="http://schemas.microsoft.com/office/drawing/2014/main" id="{9640AC1E-419B-9632-2EA7-45773865108B}"/>
              </a:ext>
            </a:extLst>
          </p:cNvPr>
          <p:cNvSpPr/>
          <p:nvPr/>
        </p:nvSpPr>
        <p:spPr>
          <a:xfrm>
            <a:off x="11657411" y="7439025"/>
            <a:ext cx="6908800" cy="20804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Qlearning</a:t>
            </a:r>
            <a:endParaRPr lang="es-E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</a:t>
            </a:r>
            <a:r>
              <a:rPr lang="es-ES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Qlearning</a:t>
            </a:r>
            <a:endParaRPr lang="es-E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SARSA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8E9A32AD-1404-F32C-D562-270A0FDDF17A}"/>
              </a:ext>
            </a:extLst>
          </p:cNvPr>
          <p:cNvSpPr/>
          <p:nvPr/>
        </p:nvSpPr>
        <p:spPr>
          <a:xfrm>
            <a:off x="22400422" y="7410050"/>
            <a:ext cx="6908800" cy="446444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Robótica (Boston Dynamics)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Juegos (</a:t>
            </a:r>
            <a:r>
              <a:rPr lang="es-ES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AlphaGO</a:t>
            </a:r>
            <a:r>
              <a:rPr lang="es-E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ATARI)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Finanzas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Logística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Conducción autónoma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 de recomendación (Netflix, </a:t>
            </a:r>
            <a:r>
              <a:rPr lang="es-ES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Youtube</a:t>
            </a:r>
            <a:r>
              <a:rPr lang="es-E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8F09C440-0793-4731-ECF0-7F7AB0413232}"/>
              </a:ext>
            </a:extLst>
          </p:cNvPr>
          <p:cNvSpPr/>
          <p:nvPr/>
        </p:nvSpPr>
        <p:spPr>
          <a:xfrm>
            <a:off x="22147213" y="17658556"/>
            <a:ext cx="6908800" cy="20804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✅ Aprende por experiencia y se adapta a entornos complejos.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E8F1BFDD-9424-34EC-2A8E-DAE54E0E116C}"/>
              </a:ext>
            </a:extLst>
          </p:cNvPr>
          <p:cNvSpPr/>
          <p:nvPr/>
        </p:nvSpPr>
        <p:spPr>
          <a:xfrm>
            <a:off x="22147213" y="20238639"/>
            <a:ext cx="6908800" cy="20804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❌ Puede llegar a ser muy costoso computacionalmente.</a:t>
            </a:r>
          </a:p>
        </p:txBody>
      </p:sp>
    </p:spTree>
    <p:extLst>
      <p:ext uri="{BB962C8B-B14F-4D97-AF65-F5344CB8AC3E}">
        <p14:creationId xmlns:p14="http://schemas.microsoft.com/office/powerpoint/2010/main" val="2510112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2910</TotalTime>
  <Words>188</Words>
  <Application>Microsoft Office PowerPoint</Application>
  <PresentationFormat>Personalizado</PresentationFormat>
  <Paragraphs>48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Alberto Fernández Merchán</dc:creator>
  <cp:lastModifiedBy>Alberto Fernández Merchán</cp:lastModifiedBy>
  <cp:revision>3</cp:revision>
  <dcterms:created xsi:type="dcterms:W3CDTF">2025-06-02T10:06:22Z</dcterms:created>
  <dcterms:modified xsi:type="dcterms:W3CDTF">2025-06-04T10:37:04Z</dcterms:modified>
</cp:coreProperties>
</file>