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61FF-C712-4BD5-9E66-F81D6B02CC18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91B1-A6A8-4D40-BA40-F4DE193338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>
                <a:latin typeface="Arial" charset="0"/>
              </a:rPr>
              <a:t>6.2.1.2 – Creación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97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 troncal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6.2.2.3 – Verificar la configuración de un enlace troncal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61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6.3.1.3 – </a:t>
            </a:r>
            <a:r>
              <a:rPr lang="es-ES" dirty="0">
                <a:latin typeface="Arial" charset="0"/>
              </a:rPr>
              <a:t>Routing entre redes VLAN con router-on-a-stick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8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 Configurar el routing entre redes VLAN con router-on-a-stick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/>
              <a:t>6.3.3.2 – Configurar </a:t>
            </a:r>
            <a:r>
              <a:rPr lang="es-ES" dirty="0" err="1" smtClean="0"/>
              <a:t>router</a:t>
            </a:r>
            <a:r>
              <a:rPr lang="es-ES" dirty="0" smtClean="0"/>
              <a:t>-</a:t>
            </a:r>
            <a:r>
              <a:rPr lang="es-ES" dirty="0" err="1" smtClean="0"/>
              <a:t>on</a:t>
            </a:r>
            <a:r>
              <a:rPr lang="es-ES" dirty="0" smtClean="0"/>
              <a:t>-a </a:t>
            </a:r>
            <a:r>
              <a:rPr lang="es-ES" dirty="0" err="1" smtClean="0"/>
              <a:t>stick</a:t>
            </a:r>
            <a:r>
              <a:rPr lang="es-ES" dirty="0" smtClean="0"/>
              <a:t>: Configuración del </a:t>
            </a:r>
            <a:r>
              <a:rPr lang="es-ES" dirty="0" err="1" smtClean="0"/>
              <a:t>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442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 smtClean="0"/>
              <a:t>Routing</a:t>
            </a:r>
            <a:r>
              <a:rPr lang="es-ES" dirty="0" smtClean="0"/>
              <a:t> entre redes VLAN con </a:t>
            </a:r>
            <a:r>
              <a:rPr lang="es-ES" dirty="0" err="1" smtClean="0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6.3.3 – Configurar el routing entre redes VLAN con router-on-a-stick</a:t>
            </a:r>
          </a:p>
          <a:p>
            <a:pPr>
              <a:lnSpc>
                <a:spcPct val="80000"/>
              </a:lnSpc>
            </a:pPr>
            <a:r>
              <a:rPr lang="es-ES" dirty="0" smtClean="0">
                <a:latin typeface="Arial" charset="0"/>
              </a:rPr>
              <a:t>6.3.3.3 – </a:t>
            </a:r>
            <a:r>
              <a:rPr lang="es-ES" dirty="0">
                <a:latin typeface="Arial" charset="0"/>
              </a:rPr>
              <a:t>Configurar router-on-a stick: Configuración de las subinterfaces del 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2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6.2.1.3 – Asignación de puertos a redes VLAN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52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46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62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6.2.1.4 – </a:t>
            </a:r>
            <a:r>
              <a:rPr lang="es-ES" dirty="0">
                <a:latin typeface="Arial" charset="0"/>
              </a:rPr>
              <a:t>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08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6.2.1.5 – Eliminación de redes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44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6.2.1.6 – </a:t>
            </a:r>
            <a:r>
              <a:rPr lang="es-ES" dirty="0">
                <a:latin typeface="Arial" charset="0"/>
              </a:rPr>
              <a:t>Verificar la información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7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6.2.2.1 – </a:t>
            </a:r>
            <a:r>
              <a:rPr lang="es-ES" dirty="0">
                <a:latin typeface="Arial" charset="0"/>
              </a:rPr>
              <a:t>Configurar enlaces troncales IEEE 802.1q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3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 smtClean="0">
                <a:latin typeface="Arial" charset="0"/>
              </a:rPr>
              <a:t>6.2.2.2 – </a:t>
            </a:r>
            <a:r>
              <a:rPr lang="es-ES" dirty="0">
                <a:latin typeface="Arial" charset="0"/>
              </a:rPr>
              <a:t>Restablecer el enlace troncal al estado predeterminado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07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Comandos útiles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VLAN – Enlaces troncales – </a:t>
            </a:r>
            <a:r>
              <a:rPr lang="es-ES" dirty="0" err="1" smtClean="0"/>
              <a:t>Router</a:t>
            </a:r>
            <a:r>
              <a:rPr lang="es-ES" dirty="0" smtClean="0"/>
              <a:t> ‘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Stick</a:t>
            </a:r>
            <a:r>
              <a:rPr lang="es-ES" dirty="0" smtClean="0"/>
              <a:t>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7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Enlaces troncales de VLAN</a:t>
            </a:r>
            <a:r>
              <a:rPr lang="en-US" sz="1800" dirty="0"/>
              <a:t>
</a:t>
            </a:r>
            <a:r>
              <a:rPr lang="es-ES" dirty="0" smtClean="0"/>
              <a:t>Restablecer el enlace troncal al estado predeterminado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69" y="0"/>
            <a:ext cx="52387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3810" y="3424428"/>
            <a:ext cx="5000625" cy="334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38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Enlaces troncales de VLAN</a:t>
            </a:r>
            <a:r>
              <a:rPr lang="en-US" sz="1800" dirty="0"/>
              <a:t>
</a:t>
            </a:r>
            <a:r>
              <a:rPr lang="es-ES" dirty="0" smtClean="0"/>
              <a:t>Verificar la configuración de un enlace troncal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04" y="760226"/>
            <a:ext cx="5085695" cy="45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2423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17" y="1245730"/>
            <a:ext cx="2917193" cy="8388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s-ES" sz="1800" dirty="0"/>
              <a:t>Funcionamiento del </a:t>
            </a:r>
            <a:r>
              <a:rPr lang="es-ES" sz="1800" dirty="0" err="1"/>
              <a:t>routing</a:t>
            </a:r>
            <a:r>
              <a:rPr lang="es-ES" sz="1800" dirty="0"/>
              <a:t> entre redes VLAN</a:t>
            </a:r>
            <a:r>
              <a:rPr lang="en-US" sz="1800" dirty="0"/>
              <a:t>
</a:t>
            </a:r>
            <a:r>
              <a:rPr lang="es-ES" dirty="0" err="1" smtClean="0">
                <a:latin typeface="Arial" charset="0"/>
              </a:rPr>
              <a:t>Routing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entre redes VLAN </a:t>
            </a:r>
            <a:r>
              <a:rPr lang="es-ES" dirty="0" smtClean="0">
                <a:latin typeface="Arial" charset="0"/>
              </a:rPr>
              <a:t/>
            </a:r>
            <a:br>
              <a:rPr lang="es-ES" dirty="0" smtClean="0">
                <a:latin typeface="Arial" charset="0"/>
              </a:rPr>
            </a:br>
            <a:r>
              <a:rPr lang="es-ES" dirty="0" smtClean="0">
                <a:latin typeface="Arial" charset="0"/>
              </a:rPr>
              <a:t>con </a:t>
            </a:r>
            <a:r>
              <a:rPr lang="es-ES" dirty="0" err="1" smtClean="0">
                <a:latin typeface="Arial" charset="0"/>
              </a:rPr>
              <a:t>router</a:t>
            </a:r>
            <a:r>
              <a:rPr lang="es-ES" dirty="0" smtClean="0">
                <a:latin typeface="Arial" charset="0"/>
              </a:rPr>
              <a:t>-</a:t>
            </a:r>
            <a:r>
              <a:rPr lang="es-ES" dirty="0" err="1" smtClean="0">
                <a:latin typeface="Arial" charset="0"/>
              </a:rPr>
              <a:t>on</a:t>
            </a:r>
            <a:r>
              <a:rPr lang="es-ES" dirty="0" smtClean="0">
                <a:latin typeface="Arial" charset="0"/>
              </a:rPr>
              <a:t>-a-</a:t>
            </a:r>
            <a:r>
              <a:rPr lang="es-ES" dirty="0" err="1" smtClean="0">
                <a:latin typeface="Arial" charset="0"/>
              </a:rPr>
              <a:t>stick</a:t>
            </a:r>
            <a:r>
              <a:rPr lang="es-ES" dirty="0">
                <a:latin typeface="Arial" charset="0"/>
              </a:rPr>
              <a:t/>
            </a:r>
            <a:br>
              <a:rPr lang="es-ES" dirty="0">
                <a:latin typeface="Arial" charset="0"/>
              </a:rPr>
            </a:b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4890" y="734666"/>
            <a:ext cx="5543550" cy="381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1134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46346" y="1077622"/>
            <a:ext cx="2837833" cy="8388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s-ES" dirty="0" smtClean="0">
                <a:latin typeface="Arial" charset="0"/>
              </a:rPr>
              <a:t>Configurar </a:t>
            </a:r>
            <a:r>
              <a:rPr lang="es-ES" dirty="0" err="1">
                <a:latin typeface="Arial" charset="0"/>
              </a:rPr>
              <a:t>router</a:t>
            </a:r>
            <a:r>
              <a:rPr lang="es-ES" dirty="0">
                <a:latin typeface="Arial" charset="0"/>
              </a:rPr>
              <a:t>-</a:t>
            </a:r>
            <a:r>
              <a:rPr lang="es-ES" dirty="0" err="1">
                <a:latin typeface="Arial" charset="0"/>
              </a:rPr>
              <a:t>on</a:t>
            </a:r>
            <a:r>
              <a:rPr lang="es-ES" dirty="0">
                <a:latin typeface="Arial" charset="0"/>
              </a:rPr>
              <a:t>-a-</a:t>
            </a:r>
            <a:r>
              <a:rPr lang="es-ES" dirty="0" err="1">
                <a:latin typeface="Arial" charset="0"/>
              </a:rPr>
              <a:t>stick</a:t>
            </a:r>
            <a:r>
              <a:rPr lang="es-ES" dirty="0" smtClean="0">
                <a:latin typeface="Arial" charset="0"/>
              </a:rPr>
              <a:t>:</a:t>
            </a:r>
            <a:br>
              <a:rPr lang="es-ES" dirty="0" smtClean="0">
                <a:latin typeface="Arial" charset="0"/>
              </a:rPr>
            </a:br>
            <a:r>
              <a:rPr lang="es-ES" dirty="0" smtClean="0">
                <a:latin typeface="Arial" charset="0"/>
              </a:rPr>
              <a:t>Configuración </a:t>
            </a:r>
            <a:r>
              <a:rPr lang="es-ES" dirty="0">
                <a:latin typeface="Arial" charset="0"/>
              </a:rPr>
              <a:t>del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2508" y="1497022"/>
            <a:ext cx="6118050" cy="46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05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11" y="1136979"/>
            <a:ext cx="2648647" cy="838800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s-ES" dirty="0" smtClean="0">
                <a:latin typeface="Arial" charset="0"/>
              </a:rPr>
              <a:t>Configurar </a:t>
            </a:r>
            <a:r>
              <a:rPr lang="es-ES" dirty="0">
                <a:latin typeface="Arial" charset="0"/>
              </a:rPr>
              <a:t>router-on-a-stick: </a:t>
            </a:r>
            <a:r>
              <a:rPr lang="es-ES" dirty="0" smtClean="0">
                <a:latin typeface="Arial" charset="0"/>
              </a:rPr>
              <a:t/>
            </a:r>
            <a:br>
              <a:rPr lang="es-ES" dirty="0" smtClean="0">
                <a:latin typeface="Arial" charset="0"/>
              </a:rPr>
            </a:br>
            <a:r>
              <a:rPr lang="es-ES" dirty="0" smtClean="0">
                <a:latin typeface="Arial" charset="0"/>
              </a:rPr>
              <a:t>Configuración </a:t>
            </a:r>
            <a:r>
              <a:rPr lang="es-ES" dirty="0">
                <a:latin typeface="Arial" charset="0"/>
              </a:rPr>
              <a:t>de las subinterfaces del router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30" y="815400"/>
            <a:ext cx="6468428" cy="497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028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Creación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7601" y="882869"/>
            <a:ext cx="6279459" cy="223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9856" y="2996953"/>
            <a:ext cx="5377204" cy="369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3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Asignación de puertos de acceso a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2224" y="378372"/>
            <a:ext cx="5670882" cy="377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0429" y="3836341"/>
            <a:ext cx="4095749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9798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Cambio de pertenencia de puertos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843" y="750645"/>
            <a:ext cx="5576174" cy="184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29" y="2675839"/>
            <a:ext cx="4244001" cy="30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5486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Cambio de pertenencia de puertos de una red VLAN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70" y="1312117"/>
            <a:ext cx="7140870" cy="422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6905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/>
              <a:t>Asignación de redes VLAN:</a:t>
            </a:r>
            <a:r>
              <a:rPr lang="en-US" sz="1800" dirty="0"/>
              <a:t>
</a:t>
            </a:r>
            <a:r>
              <a:rPr lang="en-US" dirty="0" err="1"/>
              <a:t>Asignación</a:t>
            </a:r>
            <a:r>
              <a:rPr lang="en-US" dirty="0"/>
              <a:t> de un </a:t>
            </a:r>
            <a:r>
              <a:rPr lang="en-US" dirty="0" err="1"/>
              <a:t>puerto</a:t>
            </a:r>
            <a:r>
              <a:rPr lang="en-US" dirty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/>
              <a:t>una</a:t>
            </a:r>
            <a:r>
              <a:rPr lang="en-US" dirty="0"/>
              <a:t> VLAN de </a:t>
            </a:r>
            <a:r>
              <a:rPr lang="en-US" dirty="0" err="1"/>
              <a:t>datos</a:t>
            </a:r>
            <a:r>
              <a:rPr lang="en-US" dirty="0"/>
              <a:t> (20) y a la VLAN de </a:t>
            </a:r>
            <a:r>
              <a:rPr lang="en-US" dirty="0" err="1"/>
              <a:t>voz</a:t>
            </a:r>
            <a:r>
              <a:rPr lang="en-US" dirty="0"/>
              <a:t> (150)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597501" y="232470"/>
            <a:ext cx="56166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S1# configure terminal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</a:t>
            </a:r>
            <a:r>
              <a:rPr lang="es-ES" sz="1400" dirty="0"/>
              <a:t>)# interface f0/11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switchport</a:t>
            </a:r>
            <a:r>
              <a:rPr lang="es-ES" sz="1400" dirty="0"/>
              <a:t> </a:t>
            </a:r>
            <a:r>
              <a:rPr lang="es-ES" sz="1400" dirty="0" err="1"/>
              <a:t>mode</a:t>
            </a:r>
            <a:r>
              <a:rPr lang="es-ES" sz="1400" dirty="0"/>
              <a:t> </a:t>
            </a:r>
            <a:r>
              <a:rPr lang="es-ES" sz="1400" dirty="0" err="1"/>
              <a:t>access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switchport</a:t>
            </a:r>
            <a:r>
              <a:rPr lang="es-ES" sz="1400"/>
              <a:t> </a:t>
            </a:r>
            <a:r>
              <a:rPr lang="es-ES" sz="1400" smtClean="0"/>
              <a:t> </a:t>
            </a:r>
            <a:r>
              <a:rPr lang="es-ES" sz="1400" dirty="0" err="1"/>
              <a:t>access</a:t>
            </a:r>
            <a:r>
              <a:rPr lang="es-ES" sz="1400" dirty="0"/>
              <a:t> </a:t>
            </a:r>
            <a:r>
              <a:rPr lang="es-ES" sz="1400" dirty="0" err="1"/>
              <a:t>vlan</a:t>
            </a:r>
            <a:r>
              <a:rPr lang="es-ES" sz="1400" dirty="0"/>
              <a:t> 20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switchport</a:t>
            </a:r>
            <a:r>
              <a:rPr lang="es-ES" sz="1400" dirty="0"/>
              <a:t> </a:t>
            </a:r>
            <a:r>
              <a:rPr lang="es-ES" sz="1400" dirty="0" err="1"/>
              <a:t>voice</a:t>
            </a:r>
            <a:r>
              <a:rPr lang="es-ES" sz="1400" dirty="0"/>
              <a:t> </a:t>
            </a:r>
            <a:r>
              <a:rPr lang="es-ES" sz="1400" dirty="0" err="1"/>
              <a:t>vlan</a:t>
            </a:r>
            <a:r>
              <a:rPr lang="es-ES" sz="1400" dirty="0"/>
              <a:t> 150</a:t>
            </a:r>
          </a:p>
          <a:p>
            <a:pPr marL="0" indent="0">
              <a:buNone/>
            </a:pPr>
            <a:r>
              <a:rPr lang="es-ES" sz="1400" dirty="0"/>
              <a:t>S1(</a:t>
            </a:r>
            <a:r>
              <a:rPr lang="es-ES" sz="1400" dirty="0" err="1"/>
              <a:t>config-if</a:t>
            </a:r>
            <a:r>
              <a:rPr lang="es-ES" sz="1400" dirty="0"/>
              <a:t>)# </a:t>
            </a:r>
            <a:r>
              <a:rPr lang="es-ES" sz="1400" dirty="0" err="1"/>
              <a:t>mls</a:t>
            </a:r>
            <a:r>
              <a:rPr lang="es-ES" sz="1400" dirty="0"/>
              <a:t> </a:t>
            </a:r>
            <a:r>
              <a:rPr lang="es-ES" sz="1400" dirty="0" err="1"/>
              <a:t>qos</a:t>
            </a:r>
            <a:r>
              <a:rPr lang="es-ES" sz="1400" dirty="0"/>
              <a:t> trust </a:t>
            </a:r>
            <a:r>
              <a:rPr lang="es-ES" sz="1400" dirty="0" err="1"/>
              <a:t>cos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787" y="2762444"/>
            <a:ext cx="5510053" cy="399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26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dirty="0" smtClean="0"/>
              <a:t>
</a:t>
            </a:r>
            <a:r>
              <a:rPr lang="es-ES" dirty="0" smtClean="0"/>
              <a:t>Eliminación de redes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50" y="1123837"/>
            <a:ext cx="5229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2722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1800" dirty="0"/>
              <a:t>Asignación de redes VLAN</a:t>
            </a:r>
            <a:r>
              <a:rPr lang="en-US" sz="1800" dirty="0"/>
              <a:t>
</a:t>
            </a:r>
            <a:r>
              <a:rPr lang="es-ES" dirty="0" smtClean="0"/>
              <a:t>Verificar la información de una red VLAN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9602" y="678864"/>
            <a:ext cx="5318373" cy="54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846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1800" dirty="0"/>
              <a:t>Enlaces troncales de VLAN</a:t>
            </a:r>
            <a:r>
              <a:rPr lang="en-US" sz="1800" dirty="0"/>
              <a:t>
</a:t>
            </a:r>
            <a:r>
              <a:rPr lang="es-ES" dirty="0" smtClean="0"/>
              <a:t>Configurar enlaces troncales IEEE 802.1q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4696" y="684749"/>
            <a:ext cx="6672415" cy="422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90" y="4977307"/>
            <a:ext cx="5229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942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6</TotalTime>
  <Words>174</Words>
  <Application>Microsoft Office PowerPoint</Application>
  <PresentationFormat>Panorámica</PresentationFormat>
  <Paragraphs>74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Corbel</vt:lpstr>
      <vt:lpstr>Wingdings 2</vt:lpstr>
      <vt:lpstr>Marco</vt:lpstr>
      <vt:lpstr>Comandos útiles</vt:lpstr>
      <vt:lpstr>Asignación de redes VLAN
Creación de una red VLAN</vt:lpstr>
      <vt:lpstr>Asignación de redes VLAN
Asignación de puertos de acceso a redes VLAN</vt:lpstr>
      <vt:lpstr>Asignación de redes VLAN
Cambio de pertenencia de puertos de una red VLAN</vt:lpstr>
      <vt:lpstr>Asignación de redes VLAN
Cambio de pertenencia de puertos de una red VLAN (continuación)</vt:lpstr>
      <vt:lpstr>Asignación de redes VLAN:
Asignación de un puerto como acceso a una VLAN de datos (20) y a la VLAN de voz (150)</vt:lpstr>
      <vt:lpstr>Asignación de redes VLAN
Eliminación de redes VLAN</vt:lpstr>
      <vt:lpstr>Asignación de redes VLAN
Verificar la información de una red VLAN</vt:lpstr>
      <vt:lpstr>Enlaces troncales de VLAN
Configurar enlaces troncales IEEE 802.1q</vt:lpstr>
      <vt:lpstr>Enlaces troncales de VLAN
Restablecer el enlace troncal al estado predeterminado (continuación)</vt:lpstr>
      <vt:lpstr>Enlaces troncales de VLAN
Verificar la configuración de un enlace troncal</vt:lpstr>
      <vt:lpstr>Funcionamiento del routing entre redes VLAN
Routing entre redes VLAN  con router-on-a-stick </vt:lpstr>
      <vt:lpstr>Configurar router-on-a-stick: Configuración del switch</vt:lpstr>
      <vt:lpstr>Configurar router-on-a-stick:  Configuración de las subinterfaces del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útiles</dc:title>
  <dc:creator>usuario</dc:creator>
  <cp:lastModifiedBy>usuario</cp:lastModifiedBy>
  <cp:revision>2</cp:revision>
  <dcterms:created xsi:type="dcterms:W3CDTF">2018-10-23T12:27:24Z</dcterms:created>
  <dcterms:modified xsi:type="dcterms:W3CDTF">2019-10-23T10:09:13Z</dcterms:modified>
</cp:coreProperties>
</file>