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221" r:id="rId2"/>
    <p:sldId id="6220" r:id="rId3"/>
    <p:sldId id="6218" r:id="rId4"/>
    <p:sldId id="6213" r:id="rId5"/>
    <p:sldId id="6219" r:id="rId6"/>
    <p:sldId id="6217" r:id="rId7"/>
    <p:sldId id="6216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0EC17-3641-4B63-B228-4C92E7F32163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A27FF-3152-460B-8DD4-D834F92D83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159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45572E-A54A-B943-8008-CD0405F99B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552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45572E-A54A-B943-8008-CD0405F99B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55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45572E-A54A-B943-8008-CD0405F99B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815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45572E-A54A-B943-8008-CD0405F99B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26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45572E-A54A-B943-8008-CD0405F99B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343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45572E-A54A-B943-8008-CD0405F99B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24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30BD2-1535-4563-8E7B-2BC700563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BD1D90-4B1E-4A07-B311-BFF9E31EF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BB8D1B-3F81-4C0D-8A80-B5D9A478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9220-A468-4AA0-BB40-554852278774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F43D0E-FF8F-41EB-AB0A-39588AFC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9621A0-D4B7-4DE0-A954-0FDFBA91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87E3-ED12-428A-8D00-00B9AA4535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041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08CF0-4F3F-4D76-8CFB-4F524A76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1A5353-67B7-4E34-8533-3101109D4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2AC7ED-A9F0-4D99-9120-0CE9E902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9220-A468-4AA0-BB40-554852278774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28F65B-CEA7-4D75-AD7E-94AF18F3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33FCB5-AD8B-4301-8824-E3326918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87E3-ED12-428A-8D00-00B9AA4535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307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AC1CBD-0038-4A86-95FB-E2274C2B2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EE0327-C092-42E1-B817-242CCFDE1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9DEF07-E13A-47E1-B4C1-2D0E52A2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9220-A468-4AA0-BB40-554852278774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286206-BDAF-40B8-9550-F31682CA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C732DE-FD3B-4EF0-AF59-7B71E778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87E3-ED12-428A-8D00-00B9AA4535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32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1469C-3986-4BF1-B5EB-717336E0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163F1D-EB6B-4C7A-8FCF-FDB007547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0A7982-FDAF-4FDB-BDEB-943F151D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9220-A468-4AA0-BB40-554852278774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34D709-4DD6-435E-9B34-79267C21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500B86-6C87-477B-BCA9-2C5B890F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87E3-ED12-428A-8D00-00B9AA4535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5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BAE5A-6EB5-445F-A4DE-FAEAB0F8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A5AAA7-918C-42F7-990A-489DAE5E9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BAF4F1-5C27-42E9-8129-2B9A3070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9220-A468-4AA0-BB40-554852278774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12FD28-E518-464E-9530-BD675CF7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2097A3-CAD1-4F75-BAED-98A69624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87E3-ED12-428A-8D00-00B9AA4535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005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4AAA6-D9FF-493F-BC0E-F1300883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C8FF7C-11FB-4AB7-872A-46139395D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5EA1B6-5A4E-490C-BF7B-CF01045FE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BD2658-4256-4172-9140-8611CCB4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9220-A468-4AA0-BB40-554852278774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92E2F1-7FFA-493E-AEB8-101F259F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5F0794-B965-4610-B3BE-58621851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87E3-ED12-428A-8D00-00B9AA4535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71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58DCB-79D1-4515-98BE-DD0941C7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3CC1C5-5120-4FA4-879F-0DD4021CE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175295-08AC-44B6-BB25-90F3C0B08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4F72C9-C8BB-4F4D-848B-998DA1148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11D8B5-27A0-402E-BC9B-F7106C763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7B9F72-B506-40DD-830E-CF7394BC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9220-A468-4AA0-BB40-554852278774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8679E09-A8B8-4BD2-905B-450B35ED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FC07A2-4385-4F7C-98DE-AA1C5EE5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87E3-ED12-428A-8D00-00B9AA4535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7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885F-D27B-4B1B-B119-B191CFA5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F01F20E-371F-4937-8926-9781FB3A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9220-A468-4AA0-BB40-554852278774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2549FA-AB4C-4CBD-B0F6-AA01F991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53EA6E-1549-481E-BAE2-E6D0AB07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87E3-ED12-428A-8D00-00B9AA4535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00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BEBCB1-9AE1-4F71-BECE-66C28B9D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9220-A468-4AA0-BB40-554852278774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681994-BD79-4BD1-8732-465C4F4A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34473D-1CC6-4518-9B23-A9C6F15B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87E3-ED12-428A-8D00-00B9AA4535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802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3EA7E-BF29-49C1-BFED-FDC72AD4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87E2B5-0EDF-40E0-B741-9EEE9E8D1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44379C-60A5-4BBD-8610-12B307267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DC7CD9-0A7D-452A-86D1-3C0A40D4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9220-A468-4AA0-BB40-554852278774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9EB8EB-554B-418B-92C7-745A5C04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F7B006-1183-4937-A701-E213306A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87E3-ED12-428A-8D00-00B9AA4535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03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AFE93-13D3-4857-AB9A-1EB50BED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2860556-B284-447B-B055-C2C6F8663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847CDC-7E03-4A20-B006-D15F7E883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8B9E18-44BC-4D5D-A2F0-ACB87077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9220-A468-4AA0-BB40-554852278774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62270C-EE76-4411-A9AE-B29D9723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462850-59AC-4CC4-B5C6-30A6FFC9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87E3-ED12-428A-8D00-00B9AA4535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93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2ED08B-CA4C-41BD-AD8A-32F4F483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63F622-A96E-4005-9096-30F533D45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AFC627-C8E1-47F1-A2B4-0EC1F86F3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39220-A468-4AA0-BB40-554852278774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47B5E2-8EDC-4030-A926-D92AAA995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09CADA-FBC0-4AFA-9BDF-4348E1EFD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287E3-ED12-428A-8D00-00B9AA4535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08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600214F-7E9A-4983-8EBB-C794C292EDA9}"/>
              </a:ext>
            </a:extLst>
          </p:cNvPr>
          <p:cNvSpPr/>
          <p:nvPr/>
        </p:nvSpPr>
        <p:spPr>
          <a:xfrm>
            <a:off x="7785894" y="1878128"/>
            <a:ext cx="3608049" cy="2277208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F18EA6D-87E8-4123-BFC2-53719152D363}"/>
              </a:ext>
            </a:extLst>
          </p:cNvPr>
          <p:cNvSpPr/>
          <p:nvPr/>
        </p:nvSpPr>
        <p:spPr>
          <a:xfrm>
            <a:off x="2461845" y="5205045"/>
            <a:ext cx="8997460" cy="140090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B31D95E-CA0A-4716-94C6-E90B243DC216}"/>
              </a:ext>
            </a:extLst>
          </p:cNvPr>
          <p:cNvSpPr/>
          <p:nvPr/>
        </p:nvSpPr>
        <p:spPr>
          <a:xfrm>
            <a:off x="2500608" y="3054839"/>
            <a:ext cx="8850262" cy="107061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111C844-FB47-4B7A-B065-D3AC22219331}"/>
              </a:ext>
            </a:extLst>
          </p:cNvPr>
          <p:cNvSpPr/>
          <p:nvPr/>
        </p:nvSpPr>
        <p:spPr>
          <a:xfrm>
            <a:off x="3274635" y="203035"/>
            <a:ext cx="5416367" cy="115131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4" descr="C:\Users\spennock\Unicon\Griffin_Development\Lab_Development\topology_icons_2012_11_14\topology_icons_2012_11_14\na_graphics_lib_24_computer.png">
            <a:extLst>
              <a:ext uri="{FF2B5EF4-FFF2-40B4-BE49-F238E27FC236}">
                <a16:creationId xmlns:a16="http://schemas.microsoft.com/office/drawing/2014/main" id="{D38ADCF3-7690-4D99-B499-86C9F3358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0924" y="707652"/>
            <a:ext cx="728431" cy="607025"/>
          </a:xfrm>
          <a:prstGeom prst="rect">
            <a:avLst/>
          </a:prstGeom>
          <a:noFill/>
        </p:spPr>
      </p:pic>
      <p:pic>
        <p:nvPicPr>
          <p:cNvPr id="13" name="Picture 4" descr="C:\Users\spennock\Unicon\Griffin_Development\Lab_Development\topology_icons_2012_11_14\topology_icons_2012_11_14\na_graphics_lib_24_computer.png">
            <a:extLst>
              <a:ext uri="{FF2B5EF4-FFF2-40B4-BE49-F238E27FC236}">
                <a16:creationId xmlns:a16="http://schemas.microsoft.com/office/drawing/2014/main" id="{647CB827-9180-48D6-A860-3CDD54065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84272" y="691059"/>
            <a:ext cx="728431" cy="607025"/>
          </a:xfrm>
          <a:prstGeom prst="rect">
            <a:avLst/>
          </a:prstGeom>
          <a:noFill/>
        </p:spPr>
      </p:pic>
      <p:pic>
        <p:nvPicPr>
          <p:cNvPr id="14" name="Picture 4" descr="C:\Users\spennock\Unicon\Griffin_Development\Lab_Development\topology_icons_2012_11_14\topology_icons_2012_11_14\na_graphics_lib_24_computer.png">
            <a:extLst>
              <a:ext uri="{FF2B5EF4-FFF2-40B4-BE49-F238E27FC236}">
                <a16:creationId xmlns:a16="http://schemas.microsoft.com/office/drawing/2014/main" id="{6B58337D-0ECE-4B68-AA1B-038C955F6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94561" y="692283"/>
            <a:ext cx="728431" cy="607025"/>
          </a:xfrm>
          <a:prstGeom prst="rect">
            <a:avLst/>
          </a:prstGeom>
          <a:noFill/>
        </p:spPr>
      </p:pic>
      <p:pic>
        <p:nvPicPr>
          <p:cNvPr id="15" name="Picture 4" descr="C:\Users\spennock\Unicon\Griffin_Development\Lab_Development\topology_icons_2012_11_14\topology_icons_2012_11_14\na_graphics_lib_24_computer.png">
            <a:extLst>
              <a:ext uri="{FF2B5EF4-FFF2-40B4-BE49-F238E27FC236}">
                <a16:creationId xmlns:a16="http://schemas.microsoft.com/office/drawing/2014/main" id="{4C6902B1-F5F9-492E-B47B-B38E0D9F1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27909" y="689048"/>
            <a:ext cx="728431" cy="607025"/>
          </a:xfrm>
          <a:prstGeom prst="rect">
            <a:avLst/>
          </a:prstGeom>
          <a:noFill/>
        </p:spPr>
      </p:pic>
      <p:pic>
        <p:nvPicPr>
          <p:cNvPr id="16" name="Picture 4" descr="C:\Users\spennock\Unicon\Griffin_Development\Lab_Development\topology_icons_2012_11_14\topology_icons_2012_11_14\na_graphics_lib_24_computer.png">
            <a:extLst>
              <a:ext uri="{FF2B5EF4-FFF2-40B4-BE49-F238E27FC236}">
                <a16:creationId xmlns:a16="http://schemas.microsoft.com/office/drawing/2014/main" id="{E34A654D-F483-4A6F-A422-1D6D347EC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44852" y="5344539"/>
            <a:ext cx="728431" cy="607025"/>
          </a:xfrm>
          <a:prstGeom prst="rect">
            <a:avLst/>
          </a:prstGeom>
          <a:noFill/>
        </p:spPr>
      </p:pic>
      <p:pic>
        <p:nvPicPr>
          <p:cNvPr id="17" name="Picture 4" descr="C:\Users\spennock\Unicon\Griffin_Development\Lab_Development\topology_icons_2012_11_14\topology_icons_2012_11_14\na_graphics_lib_24_computer.png">
            <a:extLst>
              <a:ext uri="{FF2B5EF4-FFF2-40B4-BE49-F238E27FC236}">
                <a16:creationId xmlns:a16="http://schemas.microsoft.com/office/drawing/2014/main" id="{090182E6-2F7F-4FA6-8FDE-8412F678B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31011" y="5349101"/>
            <a:ext cx="728431" cy="607025"/>
          </a:xfrm>
          <a:prstGeom prst="rect">
            <a:avLst/>
          </a:prstGeom>
          <a:noFill/>
        </p:spPr>
      </p:pic>
      <p:pic>
        <p:nvPicPr>
          <p:cNvPr id="18" name="Picture 4" descr="C:\Users\spennock\Unicon\Griffin_Development\Lab_Development\topology_icons_2012_11_14\topology_icons_2012_11_14\na_graphics_lib_24_computer.png">
            <a:extLst>
              <a:ext uri="{FF2B5EF4-FFF2-40B4-BE49-F238E27FC236}">
                <a16:creationId xmlns:a16="http://schemas.microsoft.com/office/drawing/2014/main" id="{A61648EB-9A1A-4E64-93FC-976CB682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0997" y="5298474"/>
            <a:ext cx="728431" cy="607025"/>
          </a:xfrm>
          <a:prstGeom prst="rect">
            <a:avLst/>
          </a:prstGeom>
          <a:noFill/>
        </p:spPr>
      </p:pic>
      <p:pic>
        <p:nvPicPr>
          <p:cNvPr id="19" name="Picture 4" descr="C:\Users\spennock\Unicon\Griffin_Development\Lab_Development\topology_icons_2012_11_14\topology_icons_2012_11_14\na_graphics_lib_24_computer.png">
            <a:extLst>
              <a:ext uri="{FF2B5EF4-FFF2-40B4-BE49-F238E27FC236}">
                <a16:creationId xmlns:a16="http://schemas.microsoft.com/office/drawing/2014/main" id="{3E7504F5-4466-485D-9371-369C47046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96731" y="5264039"/>
            <a:ext cx="728431" cy="607025"/>
          </a:xfrm>
          <a:prstGeom prst="rect">
            <a:avLst/>
          </a:prstGeom>
          <a:noFill/>
        </p:spPr>
      </p:pic>
      <p:pic>
        <p:nvPicPr>
          <p:cNvPr id="20" name="Picture 4" descr="C:\Users\spennock\Unicon\Griffin_Development\Lab_Development\topology_icons_2012_11_14\topology_icons_2012_11_14\na_graphics_lib_24_computer.png">
            <a:extLst>
              <a:ext uri="{FF2B5EF4-FFF2-40B4-BE49-F238E27FC236}">
                <a16:creationId xmlns:a16="http://schemas.microsoft.com/office/drawing/2014/main" id="{D5C2202F-6DDC-40EC-8022-D23076A73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39696" y="3476280"/>
            <a:ext cx="728431" cy="607025"/>
          </a:xfrm>
          <a:prstGeom prst="rect">
            <a:avLst/>
          </a:prstGeom>
          <a:noFill/>
        </p:spPr>
      </p:pic>
      <p:pic>
        <p:nvPicPr>
          <p:cNvPr id="21" name="Picture 4" descr="C:\Users\spennock\Unicon\Griffin_Development\Lab_Development\topology_icons_2012_11_14\topology_icons_2012_11_14\na_graphics_lib_24_computer.png">
            <a:extLst>
              <a:ext uri="{FF2B5EF4-FFF2-40B4-BE49-F238E27FC236}">
                <a16:creationId xmlns:a16="http://schemas.microsoft.com/office/drawing/2014/main" id="{743FEE14-EBC3-4A9B-9EAD-A1D7A85CD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13713" y="3459939"/>
            <a:ext cx="728431" cy="607025"/>
          </a:xfrm>
          <a:prstGeom prst="rect">
            <a:avLst/>
          </a:prstGeom>
          <a:noFill/>
        </p:spPr>
      </p:pic>
      <p:pic>
        <p:nvPicPr>
          <p:cNvPr id="22" name="Picture 4" descr="C:\Users\spennock\Unicon\Griffin_Development\Lab_Development\topology_icons_2012_11_14\topology_icons_2012_11_14\na_graphics_lib_24_computer.png">
            <a:extLst>
              <a:ext uri="{FF2B5EF4-FFF2-40B4-BE49-F238E27FC236}">
                <a16:creationId xmlns:a16="http://schemas.microsoft.com/office/drawing/2014/main" id="{7B91D10A-87DE-4679-987E-CF904C87A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1173" y="3495304"/>
            <a:ext cx="728431" cy="607025"/>
          </a:xfrm>
          <a:prstGeom prst="rect">
            <a:avLst/>
          </a:prstGeom>
          <a:noFill/>
        </p:spPr>
      </p:pic>
      <p:pic>
        <p:nvPicPr>
          <p:cNvPr id="23" name="Picture 4" descr="C:\Users\spennock\Unicon\Griffin_Development\Lab_Development\topology_icons_2012_11_14\topology_icons_2012_11_14\na_graphics_lib_24_computer.png">
            <a:extLst>
              <a:ext uri="{FF2B5EF4-FFF2-40B4-BE49-F238E27FC236}">
                <a16:creationId xmlns:a16="http://schemas.microsoft.com/office/drawing/2014/main" id="{A4190B30-FA94-419F-A8F4-F1B6EADD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94562" y="3476280"/>
            <a:ext cx="728431" cy="607025"/>
          </a:xfrm>
          <a:prstGeom prst="rect">
            <a:avLst/>
          </a:prstGeom>
          <a:noFill/>
        </p:spPr>
      </p:pic>
      <p:pic>
        <p:nvPicPr>
          <p:cNvPr id="25" name="Picture 4" descr="C:\Users\spennock\Unicon\Griffin_Development\Lab_Development\topology_icons_2012_11_14\topology_icons_2012_11_14\na_graphics_lib_24_computer.png">
            <a:extLst>
              <a:ext uri="{FF2B5EF4-FFF2-40B4-BE49-F238E27FC236}">
                <a16:creationId xmlns:a16="http://schemas.microsoft.com/office/drawing/2014/main" id="{DCA33719-0DE4-4C43-B789-F18F14EAB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69903" y="3428084"/>
            <a:ext cx="728431" cy="607025"/>
          </a:xfrm>
          <a:prstGeom prst="rect">
            <a:avLst/>
          </a:prstGeom>
          <a:noFill/>
        </p:spPr>
      </p:pic>
      <p:pic>
        <p:nvPicPr>
          <p:cNvPr id="26" name="Picture 4" descr="C:\Users\spennock\Unicon\Griffin_Development\Lab_Development\topology_icons_2012_11_14\topology_icons_2012_11_14\na_graphics_lib_24_computer.png">
            <a:extLst>
              <a:ext uri="{FF2B5EF4-FFF2-40B4-BE49-F238E27FC236}">
                <a16:creationId xmlns:a16="http://schemas.microsoft.com/office/drawing/2014/main" id="{73D22E64-5108-4D33-8306-95487A16F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57508" y="3428083"/>
            <a:ext cx="728431" cy="607025"/>
          </a:xfrm>
          <a:prstGeom prst="rect">
            <a:avLst/>
          </a:prstGeom>
          <a:noFill/>
        </p:spPr>
      </p:pic>
      <p:pic>
        <p:nvPicPr>
          <p:cNvPr id="27" name="Picture 4" descr="C:\Users\spennock\Unicon\Griffin_Development\Lab_Development\topology_icons_2012_11_14\topology_icons_2012_11_14\na_graphics_lib_24_computer.png">
            <a:extLst>
              <a:ext uri="{FF2B5EF4-FFF2-40B4-BE49-F238E27FC236}">
                <a16:creationId xmlns:a16="http://schemas.microsoft.com/office/drawing/2014/main" id="{81C65B44-EDC4-402F-BEC9-B1240D718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227" y="2400479"/>
            <a:ext cx="728431" cy="607025"/>
          </a:xfrm>
          <a:prstGeom prst="rect">
            <a:avLst/>
          </a:prstGeom>
          <a:noFill/>
        </p:spPr>
      </p:pic>
      <p:pic>
        <p:nvPicPr>
          <p:cNvPr id="28" name="Picture 4" descr="C:\Users\spennock\Unicon\Griffin_Development\Lab_Development\topology_icons_2012_11_14\topology_icons_2012_11_14\na_graphics_lib_24_computer.png">
            <a:extLst>
              <a:ext uri="{FF2B5EF4-FFF2-40B4-BE49-F238E27FC236}">
                <a16:creationId xmlns:a16="http://schemas.microsoft.com/office/drawing/2014/main" id="{9F9C50E2-E72A-435B-AC30-C5C75B939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41101" y="2415717"/>
            <a:ext cx="728431" cy="607025"/>
          </a:xfrm>
          <a:prstGeom prst="rect">
            <a:avLst/>
          </a:prstGeom>
          <a:noFill/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0755E049-99B2-4BA9-BAF1-5AE28E2BEE14}"/>
              </a:ext>
            </a:extLst>
          </p:cNvPr>
          <p:cNvSpPr txBox="1"/>
          <p:nvPr/>
        </p:nvSpPr>
        <p:spPr>
          <a:xfrm>
            <a:off x="1228745" y="3198051"/>
            <a:ext cx="937462" cy="923330"/>
          </a:xfrm>
          <a:prstGeom prst="rect">
            <a:avLst/>
          </a:prstGeom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RACK D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E4DEC9E-F20F-43CC-BCAC-0B150F0C14B9}"/>
              </a:ext>
            </a:extLst>
          </p:cNvPr>
          <p:cNvSpPr txBox="1"/>
          <p:nvPr/>
        </p:nvSpPr>
        <p:spPr>
          <a:xfrm>
            <a:off x="1895368" y="204140"/>
            <a:ext cx="937462" cy="1200329"/>
          </a:xfrm>
          <a:prstGeom prst="rect">
            <a:avLst/>
          </a:prstGeom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RACK P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1EC26AA-B61A-404F-8D42-08CA47560136}"/>
              </a:ext>
            </a:extLst>
          </p:cNvPr>
          <p:cNvSpPr txBox="1"/>
          <p:nvPr/>
        </p:nvSpPr>
        <p:spPr>
          <a:xfrm>
            <a:off x="10413407" y="764546"/>
            <a:ext cx="937462" cy="923330"/>
          </a:xfrm>
          <a:prstGeom prst="rect">
            <a:avLst/>
          </a:prstGeom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RACK B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D92B080-EDE0-4957-A8C9-607A4D593B63}"/>
              </a:ext>
            </a:extLst>
          </p:cNvPr>
          <p:cNvSpPr txBox="1"/>
          <p:nvPr/>
        </p:nvSpPr>
        <p:spPr>
          <a:xfrm>
            <a:off x="10487637" y="4246794"/>
            <a:ext cx="937462" cy="923330"/>
          </a:xfrm>
          <a:prstGeom prst="rect">
            <a:avLst/>
          </a:prstGeom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RACK E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FB4BA693-6575-4950-ADEB-7CA05F62CF02}"/>
              </a:ext>
            </a:extLst>
          </p:cNvPr>
          <p:cNvSpPr/>
          <p:nvPr/>
        </p:nvSpPr>
        <p:spPr>
          <a:xfrm>
            <a:off x="2500607" y="1936885"/>
            <a:ext cx="8850262" cy="107061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8" name="Picture 4" descr="C:\Users\spennock\Unicon\Griffin_Development\Lab_Development\topology_icons_2012_11_14\topology_icons_2012_11_14\na_graphics_lib_24_computer.png">
            <a:extLst>
              <a:ext uri="{FF2B5EF4-FFF2-40B4-BE49-F238E27FC236}">
                <a16:creationId xmlns:a16="http://schemas.microsoft.com/office/drawing/2014/main" id="{6D4E3A15-B49F-404F-84F3-0F30F3748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8499" y="2342444"/>
            <a:ext cx="728431" cy="607025"/>
          </a:xfrm>
          <a:prstGeom prst="rect">
            <a:avLst/>
          </a:prstGeom>
          <a:noFill/>
        </p:spPr>
      </p:pic>
      <p:pic>
        <p:nvPicPr>
          <p:cNvPr id="39" name="Picture 4" descr="C:\Users\spennock\Unicon\Griffin_Development\Lab_Development\topology_icons_2012_11_14\topology_icons_2012_11_14\na_graphics_lib_24_computer.png">
            <a:extLst>
              <a:ext uri="{FF2B5EF4-FFF2-40B4-BE49-F238E27FC236}">
                <a16:creationId xmlns:a16="http://schemas.microsoft.com/office/drawing/2014/main" id="{CAC95EB4-51AF-4EE6-9374-41BA25EB9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49006" y="2331117"/>
            <a:ext cx="728431" cy="607025"/>
          </a:xfrm>
          <a:prstGeom prst="rect">
            <a:avLst/>
          </a:prstGeom>
          <a:noFill/>
        </p:spPr>
      </p:pic>
      <p:pic>
        <p:nvPicPr>
          <p:cNvPr id="40" name="Picture 4" descr="C:\Users\spennock\Unicon\Griffin_Development\Lab_Development\topology_icons_2012_11_14\topology_icons_2012_11_14\na_graphics_lib_24_computer.png">
            <a:extLst>
              <a:ext uri="{FF2B5EF4-FFF2-40B4-BE49-F238E27FC236}">
                <a16:creationId xmlns:a16="http://schemas.microsoft.com/office/drawing/2014/main" id="{5B069733-F555-4D2A-8DAD-71217FDAA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4642" y="2331117"/>
            <a:ext cx="728431" cy="607025"/>
          </a:xfrm>
          <a:prstGeom prst="rect">
            <a:avLst/>
          </a:prstGeom>
          <a:noFill/>
        </p:spPr>
      </p:pic>
      <p:pic>
        <p:nvPicPr>
          <p:cNvPr id="41" name="Picture 4" descr="C:\Users\spennock\Unicon\Griffin_Development\Lab_Development\topology_icons_2012_11_14\topology_icons_2012_11_14\na_graphics_lib_24_computer.png">
            <a:extLst>
              <a:ext uri="{FF2B5EF4-FFF2-40B4-BE49-F238E27FC236}">
                <a16:creationId xmlns:a16="http://schemas.microsoft.com/office/drawing/2014/main" id="{ED2B953B-1E39-4076-8CD0-2418937C3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1332" y="2342443"/>
            <a:ext cx="728431" cy="607025"/>
          </a:xfrm>
          <a:prstGeom prst="rect">
            <a:avLst/>
          </a:prstGeom>
          <a:noFill/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370970DD-DBF4-43FD-9693-305B774E2FB6}"/>
              </a:ext>
            </a:extLst>
          </p:cNvPr>
          <p:cNvSpPr txBox="1"/>
          <p:nvPr/>
        </p:nvSpPr>
        <p:spPr>
          <a:xfrm>
            <a:off x="1228744" y="2007951"/>
            <a:ext cx="914883" cy="923330"/>
          </a:xfrm>
          <a:prstGeom prst="rect">
            <a:avLst/>
          </a:prstGeom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RACK C</a:t>
            </a:r>
          </a:p>
          <a:p>
            <a:pPr algn="ctr"/>
            <a:endParaRPr lang="es-ES" dirty="0"/>
          </a:p>
          <a:p>
            <a:endParaRPr lang="es-ES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6FD0209-76A4-4AD7-83A1-16B94C175BA5}"/>
              </a:ext>
            </a:extLst>
          </p:cNvPr>
          <p:cNvSpPr txBox="1"/>
          <p:nvPr/>
        </p:nvSpPr>
        <p:spPr>
          <a:xfrm>
            <a:off x="746718" y="203035"/>
            <a:ext cx="937462" cy="1200329"/>
          </a:xfrm>
          <a:prstGeom prst="rect">
            <a:avLst/>
          </a:prstGeom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RACK A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C26C1961-CA33-43D5-BA45-5BC47FBB0B32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 flipH="1" flipV="1">
            <a:off x="3340376" y="-777828"/>
            <a:ext cx="56265" cy="4306120"/>
          </a:xfrm>
          <a:prstGeom prst="bentConnector4">
            <a:avLst>
              <a:gd name="adj1" fmla="val -406292"/>
              <a:gd name="adj2" fmla="val 5544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EDBDCF8D-CF63-45D0-8DC3-3A9B76AF35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11631" y="4737869"/>
            <a:ext cx="4676006" cy="485751"/>
          </a:xfrm>
          <a:prstGeom prst="bentConnector3">
            <a:avLst>
              <a:gd name="adj1" fmla="val 10039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7E2B073C-BC9D-4221-B4D4-A96D37A645BA}"/>
              </a:ext>
            </a:extLst>
          </p:cNvPr>
          <p:cNvCxnSpPr>
            <a:cxnSpLocks/>
          </p:cNvCxnSpPr>
          <p:nvPr/>
        </p:nvCxnSpPr>
        <p:spPr>
          <a:xfrm flipV="1">
            <a:off x="8611294" y="1277530"/>
            <a:ext cx="1802113" cy="61282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462D8786-55F8-44ED-B9AC-A302696BF11D}"/>
              </a:ext>
            </a:extLst>
          </p:cNvPr>
          <p:cNvCxnSpPr>
            <a:cxnSpLocks/>
          </p:cNvCxnSpPr>
          <p:nvPr/>
        </p:nvCxnSpPr>
        <p:spPr>
          <a:xfrm flipV="1">
            <a:off x="2126999" y="2469306"/>
            <a:ext cx="431005" cy="110770"/>
          </a:xfrm>
          <a:prstGeom prst="bentConnector3">
            <a:avLst>
              <a:gd name="adj1" fmla="val 512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D1F69948-589C-4D41-8E0D-7CF7809B098E}"/>
              </a:ext>
            </a:extLst>
          </p:cNvPr>
          <p:cNvCxnSpPr>
            <a:cxnSpLocks/>
          </p:cNvCxnSpPr>
          <p:nvPr/>
        </p:nvCxnSpPr>
        <p:spPr>
          <a:xfrm>
            <a:off x="2209908" y="3553367"/>
            <a:ext cx="328734" cy="12700"/>
          </a:xfrm>
          <a:prstGeom prst="bentConnector3">
            <a:avLst>
              <a:gd name="adj1" fmla="val -1419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a 58">
            <a:extLst>
              <a:ext uri="{FF2B5EF4-FFF2-40B4-BE49-F238E27FC236}">
                <a16:creationId xmlns:a16="http://schemas.microsoft.com/office/drawing/2014/main" id="{967F3E00-3F95-4A19-9F21-0CB252A86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552253"/>
              </p:ext>
            </p:extLst>
          </p:nvPr>
        </p:nvGraphicFramePr>
        <p:xfrm>
          <a:off x="7879238" y="1995619"/>
          <a:ext cx="17526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1124336676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759996625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428698775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525319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74995565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3376344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8122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9528813"/>
                  </a:ext>
                </a:extLst>
              </a:tr>
            </a:tbl>
          </a:graphicData>
        </a:graphic>
      </p:graphicFrame>
      <p:graphicFrame>
        <p:nvGraphicFramePr>
          <p:cNvPr id="60" name="Tabla 59">
            <a:extLst>
              <a:ext uri="{FF2B5EF4-FFF2-40B4-BE49-F238E27FC236}">
                <a16:creationId xmlns:a16="http://schemas.microsoft.com/office/drawing/2014/main" id="{40BAD636-FFAB-4AA7-834D-D198ECE00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443622"/>
              </p:ext>
            </p:extLst>
          </p:nvPr>
        </p:nvGraphicFramePr>
        <p:xfrm>
          <a:off x="3670745" y="3082912"/>
          <a:ext cx="23368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82286343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84376727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68767140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570821497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40214644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128799456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476167208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85117388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24939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721596"/>
                  </a:ext>
                </a:extLst>
              </a:tr>
            </a:tbl>
          </a:graphicData>
        </a:graphic>
      </p:graphicFrame>
      <p:graphicFrame>
        <p:nvGraphicFramePr>
          <p:cNvPr id="61" name="Tabla 60">
            <a:extLst>
              <a:ext uri="{FF2B5EF4-FFF2-40B4-BE49-F238E27FC236}">
                <a16:creationId xmlns:a16="http://schemas.microsoft.com/office/drawing/2014/main" id="{A7D537C8-32EA-45A4-B23C-1CB8D7073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073841"/>
              </p:ext>
            </p:extLst>
          </p:nvPr>
        </p:nvGraphicFramePr>
        <p:xfrm>
          <a:off x="3670745" y="1952104"/>
          <a:ext cx="23368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2620980519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273188176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235991969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120779026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89006463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035298635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934497367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108470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07706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6531441"/>
                  </a:ext>
                </a:extLst>
              </a:tr>
            </a:tbl>
          </a:graphicData>
        </a:graphic>
      </p:graphicFrame>
      <p:graphicFrame>
        <p:nvGraphicFramePr>
          <p:cNvPr id="62" name="Tabla 61">
            <a:extLst>
              <a:ext uri="{FF2B5EF4-FFF2-40B4-BE49-F238E27FC236}">
                <a16:creationId xmlns:a16="http://schemas.microsoft.com/office/drawing/2014/main" id="{3034A92F-8FB8-4834-8A80-4E8FE1656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843548"/>
              </p:ext>
            </p:extLst>
          </p:nvPr>
        </p:nvGraphicFramePr>
        <p:xfrm>
          <a:off x="4245744" y="245229"/>
          <a:ext cx="23368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2775243817"/>
                    </a:ext>
                  </a:extLst>
                </a:gridCol>
                <a:gridCol w="236379">
                  <a:extLst>
                    <a:ext uri="{9D8B030D-6E8A-4147-A177-3AD203B41FA5}">
                      <a16:colId xmlns:a16="http://schemas.microsoft.com/office/drawing/2014/main" val="1541241269"/>
                    </a:ext>
                  </a:extLst>
                </a:gridCol>
                <a:gridCol w="347821">
                  <a:extLst>
                    <a:ext uri="{9D8B030D-6E8A-4147-A177-3AD203B41FA5}">
                      <a16:colId xmlns:a16="http://schemas.microsoft.com/office/drawing/2014/main" val="3395229079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29197583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543327877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424836199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324598526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35942552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3667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5760428"/>
                  </a:ext>
                </a:extLst>
              </a:tr>
            </a:tbl>
          </a:graphicData>
        </a:graphic>
      </p:graphicFrame>
      <p:graphicFrame>
        <p:nvGraphicFramePr>
          <p:cNvPr id="63" name="Tabla 62">
            <a:extLst>
              <a:ext uri="{FF2B5EF4-FFF2-40B4-BE49-F238E27FC236}">
                <a16:creationId xmlns:a16="http://schemas.microsoft.com/office/drawing/2014/main" id="{3F22A7D3-A674-4814-9FBC-37CEEED76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672949"/>
              </p:ext>
            </p:extLst>
          </p:nvPr>
        </p:nvGraphicFramePr>
        <p:xfrm>
          <a:off x="6845033" y="251430"/>
          <a:ext cx="11684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4346116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413479405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90835701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6410176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P01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P02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P03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P04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6763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424753"/>
                  </a:ext>
                </a:extLst>
              </a:tr>
            </a:tbl>
          </a:graphicData>
        </a:graphic>
      </p:graphicFrame>
      <p:graphicFrame>
        <p:nvGraphicFramePr>
          <p:cNvPr id="64" name="Tabla 63">
            <a:extLst>
              <a:ext uri="{FF2B5EF4-FFF2-40B4-BE49-F238E27FC236}">
                <a16:creationId xmlns:a16="http://schemas.microsoft.com/office/drawing/2014/main" id="{9B655E65-FB85-48AE-8250-D9EC3BD07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15157"/>
              </p:ext>
            </p:extLst>
          </p:nvPr>
        </p:nvGraphicFramePr>
        <p:xfrm>
          <a:off x="6181332" y="1957199"/>
          <a:ext cx="11684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4048721796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443849706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00736947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98348017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P09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8084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3276464"/>
                  </a:ext>
                </a:extLst>
              </a:tr>
            </a:tbl>
          </a:graphicData>
        </a:graphic>
      </p:graphicFrame>
      <p:graphicFrame>
        <p:nvGraphicFramePr>
          <p:cNvPr id="65" name="Tabla 64">
            <a:extLst>
              <a:ext uri="{FF2B5EF4-FFF2-40B4-BE49-F238E27FC236}">
                <a16:creationId xmlns:a16="http://schemas.microsoft.com/office/drawing/2014/main" id="{1918ED68-906E-4C98-AFB9-E6DBECAA3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22337"/>
              </p:ext>
            </p:extLst>
          </p:nvPr>
        </p:nvGraphicFramePr>
        <p:xfrm>
          <a:off x="9857508" y="2008975"/>
          <a:ext cx="11684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362957955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69596686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760137585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6079667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P05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P06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P07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P08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9123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8556621"/>
                  </a:ext>
                </a:extLst>
              </a:tr>
            </a:tbl>
          </a:graphicData>
        </a:graphic>
      </p:graphicFrame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1949F0F4-C068-4834-B3F5-F7A079314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403379"/>
              </p:ext>
            </p:extLst>
          </p:nvPr>
        </p:nvGraphicFramePr>
        <p:xfrm>
          <a:off x="6102981" y="3082912"/>
          <a:ext cx="11684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145961076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4165366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57157666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370851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P13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P15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P16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1488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6377224"/>
                  </a:ext>
                </a:extLst>
              </a:tr>
            </a:tbl>
          </a:graphicData>
        </a:graphic>
      </p:graphicFrame>
      <p:graphicFrame>
        <p:nvGraphicFramePr>
          <p:cNvPr id="67" name="Tabla 66">
            <a:extLst>
              <a:ext uri="{FF2B5EF4-FFF2-40B4-BE49-F238E27FC236}">
                <a16:creationId xmlns:a16="http://schemas.microsoft.com/office/drawing/2014/main" id="{FCB2D14E-E2BA-4C9C-8881-5BFD560A9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973947"/>
              </p:ext>
            </p:extLst>
          </p:nvPr>
        </p:nvGraphicFramePr>
        <p:xfrm>
          <a:off x="7545555" y="6162752"/>
          <a:ext cx="11684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3590216763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85155281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55319645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5143593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P17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P19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P20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5816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830835"/>
                  </a:ext>
                </a:extLst>
              </a:tr>
            </a:tbl>
          </a:graphicData>
        </a:graphic>
      </p:graphicFrame>
      <p:graphicFrame>
        <p:nvGraphicFramePr>
          <p:cNvPr id="68" name="Tabla 67">
            <a:extLst>
              <a:ext uri="{FF2B5EF4-FFF2-40B4-BE49-F238E27FC236}">
                <a16:creationId xmlns:a16="http://schemas.microsoft.com/office/drawing/2014/main" id="{34313957-6080-4613-8F08-4955AF114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884142"/>
              </p:ext>
            </p:extLst>
          </p:nvPr>
        </p:nvGraphicFramePr>
        <p:xfrm>
          <a:off x="5012932" y="6182175"/>
          <a:ext cx="23368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122489500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03641165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42544245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412609869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31489794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431752395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90734059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7951327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0526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5842556"/>
                  </a:ext>
                </a:extLst>
              </a:tr>
            </a:tbl>
          </a:graphicData>
        </a:graphic>
      </p:graphicFrame>
      <p:sp>
        <p:nvSpPr>
          <p:cNvPr id="48" name="Título 3">
            <a:extLst>
              <a:ext uri="{FF2B5EF4-FFF2-40B4-BE49-F238E27FC236}">
                <a16:creationId xmlns:a16="http://schemas.microsoft.com/office/drawing/2014/main" id="{4366049C-03B8-4BEB-907B-D5189FAD2C67}"/>
              </a:ext>
            </a:extLst>
          </p:cNvPr>
          <p:cNvSpPr txBox="1">
            <a:spLocks/>
          </p:cNvSpPr>
          <p:nvPr/>
        </p:nvSpPr>
        <p:spPr>
          <a:xfrm>
            <a:off x="684185" y="900089"/>
            <a:ext cx="1088005" cy="49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Maquetas 1 y 2</a:t>
            </a:r>
          </a:p>
        </p:txBody>
      </p:sp>
      <p:sp>
        <p:nvSpPr>
          <p:cNvPr id="50" name="Título 3">
            <a:extLst>
              <a:ext uri="{FF2B5EF4-FFF2-40B4-BE49-F238E27FC236}">
                <a16:creationId xmlns:a16="http://schemas.microsoft.com/office/drawing/2014/main" id="{66280A19-44D3-47C6-9816-FBF0D145F650}"/>
              </a:ext>
            </a:extLst>
          </p:cNvPr>
          <p:cNvSpPr txBox="1">
            <a:spLocks/>
          </p:cNvSpPr>
          <p:nvPr/>
        </p:nvSpPr>
        <p:spPr>
          <a:xfrm>
            <a:off x="1153388" y="2470410"/>
            <a:ext cx="1088005" cy="49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Maquetas 3 y 4</a:t>
            </a:r>
          </a:p>
        </p:txBody>
      </p:sp>
      <p:sp>
        <p:nvSpPr>
          <p:cNvPr id="51" name="Título 3">
            <a:extLst>
              <a:ext uri="{FF2B5EF4-FFF2-40B4-BE49-F238E27FC236}">
                <a16:creationId xmlns:a16="http://schemas.microsoft.com/office/drawing/2014/main" id="{47860878-E8AD-44AD-9AC0-2C79F26E503D}"/>
              </a:ext>
            </a:extLst>
          </p:cNvPr>
          <p:cNvSpPr txBox="1">
            <a:spLocks/>
          </p:cNvSpPr>
          <p:nvPr/>
        </p:nvSpPr>
        <p:spPr>
          <a:xfrm>
            <a:off x="1156765" y="3607136"/>
            <a:ext cx="1088005" cy="49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Maquetas 5 y 6</a:t>
            </a:r>
          </a:p>
        </p:txBody>
      </p:sp>
      <p:sp>
        <p:nvSpPr>
          <p:cNvPr id="53" name="Título 3">
            <a:extLst>
              <a:ext uri="{FF2B5EF4-FFF2-40B4-BE49-F238E27FC236}">
                <a16:creationId xmlns:a16="http://schemas.microsoft.com/office/drawing/2014/main" id="{8F24EA7D-86AC-4428-80F9-C7A3034D0983}"/>
              </a:ext>
            </a:extLst>
          </p:cNvPr>
          <p:cNvSpPr txBox="1">
            <a:spLocks/>
          </p:cNvSpPr>
          <p:nvPr/>
        </p:nvSpPr>
        <p:spPr>
          <a:xfrm>
            <a:off x="10429469" y="4658992"/>
            <a:ext cx="1088005" cy="49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Maquetas 7 y 8</a:t>
            </a:r>
          </a:p>
        </p:txBody>
      </p:sp>
    </p:spTree>
    <p:extLst>
      <p:ext uri="{BB962C8B-B14F-4D97-AF65-F5344CB8AC3E}">
        <p14:creationId xmlns:p14="http://schemas.microsoft.com/office/powerpoint/2010/main" val="173693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spennock\Unicon\Griffin_Development\Lab_Development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4203" y="5444984"/>
            <a:ext cx="838200" cy="6111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6" name="Picture 4" descr="C:\Users\spennock\Unicon\Griffin_Development\Lab_Development\topology_icons_2012_11_14\topology_icons_2012_11_14\na_graphics_lib_24_computer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709" y="2373068"/>
            <a:ext cx="728431" cy="607025"/>
          </a:xfrm>
          <a:prstGeom prst="rect">
            <a:avLst/>
          </a:prstGeom>
          <a:noFill/>
        </p:spPr>
      </p:pic>
      <p:pic>
        <p:nvPicPr>
          <p:cNvPr id="32" name="Picture 2" descr="C:\Users\spennock\Unicon\Griffin_Development\Lab_Development\topology_icons_2012_11_14\topology_icons_2012_11_14\na_graphics_lib_105_router.png">
            <a:extLst>
              <a:ext uri="{FF2B5EF4-FFF2-40B4-BE49-F238E27FC236}">
                <a16:creationId xmlns:a16="http://schemas.microsoft.com/office/drawing/2014/main" id="{0773448C-0B6D-417A-93BE-D5368574D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8335" y="2536662"/>
            <a:ext cx="838200" cy="611188"/>
          </a:xfrm>
          <a:prstGeom prst="rect">
            <a:avLst/>
          </a:prstGeom>
          <a:noFill/>
        </p:spPr>
      </p:pic>
      <p:pic>
        <p:nvPicPr>
          <p:cNvPr id="33" name="Picture 2" descr="C:\Users\spennock\Unicon\Griffin_Development\Lab_Development\topology_icons_2012_11_14\topology_icons_2012_11_14\na_graphics_lib_105_router.png">
            <a:extLst>
              <a:ext uri="{FF2B5EF4-FFF2-40B4-BE49-F238E27FC236}">
                <a16:creationId xmlns:a16="http://schemas.microsoft.com/office/drawing/2014/main" id="{7DBD8F6C-A46C-46EF-9E22-7B38DB659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6462" y="1338849"/>
            <a:ext cx="838200" cy="611188"/>
          </a:xfrm>
          <a:prstGeom prst="rect">
            <a:avLst/>
          </a:prstGeom>
          <a:noFill/>
        </p:spPr>
      </p:pic>
      <p:pic>
        <p:nvPicPr>
          <p:cNvPr id="34" name="Picture 4" descr="C:\Users\spennock\Unicon\Griffin_Development\Lab_Development\topology_icons_2012_11_14\topology_icons_2012_11_14\na_graphics_lib_24_computer.png">
            <a:extLst>
              <a:ext uri="{FF2B5EF4-FFF2-40B4-BE49-F238E27FC236}">
                <a16:creationId xmlns:a16="http://schemas.microsoft.com/office/drawing/2014/main" id="{DA2D5A6A-26A8-4BE9-B23D-9ECBAC7B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74872" y="1397920"/>
            <a:ext cx="728431" cy="607025"/>
          </a:xfrm>
          <a:prstGeom prst="rect">
            <a:avLst/>
          </a:prstGeom>
          <a:noFill/>
        </p:spPr>
      </p:pic>
      <p:pic>
        <p:nvPicPr>
          <p:cNvPr id="56" name="Picture 2" descr="C:\Users\spennock\Unicon\Griffin_Development\Lab_Development\topology_icons_2012_11_14\topology_icons_2012_11_14\na_graphics_lib_105_router.png">
            <a:extLst>
              <a:ext uri="{FF2B5EF4-FFF2-40B4-BE49-F238E27FC236}">
                <a16:creationId xmlns:a16="http://schemas.microsoft.com/office/drawing/2014/main" id="{A34F9AAC-8295-4C2B-8687-C479AE72B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5677" y="4108484"/>
            <a:ext cx="838200" cy="6111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7" name="Picture 4" descr="C:\Program Files (x86)\Sandbox\Development\Assessments\Resources\topology_icons_2012_11_14\topology_icons_2012_11_14\na_graphics_lib_150_switch-workgroup.png">
            <a:extLst>
              <a:ext uri="{FF2B5EF4-FFF2-40B4-BE49-F238E27FC236}">
                <a16:creationId xmlns:a16="http://schemas.microsoft.com/office/drawing/2014/main" id="{882FF3D9-E2C1-4628-9777-CCACF59AA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4921" y="2735438"/>
            <a:ext cx="1005523" cy="4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:\Users\spennock\Unicon\Griffin_Development\Lab_Development\topology_icons_2012_11_14\topology_icons_2012_11_14\na_graphics_lib_24_computer.png">
            <a:extLst>
              <a:ext uri="{FF2B5EF4-FFF2-40B4-BE49-F238E27FC236}">
                <a16:creationId xmlns:a16="http://schemas.microsoft.com/office/drawing/2014/main" id="{CF1A0BE1-FA55-4DBA-ACAD-793137E9D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21365" y="5232949"/>
            <a:ext cx="728431" cy="607025"/>
          </a:xfrm>
          <a:prstGeom prst="rect">
            <a:avLst/>
          </a:prstGeom>
          <a:noFill/>
        </p:spPr>
      </p:pic>
      <p:pic>
        <p:nvPicPr>
          <p:cNvPr id="28" name="Picture 4" descr="C:\Users\spennock\Unicon\Griffin_Development\Lab_Development\topology_icons_2012_11_14\topology_icons_2012_11_14\na_graphics_lib_24_computer.png">
            <a:extLst>
              <a:ext uri="{FF2B5EF4-FFF2-40B4-BE49-F238E27FC236}">
                <a16:creationId xmlns:a16="http://schemas.microsoft.com/office/drawing/2014/main" id="{F8810CDE-E168-4F8C-920C-76926980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7137" y="4136706"/>
            <a:ext cx="728431" cy="607025"/>
          </a:xfrm>
          <a:prstGeom prst="rect">
            <a:avLst/>
          </a:prstGeom>
          <a:noFill/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682F4F37-E6C2-4A23-84FC-4D45C925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1946" y="5980011"/>
            <a:ext cx="1894902" cy="494703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Consolas" panose="020B0609020204030204" pitchFamily="49" charset="0"/>
              </a:rPr>
              <a:t>RACK 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2A35D87-6D86-41B1-8ED4-35249B6CD66E}"/>
              </a:ext>
            </a:extLst>
          </p:cNvPr>
          <p:cNvSpPr txBox="1"/>
          <p:nvPr/>
        </p:nvSpPr>
        <p:spPr>
          <a:xfrm>
            <a:off x="7426539" y="15982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2801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53E53F1-F6C7-4850-9301-83DC6BA4CD78}"/>
              </a:ext>
            </a:extLst>
          </p:cNvPr>
          <p:cNvSpPr txBox="1"/>
          <p:nvPr/>
        </p:nvSpPr>
        <p:spPr>
          <a:xfrm>
            <a:off x="9304921" y="2897315"/>
            <a:ext cx="8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SW - 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ACF674E-A4AB-4B03-966E-D25A07AC5815}"/>
              </a:ext>
            </a:extLst>
          </p:cNvPr>
          <p:cNvSpPr txBox="1"/>
          <p:nvPr/>
        </p:nvSpPr>
        <p:spPr>
          <a:xfrm>
            <a:off x="7426539" y="27941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2801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67B2CB1-7352-4BBD-B70F-8FBE63A167C9}"/>
              </a:ext>
            </a:extLst>
          </p:cNvPr>
          <p:cNvSpPr txBox="1"/>
          <p:nvPr/>
        </p:nvSpPr>
        <p:spPr>
          <a:xfrm>
            <a:off x="7478405" y="43743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2800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33686E6-27E5-4745-942D-57C5099A2CE5}"/>
              </a:ext>
            </a:extLst>
          </p:cNvPr>
          <p:cNvSpPr txBox="1"/>
          <p:nvPr/>
        </p:nvSpPr>
        <p:spPr>
          <a:xfrm>
            <a:off x="7469190" y="5741907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/>
              <a:t>3745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136BD06-D22E-4A39-8AD4-0397929DE3E6}"/>
              </a:ext>
            </a:extLst>
          </p:cNvPr>
          <p:cNvSpPr txBox="1"/>
          <p:nvPr/>
        </p:nvSpPr>
        <p:spPr>
          <a:xfrm>
            <a:off x="4228300" y="242840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PC</a:t>
            </a:r>
            <a:r>
              <a:rPr lang="es-ES" sz="1200" dirty="0"/>
              <a:t>N</a:t>
            </a:r>
            <a:endParaRPr lang="es-E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BEE372B-F5AD-4A56-8ED2-3F1FD5904B39}"/>
              </a:ext>
            </a:extLst>
          </p:cNvPr>
          <p:cNvSpPr txBox="1"/>
          <p:nvPr/>
        </p:nvSpPr>
        <p:spPr>
          <a:xfrm>
            <a:off x="4242727" y="144101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PC</a:t>
            </a:r>
            <a:r>
              <a:rPr lang="es-ES" sz="1200" dirty="0"/>
              <a:t>V</a:t>
            </a:r>
            <a:endParaRPr lang="es-E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FF13464-403B-4751-A46E-93F84569D94D}"/>
              </a:ext>
            </a:extLst>
          </p:cNvPr>
          <p:cNvSpPr txBox="1"/>
          <p:nvPr/>
        </p:nvSpPr>
        <p:spPr>
          <a:xfrm>
            <a:off x="4194783" y="528668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PC</a:t>
            </a:r>
            <a:r>
              <a:rPr lang="es-ES" sz="1200" dirty="0"/>
              <a:t>N</a:t>
            </a:r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C820612-78E5-4455-8CCA-71400D3343B7}"/>
              </a:ext>
            </a:extLst>
          </p:cNvPr>
          <p:cNvSpPr txBox="1"/>
          <p:nvPr/>
        </p:nvSpPr>
        <p:spPr>
          <a:xfrm>
            <a:off x="4219290" y="418973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PC</a:t>
            </a:r>
            <a:r>
              <a:rPr lang="es-ES" sz="1200" dirty="0"/>
              <a:t>V</a:t>
            </a:r>
            <a:endParaRPr lang="es-ES" dirty="0"/>
          </a:p>
        </p:txBody>
      </p:sp>
      <p:cxnSp>
        <p:nvCxnSpPr>
          <p:cNvPr id="5" name="Conector: curvado 4">
            <a:extLst>
              <a:ext uri="{FF2B5EF4-FFF2-40B4-BE49-F238E27FC236}">
                <a16:creationId xmlns:a16="http://schemas.microsoft.com/office/drawing/2014/main" id="{84584EC4-8325-4DE5-A64E-CC2A0075E17C}"/>
              </a:ext>
            </a:extLst>
          </p:cNvPr>
          <p:cNvCxnSpPr>
            <a:cxnSpLocks/>
          </p:cNvCxnSpPr>
          <p:nvPr/>
        </p:nvCxnSpPr>
        <p:spPr>
          <a:xfrm>
            <a:off x="5414202" y="1533570"/>
            <a:ext cx="1556237" cy="12700"/>
          </a:xfrm>
          <a:prstGeom prst="curved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16A9D004-A460-4E34-8700-63AFF5C28DF6}"/>
              </a:ext>
            </a:extLst>
          </p:cNvPr>
          <p:cNvSpPr txBox="1"/>
          <p:nvPr/>
        </p:nvSpPr>
        <p:spPr>
          <a:xfrm>
            <a:off x="5003104" y="1356074"/>
            <a:ext cx="368475" cy="2769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A1</a:t>
            </a:r>
          </a:p>
        </p:txBody>
      </p:sp>
      <p:cxnSp>
        <p:nvCxnSpPr>
          <p:cNvPr id="44" name="Conector: curvado 43">
            <a:extLst>
              <a:ext uri="{FF2B5EF4-FFF2-40B4-BE49-F238E27FC236}">
                <a16:creationId xmlns:a16="http://schemas.microsoft.com/office/drawing/2014/main" id="{8CFE003B-0A50-4A91-BA50-C4024D5C16B6}"/>
              </a:ext>
            </a:extLst>
          </p:cNvPr>
          <p:cNvCxnSpPr>
            <a:cxnSpLocks/>
          </p:cNvCxnSpPr>
          <p:nvPr/>
        </p:nvCxnSpPr>
        <p:spPr>
          <a:xfrm>
            <a:off x="5403807" y="1770232"/>
            <a:ext cx="1556237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7E26341-DA06-4D80-8B2C-3B077163C82C}"/>
              </a:ext>
            </a:extLst>
          </p:cNvPr>
          <p:cNvSpPr txBox="1"/>
          <p:nvPr/>
        </p:nvSpPr>
        <p:spPr>
          <a:xfrm>
            <a:off x="5009959" y="1759825"/>
            <a:ext cx="35957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A2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9AD23F7-F059-4401-9959-CEA655F341DB}"/>
              </a:ext>
            </a:extLst>
          </p:cNvPr>
          <p:cNvSpPr txBox="1"/>
          <p:nvPr/>
        </p:nvSpPr>
        <p:spPr>
          <a:xfrm>
            <a:off x="6958375" y="1659576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F0/0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557C8E4-9FED-4897-97DB-102394973BCB}"/>
              </a:ext>
            </a:extLst>
          </p:cNvPr>
          <p:cNvSpPr txBox="1"/>
          <p:nvPr/>
        </p:nvSpPr>
        <p:spPr>
          <a:xfrm>
            <a:off x="8156404" y="1388569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F0/1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FD6F0D67-8FCF-4938-AB6B-5A8E64F78B04}"/>
              </a:ext>
            </a:extLst>
          </p:cNvPr>
          <p:cNvSpPr txBox="1"/>
          <p:nvPr/>
        </p:nvSpPr>
        <p:spPr>
          <a:xfrm>
            <a:off x="7885336" y="1897213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S1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44E4DE54-FE78-4539-B39F-6835D21CE2C3}"/>
              </a:ext>
            </a:extLst>
          </p:cNvPr>
          <p:cNvSpPr txBox="1"/>
          <p:nvPr/>
        </p:nvSpPr>
        <p:spPr>
          <a:xfrm>
            <a:off x="6988602" y="2717238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F0/0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4507B5B-D9FF-48D5-BB89-5C90105A2391}"/>
              </a:ext>
            </a:extLst>
          </p:cNvPr>
          <p:cNvSpPr txBox="1"/>
          <p:nvPr/>
        </p:nvSpPr>
        <p:spPr>
          <a:xfrm>
            <a:off x="8183587" y="2686939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F0/1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048D524-4891-452C-B5E3-45EAB31540B0}"/>
              </a:ext>
            </a:extLst>
          </p:cNvPr>
          <p:cNvSpPr txBox="1"/>
          <p:nvPr/>
        </p:nvSpPr>
        <p:spPr>
          <a:xfrm>
            <a:off x="7590908" y="2327537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S1</a:t>
            </a:r>
          </a:p>
        </p:txBody>
      </p: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1E4F1780-CDE6-42A8-A648-66CDB3188041}"/>
              </a:ext>
            </a:extLst>
          </p:cNvPr>
          <p:cNvCxnSpPr>
            <a:cxnSpLocks/>
          </p:cNvCxnSpPr>
          <p:nvPr/>
        </p:nvCxnSpPr>
        <p:spPr>
          <a:xfrm rot="5400000">
            <a:off x="7436825" y="2081483"/>
            <a:ext cx="610803" cy="32637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curvado 54">
            <a:extLst>
              <a:ext uri="{FF2B5EF4-FFF2-40B4-BE49-F238E27FC236}">
                <a16:creationId xmlns:a16="http://schemas.microsoft.com/office/drawing/2014/main" id="{41EE73B2-CDDA-4197-9B51-F3750EBB2733}"/>
              </a:ext>
            </a:extLst>
          </p:cNvPr>
          <p:cNvCxnSpPr>
            <a:cxnSpLocks/>
          </p:cNvCxnSpPr>
          <p:nvPr/>
        </p:nvCxnSpPr>
        <p:spPr>
          <a:xfrm>
            <a:off x="5462908" y="2600372"/>
            <a:ext cx="1556237" cy="12700"/>
          </a:xfrm>
          <a:prstGeom prst="curved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curvado 59">
            <a:extLst>
              <a:ext uri="{FF2B5EF4-FFF2-40B4-BE49-F238E27FC236}">
                <a16:creationId xmlns:a16="http://schemas.microsoft.com/office/drawing/2014/main" id="{655B677B-FFB6-4CAA-98D0-070B2988805F}"/>
              </a:ext>
            </a:extLst>
          </p:cNvPr>
          <p:cNvCxnSpPr>
            <a:cxnSpLocks/>
          </p:cNvCxnSpPr>
          <p:nvPr/>
        </p:nvCxnSpPr>
        <p:spPr>
          <a:xfrm>
            <a:off x="5452513" y="2837034"/>
            <a:ext cx="1556237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: curvado 74">
            <a:extLst>
              <a:ext uri="{FF2B5EF4-FFF2-40B4-BE49-F238E27FC236}">
                <a16:creationId xmlns:a16="http://schemas.microsoft.com/office/drawing/2014/main" id="{CAF908DA-A369-4F5A-8D80-6760BF9C2FB7}"/>
              </a:ext>
            </a:extLst>
          </p:cNvPr>
          <p:cNvCxnSpPr>
            <a:cxnSpLocks/>
          </p:cNvCxnSpPr>
          <p:nvPr/>
        </p:nvCxnSpPr>
        <p:spPr>
          <a:xfrm>
            <a:off x="5444051" y="4316053"/>
            <a:ext cx="1556237" cy="12700"/>
          </a:xfrm>
          <a:prstGeom prst="curved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6ABC550B-1B24-45C8-8AD3-95BC2ECA100E}"/>
              </a:ext>
            </a:extLst>
          </p:cNvPr>
          <p:cNvSpPr txBox="1"/>
          <p:nvPr/>
        </p:nvSpPr>
        <p:spPr>
          <a:xfrm>
            <a:off x="4969730" y="4089081"/>
            <a:ext cx="359832" cy="2769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A5</a:t>
            </a:r>
          </a:p>
        </p:txBody>
      </p:sp>
      <p:cxnSp>
        <p:nvCxnSpPr>
          <p:cNvPr id="78" name="Conector: curvado 77">
            <a:extLst>
              <a:ext uri="{FF2B5EF4-FFF2-40B4-BE49-F238E27FC236}">
                <a16:creationId xmlns:a16="http://schemas.microsoft.com/office/drawing/2014/main" id="{CB5B10A3-9411-458A-97E6-62B3A16713D9}"/>
              </a:ext>
            </a:extLst>
          </p:cNvPr>
          <p:cNvCxnSpPr>
            <a:cxnSpLocks/>
          </p:cNvCxnSpPr>
          <p:nvPr/>
        </p:nvCxnSpPr>
        <p:spPr>
          <a:xfrm>
            <a:off x="5433656" y="4552715"/>
            <a:ext cx="1556237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AAF71729-6F04-4E04-A0B2-5CB99521B9B9}"/>
              </a:ext>
            </a:extLst>
          </p:cNvPr>
          <p:cNvSpPr txBox="1"/>
          <p:nvPr/>
        </p:nvSpPr>
        <p:spPr>
          <a:xfrm>
            <a:off x="4940291" y="4571796"/>
            <a:ext cx="37732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A6</a:t>
            </a:r>
          </a:p>
        </p:txBody>
      </p:sp>
      <p:cxnSp>
        <p:nvCxnSpPr>
          <p:cNvPr id="81" name="Conector: curvado 80">
            <a:extLst>
              <a:ext uri="{FF2B5EF4-FFF2-40B4-BE49-F238E27FC236}">
                <a16:creationId xmlns:a16="http://schemas.microsoft.com/office/drawing/2014/main" id="{75944804-BE29-412E-B775-BA324EAF7BDB}"/>
              </a:ext>
            </a:extLst>
          </p:cNvPr>
          <p:cNvCxnSpPr>
            <a:cxnSpLocks/>
          </p:cNvCxnSpPr>
          <p:nvPr/>
        </p:nvCxnSpPr>
        <p:spPr>
          <a:xfrm>
            <a:off x="5492757" y="5382855"/>
            <a:ext cx="1556237" cy="12700"/>
          </a:xfrm>
          <a:prstGeom prst="curved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B4AD49D7-0A72-4E4F-BC06-77BD629CA03C}"/>
              </a:ext>
            </a:extLst>
          </p:cNvPr>
          <p:cNvCxnSpPr>
            <a:cxnSpLocks/>
          </p:cNvCxnSpPr>
          <p:nvPr/>
        </p:nvCxnSpPr>
        <p:spPr>
          <a:xfrm>
            <a:off x="5482362" y="5619517"/>
            <a:ext cx="1556237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ECF6CDBC-A65B-4B98-98F6-24F62E2EE121}"/>
              </a:ext>
            </a:extLst>
          </p:cNvPr>
          <p:cNvSpPr txBox="1"/>
          <p:nvPr/>
        </p:nvSpPr>
        <p:spPr>
          <a:xfrm>
            <a:off x="5001144" y="5614063"/>
            <a:ext cx="36030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A8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1E0B338C-9BEB-47BB-8CD6-E096EB4728D6}"/>
              </a:ext>
            </a:extLst>
          </p:cNvPr>
          <p:cNvSpPr txBox="1"/>
          <p:nvPr/>
        </p:nvSpPr>
        <p:spPr>
          <a:xfrm>
            <a:off x="6989103" y="4501289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F0/0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4C50F56F-0BE6-4826-BF59-149086E2485E}"/>
              </a:ext>
            </a:extLst>
          </p:cNvPr>
          <p:cNvSpPr txBox="1"/>
          <p:nvPr/>
        </p:nvSpPr>
        <p:spPr>
          <a:xfrm>
            <a:off x="8183587" y="4201060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F0/1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F617DCB2-87FF-4223-BB2A-25096E3A8FF0}"/>
              </a:ext>
            </a:extLst>
          </p:cNvPr>
          <p:cNvSpPr txBox="1"/>
          <p:nvPr/>
        </p:nvSpPr>
        <p:spPr>
          <a:xfrm>
            <a:off x="7868322" y="4663301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S1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37CC83B-AA74-4DBE-8122-CD95AB3EB57B}"/>
              </a:ext>
            </a:extLst>
          </p:cNvPr>
          <p:cNvSpPr txBox="1"/>
          <p:nvPr/>
        </p:nvSpPr>
        <p:spPr>
          <a:xfrm>
            <a:off x="6976859" y="5568091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F0/0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B23F3EFC-C9AE-4626-A651-D1BE67981B08}"/>
              </a:ext>
            </a:extLst>
          </p:cNvPr>
          <p:cNvSpPr txBox="1"/>
          <p:nvPr/>
        </p:nvSpPr>
        <p:spPr>
          <a:xfrm>
            <a:off x="8165539" y="5376988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F0/1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47850487-0A2A-4981-BBC3-2D172210D5F4}"/>
              </a:ext>
            </a:extLst>
          </p:cNvPr>
          <p:cNvSpPr txBox="1"/>
          <p:nvPr/>
        </p:nvSpPr>
        <p:spPr>
          <a:xfrm>
            <a:off x="7653886" y="5215229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S1</a:t>
            </a:r>
          </a:p>
        </p:txBody>
      </p:sp>
      <p:cxnSp>
        <p:nvCxnSpPr>
          <p:cNvPr id="93" name="Conector: curvado 92">
            <a:extLst>
              <a:ext uri="{FF2B5EF4-FFF2-40B4-BE49-F238E27FC236}">
                <a16:creationId xmlns:a16="http://schemas.microsoft.com/office/drawing/2014/main" id="{C660A178-E996-4650-B970-886B3E0D1D6F}"/>
              </a:ext>
            </a:extLst>
          </p:cNvPr>
          <p:cNvCxnSpPr>
            <a:cxnSpLocks/>
          </p:cNvCxnSpPr>
          <p:nvPr/>
        </p:nvCxnSpPr>
        <p:spPr>
          <a:xfrm rot="5400000">
            <a:off x="7432496" y="4922884"/>
            <a:ext cx="610803" cy="32637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5F6DEB4-4DA2-4F5D-A024-670D5E475835}"/>
              </a:ext>
            </a:extLst>
          </p:cNvPr>
          <p:cNvSpPr/>
          <p:nvPr/>
        </p:nvSpPr>
        <p:spPr>
          <a:xfrm>
            <a:off x="6540777" y="383286"/>
            <a:ext cx="4676318" cy="617743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D2DFE87F-D8A8-420A-AD21-A8ECF1E79AAC}"/>
              </a:ext>
            </a:extLst>
          </p:cNvPr>
          <p:cNvCxnSpPr>
            <a:stCxn id="33" idx="3"/>
          </p:cNvCxnSpPr>
          <p:nvPr/>
        </p:nvCxnSpPr>
        <p:spPr>
          <a:xfrm>
            <a:off x="8214662" y="1644443"/>
            <a:ext cx="1168269" cy="12280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: curvado 96">
            <a:extLst>
              <a:ext uri="{FF2B5EF4-FFF2-40B4-BE49-F238E27FC236}">
                <a16:creationId xmlns:a16="http://schemas.microsoft.com/office/drawing/2014/main" id="{E6CC8027-780E-4341-8592-885D46C28E12}"/>
              </a:ext>
            </a:extLst>
          </p:cNvPr>
          <p:cNvCxnSpPr>
            <a:cxnSpLocks/>
          </p:cNvCxnSpPr>
          <p:nvPr/>
        </p:nvCxnSpPr>
        <p:spPr>
          <a:xfrm flipV="1">
            <a:off x="8248666" y="2964197"/>
            <a:ext cx="1014124" cy="6504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: angular 101">
            <a:extLst>
              <a:ext uri="{FF2B5EF4-FFF2-40B4-BE49-F238E27FC236}">
                <a16:creationId xmlns:a16="http://schemas.microsoft.com/office/drawing/2014/main" id="{DE150C00-E8C0-471B-BF78-7959785F4D8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22177" y="3635081"/>
            <a:ext cx="2565117" cy="1713139"/>
          </a:xfrm>
          <a:prstGeom prst="bentConnector3">
            <a:avLst>
              <a:gd name="adj1" fmla="val 75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: angular 105">
            <a:extLst>
              <a:ext uri="{FF2B5EF4-FFF2-40B4-BE49-F238E27FC236}">
                <a16:creationId xmlns:a16="http://schemas.microsoft.com/office/drawing/2014/main" id="{FA13DD3C-7E0A-41D5-A069-A4CB8BEA56B7}"/>
              </a:ext>
            </a:extLst>
          </p:cNvPr>
          <p:cNvCxnSpPr>
            <a:cxnSpLocks/>
          </p:cNvCxnSpPr>
          <p:nvPr/>
        </p:nvCxnSpPr>
        <p:spPr>
          <a:xfrm flipV="1">
            <a:off x="8248585" y="3209091"/>
            <a:ext cx="1321530" cy="131977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2E3F4EB2-8477-49B9-BA7D-30DAA4D3586F}"/>
              </a:ext>
            </a:extLst>
          </p:cNvPr>
          <p:cNvSpPr txBox="1"/>
          <p:nvPr/>
        </p:nvSpPr>
        <p:spPr>
          <a:xfrm>
            <a:off x="6903104" y="1395206"/>
            <a:ext cx="542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CONS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F3501206-0EDD-44C2-A5C9-D344788765B5}"/>
              </a:ext>
            </a:extLst>
          </p:cNvPr>
          <p:cNvSpPr txBox="1"/>
          <p:nvPr/>
        </p:nvSpPr>
        <p:spPr>
          <a:xfrm>
            <a:off x="5020430" y="2336541"/>
            <a:ext cx="365524" cy="2769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A3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C74A7BED-C4C0-4A1B-856E-D7B99BAD22F7}"/>
              </a:ext>
            </a:extLst>
          </p:cNvPr>
          <p:cNvSpPr txBox="1"/>
          <p:nvPr/>
        </p:nvSpPr>
        <p:spPr>
          <a:xfrm>
            <a:off x="5005036" y="2683333"/>
            <a:ext cx="38485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A4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654BCF6A-3B47-44EA-8AC0-CEB08BA18A14}"/>
              </a:ext>
            </a:extLst>
          </p:cNvPr>
          <p:cNvSpPr txBox="1"/>
          <p:nvPr/>
        </p:nvSpPr>
        <p:spPr>
          <a:xfrm>
            <a:off x="5007088" y="5203956"/>
            <a:ext cx="353020" cy="2769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A7</a:t>
            </a:r>
          </a:p>
        </p:txBody>
      </p:sp>
      <p:cxnSp>
        <p:nvCxnSpPr>
          <p:cNvPr id="72" name="Conector: curvado 71">
            <a:extLst>
              <a:ext uri="{FF2B5EF4-FFF2-40B4-BE49-F238E27FC236}">
                <a16:creationId xmlns:a16="http://schemas.microsoft.com/office/drawing/2014/main" id="{2A27C6ED-C3BD-4011-861A-274F6F84F75F}"/>
              </a:ext>
            </a:extLst>
          </p:cNvPr>
          <p:cNvCxnSpPr>
            <a:cxnSpLocks/>
          </p:cNvCxnSpPr>
          <p:nvPr/>
        </p:nvCxnSpPr>
        <p:spPr>
          <a:xfrm flipV="1">
            <a:off x="10392793" y="2873623"/>
            <a:ext cx="1014124" cy="6504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09CCE7A3-11E3-427A-BD18-67DF51C40A73}"/>
              </a:ext>
            </a:extLst>
          </p:cNvPr>
          <p:cNvSpPr txBox="1"/>
          <p:nvPr/>
        </p:nvSpPr>
        <p:spPr>
          <a:xfrm>
            <a:off x="11476811" y="2741627"/>
            <a:ext cx="542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PA4</a:t>
            </a:r>
          </a:p>
        </p:txBody>
      </p:sp>
      <p:pic>
        <p:nvPicPr>
          <p:cNvPr id="74" name="Picture 4" descr="C:\Program Files (x86)\Sandbox\Development\Assessments\Resources\topology_icons_2012_11_14\topology_icons_2012_11_14\na_graphics_lib_150_switch-workgroup.png">
            <a:extLst>
              <a:ext uri="{FF2B5EF4-FFF2-40B4-BE49-F238E27FC236}">
                <a16:creationId xmlns:a16="http://schemas.microsoft.com/office/drawing/2014/main" id="{80110B21-5B48-488B-B998-66A9253C5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12195" y="2734325"/>
            <a:ext cx="1005523" cy="4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CuadroTexto 76">
            <a:extLst>
              <a:ext uri="{FF2B5EF4-FFF2-40B4-BE49-F238E27FC236}">
                <a16:creationId xmlns:a16="http://schemas.microsoft.com/office/drawing/2014/main" id="{78243806-8A95-442E-81C8-E5CD52D0923B}"/>
              </a:ext>
            </a:extLst>
          </p:cNvPr>
          <p:cNvSpPr txBox="1"/>
          <p:nvPr/>
        </p:nvSpPr>
        <p:spPr>
          <a:xfrm>
            <a:off x="9312195" y="2896202"/>
            <a:ext cx="8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SW - A</a:t>
            </a:r>
          </a:p>
        </p:txBody>
      </p:sp>
      <p:cxnSp>
        <p:nvCxnSpPr>
          <p:cNvPr id="80" name="Conector: curvado 79">
            <a:extLst>
              <a:ext uri="{FF2B5EF4-FFF2-40B4-BE49-F238E27FC236}">
                <a16:creationId xmlns:a16="http://schemas.microsoft.com/office/drawing/2014/main" id="{DDD00D6D-44F8-4691-BA36-082CC104E12B}"/>
              </a:ext>
            </a:extLst>
          </p:cNvPr>
          <p:cNvCxnSpPr>
            <a:cxnSpLocks/>
          </p:cNvCxnSpPr>
          <p:nvPr/>
        </p:nvCxnSpPr>
        <p:spPr>
          <a:xfrm flipV="1">
            <a:off x="10400067" y="2872510"/>
            <a:ext cx="1014124" cy="6504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1A3252F-D6AD-4D22-B027-745FD2754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72413"/>
              </p:ext>
            </p:extLst>
          </p:nvPr>
        </p:nvGraphicFramePr>
        <p:xfrm>
          <a:off x="7026837" y="540442"/>
          <a:ext cx="35052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117558192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220406037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320395945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977796887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03871757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344893277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819819439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83031635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274012818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66824866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01208442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2940153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PA1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PA2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PA3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PA4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85406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8461017"/>
                  </a:ext>
                </a:extLst>
              </a:tr>
            </a:tbl>
          </a:graphicData>
        </a:graphic>
      </p:graphicFrame>
      <p:sp>
        <p:nvSpPr>
          <p:cNvPr id="83" name="Título 3">
            <a:extLst>
              <a:ext uri="{FF2B5EF4-FFF2-40B4-BE49-F238E27FC236}">
                <a16:creationId xmlns:a16="http://schemas.microsoft.com/office/drawing/2014/main" id="{882CE45C-E27B-4EB4-9414-B502F667F000}"/>
              </a:ext>
            </a:extLst>
          </p:cNvPr>
          <p:cNvSpPr txBox="1">
            <a:spLocks/>
          </p:cNvSpPr>
          <p:nvPr/>
        </p:nvSpPr>
        <p:spPr>
          <a:xfrm>
            <a:off x="3895832" y="827041"/>
            <a:ext cx="1894902" cy="49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>
                <a:latin typeface="Consolas" panose="020B0609020204030204" pitchFamily="49" charset="0"/>
              </a:rPr>
              <a:t>Maqueta 1</a:t>
            </a:r>
          </a:p>
        </p:txBody>
      </p:sp>
      <p:sp>
        <p:nvSpPr>
          <p:cNvPr id="86" name="Título 3">
            <a:extLst>
              <a:ext uri="{FF2B5EF4-FFF2-40B4-BE49-F238E27FC236}">
                <a16:creationId xmlns:a16="http://schemas.microsoft.com/office/drawing/2014/main" id="{6CE74640-70C3-4552-8CC4-B49F3B5AB3E9}"/>
              </a:ext>
            </a:extLst>
          </p:cNvPr>
          <p:cNvSpPr txBox="1">
            <a:spLocks/>
          </p:cNvSpPr>
          <p:nvPr/>
        </p:nvSpPr>
        <p:spPr>
          <a:xfrm>
            <a:off x="3884743" y="3628338"/>
            <a:ext cx="1894902" cy="49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>
                <a:latin typeface="Consolas" panose="020B0609020204030204" pitchFamily="49" charset="0"/>
              </a:rPr>
              <a:t>Maqueta 2</a:t>
            </a:r>
          </a:p>
        </p:txBody>
      </p:sp>
      <p:sp>
        <p:nvSpPr>
          <p:cNvPr id="96" name="Marcador de contenido 4">
            <a:extLst>
              <a:ext uri="{FF2B5EF4-FFF2-40B4-BE49-F238E27FC236}">
                <a16:creationId xmlns:a16="http://schemas.microsoft.com/office/drawing/2014/main" id="{F91F7E56-BB05-4E6A-BB27-DEBE402E8993}"/>
              </a:ext>
            </a:extLst>
          </p:cNvPr>
          <p:cNvSpPr txBox="1">
            <a:spLocks/>
          </p:cNvSpPr>
          <p:nvPr/>
        </p:nvSpPr>
        <p:spPr>
          <a:xfrm>
            <a:off x="5360108" y="2907656"/>
            <a:ext cx="1674042" cy="2914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200" b="1" dirty="0"/>
              <a:t>192.168.21.0/24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7B65D623-A03F-4993-8858-E6977B9738AE}"/>
              </a:ext>
            </a:extLst>
          </p:cNvPr>
          <p:cNvSpPr txBox="1"/>
          <p:nvPr/>
        </p:nvSpPr>
        <p:spPr>
          <a:xfrm>
            <a:off x="5374109" y="1741249"/>
            <a:ext cx="15461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sz="1200" b="1" dirty="0"/>
              <a:t>192.168.11.0/24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487FED39-6358-4ADA-821B-E982DF0FB503}"/>
              </a:ext>
            </a:extLst>
          </p:cNvPr>
          <p:cNvSpPr txBox="1"/>
          <p:nvPr/>
        </p:nvSpPr>
        <p:spPr>
          <a:xfrm>
            <a:off x="7872024" y="2096069"/>
            <a:ext cx="20138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sz="1200" b="1" dirty="0">
                <a:solidFill>
                  <a:srgbClr val="FF0000"/>
                </a:solidFill>
              </a:rPr>
              <a:t>192.168.10.0/30</a:t>
            </a:r>
          </a:p>
        </p:txBody>
      </p:sp>
      <p:sp>
        <p:nvSpPr>
          <p:cNvPr id="101" name="Marcador de contenido 4">
            <a:extLst>
              <a:ext uri="{FF2B5EF4-FFF2-40B4-BE49-F238E27FC236}">
                <a16:creationId xmlns:a16="http://schemas.microsoft.com/office/drawing/2014/main" id="{EA89FA82-6104-4A75-812D-75166568AB9F}"/>
              </a:ext>
            </a:extLst>
          </p:cNvPr>
          <p:cNvSpPr txBox="1">
            <a:spLocks/>
          </p:cNvSpPr>
          <p:nvPr/>
        </p:nvSpPr>
        <p:spPr>
          <a:xfrm>
            <a:off x="5370089" y="5670453"/>
            <a:ext cx="1674042" cy="2914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200" b="1" dirty="0"/>
              <a:t>192.168.22.0/24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F2D4B17E-B5D7-49F2-BE41-22BF99CB504D}"/>
              </a:ext>
            </a:extLst>
          </p:cNvPr>
          <p:cNvSpPr txBox="1"/>
          <p:nvPr/>
        </p:nvSpPr>
        <p:spPr>
          <a:xfrm>
            <a:off x="5341909" y="4573914"/>
            <a:ext cx="15461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sz="1200" b="1" dirty="0"/>
              <a:t>192.168.12.0/24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0450A9A2-2795-4BBF-961A-B2D23F3CBB54}"/>
              </a:ext>
            </a:extLst>
          </p:cNvPr>
          <p:cNvSpPr txBox="1"/>
          <p:nvPr/>
        </p:nvSpPr>
        <p:spPr>
          <a:xfrm>
            <a:off x="7851821" y="4865839"/>
            <a:ext cx="20138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sz="1200" b="1" dirty="0">
                <a:solidFill>
                  <a:srgbClr val="FF0000"/>
                </a:solidFill>
              </a:rPr>
              <a:t>192.168.10.4/30</a:t>
            </a:r>
          </a:p>
        </p:txBody>
      </p:sp>
      <p:graphicFrame>
        <p:nvGraphicFramePr>
          <p:cNvPr id="110" name="Tabla 109">
            <a:extLst>
              <a:ext uri="{FF2B5EF4-FFF2-40B4-BE49-F238E27FC236}">
                <a16:creationId xmlns:a16="http://schemas.microsoft.com/office/drawing/2014/main" id="{87F02427-FE58-4258-BF39-F403F69A2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125627"/>
              </p:ext>
            </p:extLst>
          </p:nvPr>
        </p:nvGraphicFramePr>
        <p:xfrm>
          <a:off x="954934" y="4193400"/>
          <a:ext cx="11684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4346116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413479405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90835701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6410176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P01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P02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P03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P04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6763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424753"/>
                  </a:ext>
                </a:extLst>
              </a:tr>
            </a:tbl>
          </a:graphicData>
        </a:graphic>
      </p:graphicFrame>
      <p:graphicFrame>
        <p:nvGraphicFramePr>
          <p:cNvPr id="111" name="Tabla 110">
            <a:extLst>
              <a:ext uri="{FF2B5EF4-FFF2-40B4-BE49-F238E27FC236}">
                <a16:creationId xmlns:a16="http://schemas.microsoft.com/office/drawing/2014/main" id="{D202004B-6C45-4D49-9790-00C00ABC8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020171"/>
              </p:ext>
            </p:extLst>
          </p:nvPr>
        </p:nvGraphicFramePr>
        <p:xfrm>
          <a:off x="943346" y="3512372"/>
          <a:ext cx="11684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4346116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413479405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90835701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6410176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6763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424753"/>
                  </a:ext>
                </a:extLst>
              </a:tr>
            </a:tbl>
          </a:graphicData>
        </a:graphic>
      </p:graphicFrame>
      <p:sp>
        <p:nvSpPr>
          <p:cNvPr id="112" name="CuadroTexto 111">
            <a:extLst>
              <a:ext uri="{FF2B5EF4-FFF2-40B4-BE49-F238E27FC236}">
                <a16:creationId xmlns:a16="http://schemas.microsoft.com/office/drawing/2014/main" id="{D93527A4-1F2A-49BA-9C48-13FE1E0D4379}"/>
              </a:ext>
            </a:extLst>
          </p:cNvPr>
          <p:cNvSpPr txBox="1"/>
          <p:nvPr/>
        </p:nvSpPr>
        <p:spPr>
          <a:xfrm>
            <a:off x="712134" y="3185145"/>
            <a:ext cx="20526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Tomas conexión a red UHU</a:t>
            </a: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40FE530D-1496-4075-BC72-70A8CC8C7C1A}"/>
              </a:ext>
            </a:extLst>
          </p:cNvPr>
          <p:cNvSpPr txBox="1"/>
          <p:nvPr/>
        </p:nvSpPr>
        <p:spPr>
          <a:xfrm>
            <a:off x="782484" y="3934039"/>
            <a:ext cx="20526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Tomas conexión a rack P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4A3C51D3-C3E9-402D-8A4E-1498FFDE3B82}"/>
              </a:ext>
            </a:extLst>
          </p:cNvPr>
          <p:cNvSpPr txBox="1"/>
          <p:nvPr/>
        </p:nvSpPr>
        <p:spPr>
          <a:xfrm>
            <a:off x="121321" y="340970"/>
            <a:ext cx="34219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err="1">
                <a:latin typeface="Consolas" panose="020B0609020204030204" pitchFamily="49" charset="0"/>
              </a:rPr>
              <a:t>PCv</a:t>
            </a:r>
            <a:r>
              <a:rPr lang="es-ES" sz="1200" dirty="0">
                <a:latin typeface="Consolas" panose="020B0609020204030204" pitchFamily="49" charset="0"/>
              </a:rPr>
              <a:t> tiene dos </a:t>
            </a:r>
            <a:r>
              <a:rPr lang="es-ES" sz="1200" dirty="0" err="1">
                <a:latin typeface="Consolas" panose="020B0609020204030204" pitchFamily="49" charset="0"/>
              </a:rPr>
              <a:t>NICs</a:t>
            </a:r>
            <a:r>
              <a:rPr lang="es-ES" sz="1200" dirty="0">
                <a:latin typeface="Consolas" panose="020B0609020204030204" pitchFamily="49" charset="0"/>
              </a:rPr>
              <a:t>, la que está debajo del puerto serie deberá estar siempre conectada a la toma de la maqueta correspondiente. </a:t>
            </a:r>
          </a:p>
          <a:p>
            <a:pPr algn="just"/>
            <a:r>
              <a:rPr lang="es-ES" sz="1200" dirty="0">
                <a:latin typeface="Consolas" panose="020B0609020204030204" pitchFamily="49" charset="0"/>
              </a:rPr>
              <a:t>La otra, la más externa, podrá utilizarse para conectarse a Internet (Tomas </a:t>
            </a:r>
            <a:r>
              <a:rPr lang="es-ES" sz="1200" dirty="0" err="1">
                <a:latin typeface="Consolas" panose="020B0609020204030204" pitchFamily="49" charset="0"/>
              </a:rPr>
              <a:t>Exx</a:t>
            </a:r>
            <a:r>
              <a:rPr lang="es-ES" sz="1200" dirty="0">
                <a:latin typeface="Consolas" panose="020B0609020204030204" pitchFamily="49" charset="0"/>
              </a:rPr>
              <a:t> -red UHU) o al rack P (tomas </a:t>
            </a:r>
            <a:r>
              <a:rPr lang="es-ES" sz="1200" dirty="0" err="1">
                <a:latin typeface="Consolas" panose="020B0609020204030204" pitchFamily="49" charset="0"/>
              </a:rPr>
              <a:t>Pxx</a:t>
            </a:r>
            <a:r>
              <a:rPr lang="es-ES" sz="1200" dirty="0">
                <a:latin typeface="Consolas" panose="020B0609020204030204" pitchFamily="49" charset="0"/>
              </a:rPr>
              <a:t>).</a:t>
            </a:r>
          </a:p>
          <a:p>
            <a:pPr algn="just"/>
            <a:endParaRPr lang="es-ES" sz="1200" dirty="0">
              <a:latin typeface="Consolas" panose="020B0609020204030204" pitchFamily="49" charset="0"/>
            </a:endParaRPr>
          </a:p>
          <a:p>
            <a:pPr algn="just"/>
            <a:r>
              <a:rPr lang="es-ES" sz="1200" b="1" dirty="0">
                <a:latin typeface="Consolas" panose="020B0609020204030204" pitchFamily="49" charset="0"/>
              </a:rPr>
              <a:t>PC</a:t>
            </a:r>
            <a:r>
              <a:rPr lang="es-ES" sz="900" b="1" dirty="0">
                <a:latin typeface="Consolas" panose="020B0609020204030204" pitchFamily="49" charset="0"/>
              </a:rPr>
              <a:t>N</a:t>
            </a:r>
            <a:r>
              <a:rPr lang="es-ES" sz="1200" dirty="0">
                <a:latin typeface="Consolas" panose="020B0609020204030204" pitchFamily="49" charset="0"/>
              </a:rPr>
              <a:t> sólo tiene una NIC, deberá cambiarse, según necesidad, para conectarse Internet (Tomas </a:t>
            </a:r>
            <a:r>
              <a:rPr lang="es-ES" sz="1200" dirty="0" err="1">
                <a:latin typeface="Consolas" panose="020B0609020204030204" pitchFamily="49" charset="0"/>
              </a:rPr>
              <a:t>Exx</a:t>
            </a:r>
            <a:r>
              <a:rPr lang="es-ES" sz="1200" dirty="0">
                <a:latin typeface="Consolas" panose="020B0609020204030204" pitchFamily="49" charset="0"/>
              </a:rPr>
              <a:t> -red UHU), al rack P  (tomas </a:t>
            </a:r>
            <a:r>
              <a:rPr lang="es-ES" sz="1200" dirty="0" err="1">
                <a:latin typeface="Consolas" panose="020B0609020204030204" pitchFamily="49" charset="0"/>
              </a:rPr>
              <a:t>Pxx</a:t>
            </a:r>
            <a:r>
              <a:rPr lang="es-ES" sz="1200" dirty="0">
                <a:latin typeface="Consolas" panose="020B0609020204030204" pitchFamily="49" charset="0"/>
              </a:rPr>
              <a:t>) o a la toma de la maqueta correspondiente.</a:t>
            </a:r>
          </a:p>
          <a:p>
            <a:pPr algn="just"/>
            <a:r>
              <a:rPr lang="es-ES" sz="12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875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spennock\Unicon\Griffin_Development\Lab_Development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2456" y="5515320"/>
            <a:ext cx="838200" cy="611188"/>
          </a:xfrm>
          <a:prstGeom prst="rect">
            <a:avLst/>
          </a:prstGeom>
          <a:noFill/>
        </p:spPr>
      </p:pic>
      <p:pic>
        <p:nvPicPr>
          <p:cNvPr id="16" name="Picture 4" descr="C:\Users\spennock\Unicon\Griffin_Development\Lab_Development\topology_icons_2012_11_14\topology_icons_2012_11_14\na_graphics_lib_24_computer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50655" y="2427281"/>
            <a:ext cx="728431" cy="607025"/>
          </a:xfrm>
          <a:prstGeom prst="rect">
            <a:avLst/>
          </a:prstGeom>
          <a:noFill/>
        </p:spPr>
      </p:pic>
      <p:pic>
        <p:nvPicPr>
          <p:cNvPr id="32" name="Picture 2" descr="C:\Users\spennock\Unicon\Griffin_Development\Lab_Development\topology_icons_2012_11_14\topology_icons_2012_11_14\na_graphics_lib_105_router.png">
            <a:extLst>
              <a:ext uri="{FF2B5EF4-FFF2-40B4-BE49-F238E27FC236}">
                <a16:creationId xmlns:a16="http://schemas.microsoft.com/office/drawing/2014/main" id="{0773448C-0B6D-417A-93BE-D5368574D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6588" y="2606998"/>
            <a:ext cx="838200" cy="611188"/>
          </a:xfrm>
          <a:prstGeom prst="rect">
            <a:avLst/>
          </a:prstGeom>
          <a:noFill/>
        </p:spPr>
      </p:pic>
      <p:pic>
        <p:nvPicPr>
          <p:cNvPr id="33" name="Picture 2" descr="C:\Users\spennock\Unicon\Griffin_Development\Lab_Development\topology_icons_2012_11_14\topology_icons_2012_11_14\na_graphics_lib_105_router.png">
            <a:extLst>
              <a:ext uri="{FF2B5EF4-FFF2-40B4-BE49-F238E27FC236}">
                <a16:creationId xmlns:a16="http://schemas.microsoft.com/office/drawing/2014/main" id="{7DBD8F6C-A46C-46EF-9E22-7B38DB659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4715" y="1409185"/>
            <a:ext cx="838200" cy="611188"/>
          </a:xfrm>
          <a:prstGeom prst="rect">
            <a:avLst/>
          </a:prstGeom>
          <a:noFill/>
        </p:spPr>
      </p:pic>
      <p:pic>
        <p:nvPicPr>
          <p:cNvPr id="34" name="Picture 4" descr="C:\Users\spennock\Unicon\Griffin_Development\Lab_Development\topology_icons_2012_11_14\topology_icons_2012_11_14\na_graphics_lib_24_computer.png">
            <a:extLst>
              <a:ext uri="{FF2B5EF4-FFF2-40B4-BE49-F238E27FC236}">
                <a16:creationId xmlns:a16="http://schemas.microsoft.com/office/drawing/2014/main" id="{DA2D5A6A-26A8-4BE9-B23D-9ECBAC7B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41848" y="1459903"/>
            <a:ext cx="728431" cy="607025"/>
          </a:xfrm>
          <a:prstGeom prst="rect">
            <a:avLst/>
          </a:prstGeom>
          <a:noFill/>
        </p:spPr>
      </p:pic>
      <p:pic>
        <p:nvPicPr>
          <p:cNvPr id="56" name="Picture 2" descr="C:\Users\spennock\Unicon\Griffin_Development\Lab_Development\topology_icons_2012_11_14\topology_icons_2012_11_14\na_graphics_lib_105_router.png">
            <a:extLst>
              <a:ext uri="{FF2B5EF4-FFF2-40B4-BE49-F238E27FC236}">
                <a16:creationId xmlns:a16="http://schemas.microsoft.com/office/drawing/2014/main" id="{A34F9AAC-8295-4C2B-8687-C479AE72B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930" y="4178820"/>
            <a:ext cx="838200" cy="611188"/>
          </a:xfrm>
          <a:prstGeom prst="rect">
            <a:avLst/>
          </a:prstGeom>
          <a:noFill/>
        </p:spPr>
      </p:pic>
      <p:pic>
        <p:nvPicPr>
          <p:cNvPr id="57" name="Picture 4" descr="C:\Program Files (x86)\Sandbox\Development\Assessments\Resources\topology_icons_2012_11_14\topology_icons_2012_11_14\na_graphics_lib_150_switch-workgroup.png">
            <a:extLst>
              <a:ext uri="{FF2B5EF4-FFF2-40B4-BE49-F238E27FC236}">
                <a16:creationId xmlns:a16="http://schemas.microsoft.com/office/drawing/2014/main" id="{882FF3D9-E2C1-4628-9777-CCACF59AA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63174" y="2805774"/>
            <a:ext cx="1005523" cy="4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:\Users\spennock\Unicon\Griffin_Development\Lab_Development\topology_icons_2012_11_14\topology_icons_2012_11_14\na_graphics_lib_24_computer.png">
            <a:extLst>
              <a:ext uri="{FF2B5EF4-FFF2-40B4-BE49-F238E27FC236}">
                <a16:creationId xmlns:a16="http://schemas.microsoft.com/office/drawing/2014/main" id="{CF1A0BE1-FA55-4DBA-ACAD-793137E9D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44842" y="5326431"/>
            <a:ext cx="728431" cy="607025"/>
          </a:xfrm>
          <a:prstGeom prst="rect">
            <a:avLst/>
          </a:prstGeom>
          <a:noFill/>
        </p:spPr>
      </p:pic>
      <p:pic>
        <p:nvPicPr>
          <p:cNvPr id="28" name="Picture 4" descr="C:\Users\spennock\Unicon\Griffin_Development\Lab_Development\topology_icons_2012_11_14\topology_icons_2012_11_14\na_graphics_lib_24_computer.png">
            <a:extLst>
              <a:ext uri="{FF2B5EF4-FFF2-40B4-BE49-F238E27FC236}">
                <a16:creationId xmlns:a16="http://schemas.microsoft.com/office/drawing/2014/main" id="{F8810CDE-E168-4F8C-920C-76926980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5207" y="4284493"/>
            <a:ext cx="728431" cy="607025"/>
          </a:xfrm>
          <a:prstGeom prst="rect">
            <a:avLst/>
          </a:prstGeom>
          <a:noFill/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682F4F37-E6C2-4A23-84FC-4D45C925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3218" y="6062358"/>
            <a:ext cx="1894902" cy="494703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Consolas" panose="020B0609020204030204" pitchFamily="49" charset="0"/>
              </a:rPr>
              <a:t>RACK C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2A35D87-6D86-41B1-8ED4-35249B6CD66E}"/>
              </a:ext>
            </a:extLst>
          </p:cNvPr>
          <p:cNvSpPr txBox="1"/>
          <p:nvPr/>
        </p:nvSpPr>
        <p:spPr>
          <a:xfrm>
            <a:off x="7584792" y="166860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2801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53E53F1-F6C7-4850-9301-83DC6BA4CD78}"/>
              </a:ext>
            </a:extLst>
          </p:cNvPr>
          <p:cNvSpPr txBox="1"/>
          <p:nvPr/>
        </p:nvSpPr>
        <p:spPr>
          <a:xfrm>
            <a:off x="9463174" y="2967651"/>
            <a:ext cx="79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SW - C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ACF674E-A4AB-4B03-966E-D25A07AC5815}"/>
              </a:ext>
            </a:extLst>
          </p:cNvPr>
          <p:cNvSpPr txBox="1"/>
          <p:nvPr/>
        </p:nvSpPr>
        <p:spPr>
          <a:xfrm>
            <a:off x="7584792" y="286450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2801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67B2CB1-7352-4BBD-B70F-8FBE63A167C9}"/>
              </a:ext>
            </a:extLst>
          </p:cNvPr>
          <p:cNvSpPr txBox="1"/>
          <p:nvPr/>
        </p:nvSpPr>
        <p:spPr>
          <a:xfrm>
            <a:off x="7636658" y="444473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1841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33686E6-27E5-4745-942D-57C5099A2CE5}"/>
              </a:ext>
            </a:extLst>
          </p:cNvPr>
          <p:cNvSpPr txBox="1"/>
          <p:nvPr/>
        </p:nvSpPr>
        <p:spPr>
          <a:xfrm>
            <a:off x="7627443" y="581224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1841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136BD06-D22E-4A39-8AD4-0397929DE3E6}"/>
              </a:ext>
            </a:extLst>
          </p:cNvPr>
          <p:cNvSpPr txBox="1"/>
          <p:nvPr/>
        </p:nvSpPr>
        <p:spPr>
          <a:xfrm>
            <a:off x="4080359" y="149976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PC</a:t>
            </a:r>
            <a:r>
              <a:rPr lang="es-ES" sz="1200" dirty="0"/>
              <a:t>N</a:t>
            </a:r>
            <a:endParaRPr lang="es-E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BEE372B-F5AD-4A56-8ED2-3F1FD5904B39}"/>
              </a:ext>
            </a:extLst>
          </p:cNvPr>
          <p:cNvSpPr txBox="1"/>
          <p:nvPr/>
        </p:nvSpPr>
        <p:spPr>
          <a:xfrm>
            <a:off x="4129638" y="248346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PC</a:t>
            </a:r>
            <a:r>
              <a:rPr lang="es-ES" sz="1200" dirty="0"/>
              <a:t>V</a:t>
            </a:r>
            <a:endParaRPr lang="es-E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FF13464-403B-4751-A46E-93F84569D94D}"/>
              </a:ext>
            </a:extLst>
          </p:cNvPr>
          <p:cNvSpPr txBox="1"/>
          <p:nvPr/>
        </p:nvSpPr>
        <p:spPr>
          <a:xfrm>
            <a:off x="4160966" y="432991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PC</a:t>
            </a:r>
            <a:r>
              <a:rPr lang="es-ES" sz="1200" dirty="0"/>
              <a:t>N</a:t>
            </a:r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C820612-78E5-4455-8CCA-71400D3343B7}"/>
              </a:ext>
            </a:extLst>
          </p:cNvPr>
          <p:cNvSpPr txBox="1"/>
          <p:nvPr/>
        </p:nvSpPr>
        <p:spPr>
          <a:xfrm>
            <a:off x="4123128" y="536409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PC</a:t>
            </a:r>
            <a:r>
              <a:rPr lang="es-ES" sz="1200" dirty="0"/>
              <a:t>V</a:t>
            </a:r>
            <a:endParaRPr lang="es-ES" dirty="0"/>
          </a:p>
        </p:txBody>
      </p:sp>
      <p:cxnSp>
        <p:nvCxnSpPr>
          <p:cNvPr id="5" name="Conector: curvado 4">
            <a:extLst>
              <a:ext uri="{FF2B5EF4-FFF2-40B4-BE49-F238E27FC236}">
                <a16:creationId xmlns:a16="http://schemas.microsoft.com/office/drawing/2014/main" id="{84584EC4-8325-4DE5-A64E-CC2A0075E17C}"/>
              </a:ext>
            </a:extLst>
          </p:cNvPr>
          <p:cNvCxnSpPr>
            <a:cxnSpLocks/>
          </p:cNvCxnSpPr>
          <p:nvPr/>
        </p:nvCxnSpPr>
        <p:spPr>
          <a:xfrm>
            <a:off x="5572455" y="1603906"/>
            <a:ext cx="1556237" cy="12700"/>
          </a:xfrm>
          <a:prstGeom prst="curved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16A9D004-A460-4E34-8700-63AFF5C28DF6}"/>
              </a:ext>
            </a:extLst>
          </p:cNvPr>
          <p:cNvSpPr txBox="1"/>
          <p:nvPr/>
        </p:nvSpPr>
        <p:spPr>
          <a:xfrm>
            <a:off x="5071188" y="1392056"/>
            <a:ext cx="375457" cy="2769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C1</a:t>
            </a:r>
          </a:p>
        </p:txBody>
      </p:sp>
      <p:cxnSp>
        <p:nvCxnSpPr>
          <p:cNvPr id="44" name="Conector: curvado 43">
            <a:extLst>
              <a:ext uri="{FF2B5EF4-FFF2-40B4-BE49-F238E27FC236}">
                <a16:creationId xmlns:a16="http://schemas.microsoft.com/office/drawing/2014/main" id="{8CFE003B-0A50-4A91-BA50-C4024D5C16B6}"/>
              </a:ext>
            </a:extLst>
          </p:cNvPr>
          <p:cNvCxnSpPr>
            <a:cxnSpLocks/>
          </p:cNvCxnSpPr>
          <p:nvPr/>
        </p:nvCxnSpPr>
        <p:spPr>
          <a:xfrm>
            <a:off x="5562060" y="1840568"/>
            <a:ext cx="1556237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7E26341-DA06-4D80-8B2C-3B077163C82C}"/>
              </a:ext>
            </a:extLst>
          </p:cNvPr>
          <p:cNvSpPr txBox="1"/>
          <p:nvPr/>
        </p:nvSpPr>
        <p:spPr>
          <a:xfrm>
            <a:off x="5069766" y="1736561"/>
            <a:ext cx="37545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C2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9AD23F7-F059-4401-9959-CEA655F341DB}"/>
              </a:ext>
            </a:extLst>
          </p:cNvPr>
          <p:cNvSpPr txBox="1"/>
          <p:nvPr/>
        </p:nvSpPr>
        <p:spPr>
          <a:xfrm>
            <a:off x="7152126" y="1730158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F0/0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557C8E4-9FED-4897-97DB-102394973BCB}"/>
              </a:ext>
            </a:extLst>
          </p:cNvPr>
          <p:cNvSpPr txBox="1"/>
          <p:nvPr/>
        </p:nvSpPr>
        <p:spPr>
          <a:xfrm>
            <a:off x="8314657" y="1458905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F0/1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FD6F0D67-8FCF-4938-AB6B-5A8E64F78B04}"/>
              </a:ext>
            </a:extLst>
          </p:cNvPr>
          <p:cNvSpPr txBox="1"/>
          <p:nvPr/>
        </p:nvSpPr>
        <p:spPr>
          <a:xfrm>
            <a:off x="8043589" y="1967549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S1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44E4DE54-FE78-4539-B39F-6835D21CE2C3}"/>
              </a:ext>
            </a:extLst>
          </p:cNvPr>
          <p:cNvSpPr txBox="1"/>
          <p:nvPr/>
        </p:nvSpPr>
        <p:spPr>
          <a:xfrm>
            <a:off x="7181976" y="3051489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F0/0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4507B5B-D9FF-48D5-BB89-5C90105A2391}"/>
              </a:ext>
            </a:extLst>
          </p:cNvPr>
          <p:cNvSpPr txBox="1"/>
          <p:nvPr/>
        </p:nvSpPr>
        <p:spPr>
          <a:xfrm>
            <a:off x="8341840" y="2757275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F0/1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048D524-4891-452C-B5E3-45EAB31540B0}"/>
              </a:ext>
            </a:extLst>
          </p:cNvPr>
          <p:cNvSpPr txBox="1"/>
          <p:nvPr/>
        </p:nvSpPr>
        <p:spPr>
          <a:xfrm>
            <a:off x="7749161" y="2397873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S1</a:t>
            </a:r>
          </a:p>
        </p:txBody>
      </p: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1E4F1780-CDE6-42A8-A648-66CDB3188041}"/>
              </a:ext>
            </a:extLst>
          </p:cNvPr>
          <p:cNvCxnSpPr>
            <a:cxnSpLocks/>
          </p:cNvCxnSpPr>
          <p:nvPr/>
        </p:nvCxnSpPr>
        <p:spPr>
          <a:xfrm rot="5400000">
            <a:off x="7595078" y="2151819"/>
            <a:ext cx="610803" cy="32637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curvado 54">
            <a:extLst>
              <a:ext uri="{FF2B5EF4-FFF2-40B4-BE49-F238E27FC236}">
                <a16:creationId xmlns:a16="http://schemas.microsoft.com/office/drawing/2014/main" id="{41EE73B2-CDDA-4197-9B51-F3750EBB2733}"/>
              </a:ext>
            </a:extLst>
          </p:cNvPr>
          <p:cNvCxnSpPr>
            <a:cxnSpLocks/>
          </p:cNvCxnSpPr>
          <p:nvPr/>
        </p:nvCxnSpPr>
        <p:spPr>
          <a:xfrm>
            <a:off x="5621161" y="2670708"/>
            <a:ext cx="1556237" cy="12700"/>
          </a:xfrm>
          <a:prstGeom prst="curved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CCD0518C-B5B8-4C11-BD38-D6225825AC31}"/>
              </a:ext>
            </a:extLst>
          </p:cNvPr>
          <p:cNvSpPr txBox="1"/>
          <p:nvPr/>
        </p:nvSpPr>
        <p:spPr>
          <a:xfrm>
            <a:off x="5119894" y="2458858"/>
            <a:ext cx="352183" cy="2769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C3</a:t>
            </a:r>
          </a:p>
        </p:txBody>
      </p:sp>
      <p:cxnSp>
        <p:nvCxnSpPr>
          <p:cNvPr id="60" name="Conector: curvado 59">
            <a:extLst>
              <a:ext uri="{FF2B5EF4-FFF2-40B4-BE49-F238E27FC236}">
                <a16:creationId xmlns:a16="http://schemas.microsoft.com/office/drawing/2014/main" id="{655B677B-FFB6-4CAA-98D0-070B2988805F}"/>
              </a:ext>
            </a:extLst>
          </p:cNvPr>
          <p:cNvCxnSpPr>
            <a:cxnSpLocks/>
          </p:cNvCxnSpPr>
          <p:nvPr/>
        </p:nvCxnSpPr>
        <p:spPr>
          <a:xfrm>
            <a:off x="5610766" y="2907370"/>
            <a:ext cx="1556237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10F184B8-A789-4449-B587-7AAF16B366FF}"/>
              </a:ext>
            </a:extLst>
          </p:cNvPr>
          <p:cNvSpPr txBox="1"/>
          <p:nvPr/>
        </p:nvSpPr>
        <p:spPr>
          <a:xfrm>
            <a:off x="5118472" y="2803363"/>
            <a:ext cx="36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C4</a:t>
            </a:r>
          </a:p>
        </p:txBody>
      </p:sp>
      <p:cxnSp>
        <p:nvCxnSpPr>
          <p:cNvPr id="75" name="Conector: curvado 74">
            <a:extLst>
              <a:ext uri="{FF2B5EF4-FFF2-40B4-BE49-F238E27FC236}">
                <a16:creationId xmlns:a16="http://schemas.microsoft.com/office/drawing/2014/main" id="{CAF908DA-A369-4F5A-8D80-6760BF9C2FB7}"/>
              </a:ext>
            </a:extLst>
          </p:cNvPr>
          <p:cNvCxnSpPr>
            <a:cxnSpLocks/>
          </p:cNvCxnSpPr>
          <p:nvPr/>
        </p:nvCxnSpPr>
        <p:spPr>
          <a:xfrm>
            <a:off x="5602304" y="4386389"/>
            <a:ext cx="1556237" cy="12700"/>
          </a:xfrm>
          <a:prstGeom prst="curved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6ABC550B-1B24-45C8-8AD3-95BC2ECA100E}"/>
              </a:ext>
            </a:extLst>
          </p:cNvPr>
          <p:cNvSpPr txBox="1"/>
          <p:nvPr/>
        </p:nvSpPr>
        <p:spPr>
          <a:xfrm>
            <a:off x="5101037" y="4174539"/>
            <a:ext cx="361487" cy="2769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C5</a:t>
            </a:r>
          </a:p>
        </p:txBody>
      </p:sp>
      <p:cxnSp>
        <p:nvCxnSpPr>
          <p:cNvPr id="78" name="Conector: curvado 77">
            <a:extLst>
              <a:ext uri="{FF2B5EF4-FFF2-40B4-BE49-F238E27FC236}">
                <a16:creationId xmlns:a16="http://schemas.microsoft.com/office/drawing/2014/main" id="{CB5B10A3-9411-458A-97E6-62B3A16713D9}"/>
              </a:ext>
            </a:extLst>
          </p:cNvPr>
          <p:cNvCxnSpPr>
            <a:cxnSpLocks/>
          </p:cNvCxnSpPr>
          <p:nvPr/>
        </p:nvCxnSpPr>
        <p:spPr>
          <a:xfrm>
            <a:off x="5591909" y="4623051"/>
            <a:ext cx="1556237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AAF71729-6F04-4E04-A0B2-5CB99521B9B9}"/>
              </a:ext>
            </a:extLst>
          </p:cNvPr>
          <p:cNvSpPr txBox="1"/>
          <p:nvPr/>
        </p:nvSpPr>
        <p:spPr>
          <a:xfrm>
            <a:off x="5109042" y="4519044"/>
            <a:ext cx="36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C6</a:t>
            </a:r>
          </a:p>
        </p:txBody>
      </p:sp>
      <p:cxnSp>
        <p:nvCxnSpPr>
          <p:cNvPr id="81" name="Conector: curvado 80">
            <a:extLst>
              <a:ext uri="{FF2B5EF4-FFF2-40B4-BE49-F238E27FC236}">
                <a16:creationId xmlns:a16="http://schemas.microsoft.com/office/drawing/2014/main" id="{75944804-BE29-412E-B775-BA324EAF7BDB}"/>
              </a:ext>
            </a:extLst>
          </p:cNvPr>
          <p:cNvCxnSpPr>
            <a:cxnSpLocks/>
          </p:cNvCxnSpPr>
          <p:nvPr/>
        </p:nvCxnSpPr>
        <p:spPr>
          <a:xfrm>
            <a:off x="5651010" y="5453191"/>
            <a:ext cx="1556237" cy="12700"/>
          </a:xfrm>
          <a:prstGeom prst="curved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>
            <a:extLst>
              <a:ext uri="{FF2B5EF4-FFF2-40B4-BE49-F238E27FC236}">
                <a16:creationId xmlns:a16="http://schemas.microsoft.com/office/drawing/2014/main" id="{DD10F34E-0F33-4CE3-8A8A-853D2505D17F}"/>
              </a:ext>
            </a:extLst>
          </p:cNvPr>
          <p:cNvSpPr txBox="1"/>
          <p:nvPr/>
        </p:nvSpPr>
        <p:spPr>
          <a:xfrm>
            <a:off x="5149743" y="5241341"/>
            <a:ext cx="356126" cy="2769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C7</a:t>
            </a:r>
          </a:p>
        </p:txBody>
      </p:sp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B4AD49D7-0A72-4E4F-BC06-77BD629CA03C}"/>
              </a:ext>
            </a:extLst>
          </p:cNvPr>
          <p:cNvCxnSpPr>
            <a:cxnSpLocks/>
          </p:cNvCxnSpPr>
          <p:nvPr/>
        </p:nvCxnSpPr>
        <p:spPr>
          <a:xfrm>
            <a:off x="5640615" y="5689853"/>
            <a:ext cx="1556237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ECF6CDBC-A65B-4B98-98F6-24F62E2EE121}"/>
              </a:ext>
            </a:extLst>
          </p:cNvPr>
          <p:cNvSpPr txBox="1"/>
          <p:nvPr/>
        </p:nvSpPr>
        <p:spPr>
          <a:xfrm>
            <a:off x="5148321" y="5585846"/>
            <a:ext cx="35612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C8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1E0B338C-9BEB-47BB-8CD6-E096EB4728D6}"/>
              </a:ext>
            </a:extLst>
          </p:cNvPr>
          <p:cNvSpPr txBox="1"/>
          <p:nvPr/>
        </p:nvSpPr>
        <p:spPr>
          <a:xfrm>
            <a:off x="7147356" y="4571625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F0/0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4C50F56F-0BE6-4826-BF59-149086E2485E}"/>
              </a:ext>
            </a:extLst>
          </p:cNvPr>
          <p:cNvSpPr txBox="1"/>
          <p:nvPr/>
        </p:nvSpPr>
        <p:spPr>
          <a:xfrm>
            <a:off x="8341840" y="4271396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F0/1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F617DCB2-87FF-4223-BB2A-25096E3A8FF0}"/>
              </a:ext>
            </a:extLst>
          </p:cNvPr>
          <p:cNvSpPr txBox="1"/>
          <p:nvPr/>
        </p:nvSpPr>
        <p:spPr>
          <a:xfrm>
            <a:off x="8026575" y="4733637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S1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37CC83B-AA74-4DBE-8122-CD95AB3EB57B}"/>
              </a:ext>
            </a:extLst>
          </p:cNvPr>
          <p:cNvSpPr txBox="1"/>
          <p:nvPr/>
        </p:nvSpPr>
        <p:spPr>
          <a:xfrm>
            <a:off x="7135112" y="5638427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F0/0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B23F3EFC-C9AE-4626-A651-D1BE67981B08}"/>
              </a:ext>
            </a:extLst>
          </p:cNvPr>
          <p:cNvSpPr txBox="1"/>
          <p:nvPr/>
        </p:nvSpPr>
        <p:spPr>
          <a:xfrm>
            <a:off x="8323792" y="5447324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F0/1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47850487-0A2A-4981-BBC3-2D172210D5F4}"/>
              </a:ext>
            </a:extLst>
          </p:cNvPr>
          <p:cNvSpPr txBox="1"/>
          <p:nvPr/>
        </p:nvSpPr>
        <p:spPr>
          <a:xfrm>
            <a:off x="7812139" y="5285565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S1</a:t>
            </a:r>
          </a:p>
        </p:txBody>
      </p:sp>
      <p:cxnSp>
        <p:nvCxnSpPr>
          <p:cNvPr id="93" name="Conector: curvado 92">
            <a:extLst>
              <a:ext uri="{FF2B5EF4-FFF2-40B4-BE49-F238E27FC236}">
                <a16:creationId xmlns:a16="http://schemas.microsoft.com/office/drawing/2014/main" id="{C660A178-E996-4650-B970-886B3E0D1D6F}"/>
              </a:ext>
            </a:extLst>
          </p:cNvPr>
          <p:cNvCxnSpPr>
            <a:cxnSpLocks/>
          </p:cNvCxnSpPr>
          <p:nvPr/>
        </p:nvCxnSpPr>
        <p:spPr>
          <a:xfrm rot="5400000">
            <a:off x="7590749" y="4993220"/>
            <a:ext cx="610803" cy="32637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5F6DEB4-4DA2-4F5D-A024-670D5E475835}"/>
              </a:ext>
            </a:extLst>
          </p:cNvPr>
          <p:cNvSpPr/>
          <p:nvPr/>
        </p:nvSpPr>
        <p:spPr>
          <a:xfrm>
            <a:off x="6648164" y="401057"/>
            <a:ext cx="4394964" cy="617743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D2DFE87F-D8A8-420A-AD21-A8ECF1E79AAC}"/>
              </a:ext>
            </a:extLst>
          </p:cNvPr>
          <p:cNvCxnSpPr>
            <a:stCxn id="33" idx="3"/>
          </p:cNvCxnSpPr>
          <p:nvPr/>
        </p:nvCxnSpPr>
        <p:spPr>
          <a:xfrm>
            <a:off x="8372915" y="1714779"/>
            <a:ext cx="1168269" cy="12280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: curvado 96">
            <a:extLst>
              <a:ext uri="{FF2B5EF4-FFF2-40B4-BE49-F238E27FC236}">
                <a16:creationId xmlns:a16="http://schemas.microsoft.com/office/drawing/2014/main" id="{E6CC8027-780E-4341-8592-885D46C28E12}"/>
              </a:ext>
            </a:extLst>
          </p:cNvPr>
          <p:cNvCxnSpPr>
            <a:cxnSpLocks/>
          </p:cNvCxnSpPr>
          <p:nvPr/>
        </p:nvCxnSpPr>
        <p:spPr>
          <a:xfrm flipV="1">
            <a:off x="8406919" y="3034533"/>
            <a:ext cx="1014124" cy="6504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: angular 101">
            <a:extLst>
              <a:ext uri="{FF2B5EF4-FFF2-40B4-BE49-F238E27FC236}">
                <a16:creationId xmlns:a16="http://schemas.microsoft.com/office/drawing/2014/main" id="{DE150C00-E8C0-471B-BF78-7959785F4D8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80430" y="3705417"/>
            <a:ext cx="2565117" cy="1713139"/>
          </a:xfrm>
          <a:prstGeom prst="bentConnector3">
            <a:avLst>
              <a:gd name="adj1" fmla="val 75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: angular 105">
            <a:extLst>
              <a:ext uri="{FF2B5EF4-FFF2-40B4-BE49-F238E27FC236}">
                <a16:creationId xmlns:a16="http://schemas.microsoft.com/office/drawing/2014/main" id="{FA13DD3C-7E0A-41D5-A069-A4CB8BEA56B7}"/>
              </a:ext>
            </a:extLst>
          </p:cNvPr>
          <p:cNvCxnSpPr>
            <a:cxnSpLocks/>
          </p:cNvCxnSpPr>
          <p:nvPr/>
        </p:nvCxnSpPr>
        <p:spPr>
          <a:xfrm flipV="1">
            <a:off x="8406838" y="3279427"/>
            <a:ext cx="1321530" cy="131977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: curvado 63">
            <a:extLst>
              <a:ext uri="{FF2B5EF4-FFF2-40B4-BE49-F238E27FC236}">
                <a16:creationId xmlns:a16="http://schemas.microsoft.com/office/drawing/2014/main" id="{92339795-1699-47B4-855B-0D78925CD936}"/>
              </a:ext>
            </a:extLst>
          </p:cNvPr>
          <p:cNvCxnSpPr>
            <a:cxnSpLocks/>
          </p:cNvCxnSpPr>
          <p:nvPr/>
        </p:nvCxnSpPr>
        <p:spPr>
          <a:xfrm flipV="1">
            <a:off x="10551046" y="2943959"/>
            <a:ext cx="1014124" cy="6504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B2D46E34-FD99-4628-B6BE-AD0155B5F6E3}"/>
              </a:ext>
            </a:extLst>
          </p:cNvPr>
          <p:cNvSpPr txBox="1"/>
          <p:nvPr/>
        </p:nvSpPr>
        <p:spPr>
          <a:xfrm>
            <a:off x="11635064" y="2811963"/>
            <a:ext cx="542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PC4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5003CD1-CA1A-4F62-9A33-F095BB313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07577"/>
              </p:ext>
            </p:extLst>
          </p:nvPr>
        </p:nvGraphicFramePr>
        <p:xfrm>
          <a:off x="7056717" y="486436"/>
          <a:ext cx="35052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2228759306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647831586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118128133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765251783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880709078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21257175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8518584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014035719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81324213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312245145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42109112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216948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PC1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PC2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PC3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PC4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71892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0655840"/>
                  </a:ext>
                </a:extLst>
              </a:tr>
            </a:tbl>
          </a:graphicData>
        </a:graphic>
      </p:graphicFrame>
      <p:sp>
        <p:nvSpPr>
          <p:cNvPr id="67" name="Título 3">
            <a:extLst>
              <a:ext uri="{FF2B5EF4-FFF2-40B4-BE49-F238E27FC236}">
                <a16:creationId xmlns:a16="http://schemas.microsoft.com/office/drawing/2014/main" id="{18D99319-AFE0-4E37-81A3-7990B1A0D6C3}"/>
              </a:ext>
            </a:extLst>
          </p:cNvPr>
          <p:cNvSpPr txBox="1">
            <a:spLocks/>
          </p:cNvSpPr>
          <p:nvPr/>
        </p:nvSpPr>
        <p:spPr>
          <a:xfrm>
            <a:off x="3750607" y="842366"/>
            <a:ext cx="1894902" cy="49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>
                <a:latin typeface="Consolas" panose="020B0609020204030204" pitchFamily="49" charset="0"/>
              </a:rPr>
              <a:t>Maqueta 3</a:t>
            </a:r>
          </a:p>
        </p:txBody>
      </p:sp>
      <p:sp>
        <p:nvSpPr>
          <p:cNvPr id="68" name="Título 3">
            <a:extLst>
              <a:ext uri="{FF2B5EF4-FFF2-40B4-BE49-F238E27FC236}">
                <a16:creationId xmlns:a16="http://schemas.microsoft.com/office/drawing/2014/main" id="{97E45F44-7220-4FDE-91D0-DA5E7F4623D1}"/>
              </a:ext>
            </a:extLst>
          </p:cNvPr>
          <p:cNvSpPr txBox="1">
            <a:spLocks/>
          </p:cNvSpPr>
          <p:nvPr/>
        </p:nvSpPr>
        <p:spPr>
          <a:xfrm>
            <a:off x="3756108" y="3595882"/>
            <a:ext cx="1894902" cy="49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>
                <a:latin typeface="Consolas" panose="020B0609020204030204" pitchFamily="49" charset="0"/>
              </a:rPr>
              <a:t>Maqueta 4</a:t>
            </a:r>
          </a:p>
        </p:txBody>
      </p:sp>
      <p:sp>
        <p:nvSpPr>
          <p:cNvPr id="69" name="Marcador de contenido 4">
            <a:extLst>
              <a:ext uri="{FF2B5EF4-FFF2-40B4-BE49-F238E27FC236}">
                <a16:creationId xmlns:a16="http://schemas.microsoft.com/office/drawing/2014/main" id="{BEF69422-69E7-4689-BDF4-EA45B23B177C}"/>
              </a:ext>
            </a:extLst>
          </p:cNvPr>
          <p:cNvSpPr txBox="1">
            <a:spLocks/>
          </p:cNvSpPr>
          <p:nvPr/>
        </p:nvSpPr>
        <p:spPr>
          <a:xfrm>
            <a:off x="5483639" y="2916431"/>
            <a:ext cx="1674042" cy="2914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200" b="1" dirty="0"/>
              <a:t>192.168.23.0/24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EA4E1014-6C8D-4FBE-BC6B-6A031F66AD09}"/>
              </a:ext>
            </a:extLst>
          </p:cNvPr>
          <p:cNvSpPr txBox="1"/>
          <p:nvPr/>
        </p:nvSpPr>
        <p:spPr>
          <a:xfrm>
            <a:off x="5443247" y="1846455"/>
            <a:ext cx="15461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sz="1200" b="1" dirty="0"/>
              <a:t>192.168.13.0/24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98271FFA-82E0-425A-90FB-A26D2C7CDCBB}"/>
              </a:ext>
            </a:extLst>
          </p:cNvPr>
          <p:cNvSpPr txBox="1"/>
          <p:nvPr/>
        </p:nvSpPr>
        <p:spPr>
          <a:xfrm>
            <a:off x="8341840" y="2180820"/>
            <a:ext cx="20138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sz="1200" b="1" dirty="0">
                <a:solidFill>
                  <a:srgbClr val="FF0000"/>
                </a:solidFill>
              </a:rPr>
              <a:t>192.168.10.8/30</a:t>
            </a:r>
          </a:p>
        </p:txBody>
      </p:sp>
      <p:sp>
        <p:nvSpPr>
          <p:cNvPr id="72" name="Marcador de contenido 4">
            <a:extLst>
              <a:ext uri="{FF2B5EF4-FFF2-40B4-BE49-F238E27FC236}">
                <a16:creationId xmlns:a16="http://schemas.microsoft.com/office/drawing/2014/main" id="{0BBDDB23-6E3A-4B24-B084-2627304A0C22}"/>
              </a:ext>
            </a:extLst>
          </p:cNvPr>
          <p:cNvSpPr txBox="1">
            <a:spLocks/>
          </p:cNvSpPr>
          <p:nvPr/>
        </p:nvSpPr>
        <p:spPr>
          <a:xfrm>
            <a:off x="5486476" y="5688851"/>
            <a:ext cx="1674042" cy="2914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200" b="1" dirty="0"/>
              <a:t>192.168.24.0/24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85285388-A2DB-4587-A2DD-FD2506459E17}"/>
              </a:ext>
            </a:extLst>
          </p:cNvPr>
          <p:cNvSpPr txBox="1"/>
          <p:nvPr/>
        </p:nvSpPr>
        <p:spPr>
          <a:xfrm>
            <a:off x="5463678" y="4618875"/>
            <a:ext cx="15461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sz="1200" b="1" dirty="0"/>
              <a:t>192.168.14.0/24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2C3EEF1A-CB60-4C8A-BC3E-370416956E5E}"/>
              </a:ext>
            </a:extLst>
          </p:cNvPr>
          <p:cNvSpPr txBox="1"/>
          <p:nvPr/>
        </p:nvSpPr>
        <p:spPr>
          <a:xfrm>
            <a:off x="8344186" y="4936175"/>
            <a:ext cx="20138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sz="1200" b="1" dirty="0">
                <a:solidFill>
                  <a:srgbClr val="FF0000"/>
                </a:solidFill>
              </a:rPr>
              <a:t>192.168.10.12/30</a:t>
            </a:r>
          </a:p>
        </p:txBody>
      </p:sp>
      <p:graphicFrame>
        <p:nvGraphicFramePr>
          <p:cNvPr id="130" name="Tabla 129">
            <a:extLst>
              <a:ext uri="{FF2B5EF4-FFF2-40B4-BE49-F238E27FC236}">
                <a16:creationId xmlns:a16="http://schemas.microsoft.com/office/drawing/2014/main" id="{40C6E1B1-1723-47FD-87AB-CE4D9DFED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32860"/>
              </p:ext>
            </p:extLst>
          </p:nvPr>
        </p:nvGraphicFramePr>
        <p:xfrm>
          <a:off x="1078892" y="4342506"/>
          <a:ext cx="11684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4048721796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443849706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00736947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98348017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P09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P10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P12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8084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3276464"/>
                  </a:ext>
                </a:extLst>
              </a:tr>
            </a:tbl>
          </a:graphicData>
        </a:graphic>
      </p:graphicFrame>
      <p:graphicFrame>
        <p:nvGraphicFramePr>
          <p:cNvPr id="131" name="Tabla 130">
            <a:extLst>
              <a:ext uri="{FF2B5EF4-FFF2-40B4-BE49-F238E27FC236}">
                <a16:creationId xmlns:a16="http://schemas.microsoft.com/office/drawing/2014/main" id="{054FB527-C62E-45B9-B04B-4E8EBB135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63727"/>
              </p:ext>
            </p:extLst>
          </p:nvPr>
        </p:nvGraphicFramePr>
        <p:xfrm>
          <a:off x="1078892" y="3567298"/>
          <a:ext cx="11684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4346116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413479405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90835701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6410176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6763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424753"/>
                  </a:ext>
                </a:extLst>
              </a:tr>
            </a:tbl>
          </a:graphicData>
        </a:graphic>
      </p:graphicFrame>
      <p:sp>
        <p:nvSpPr>
          <p:cNvPr id="132" name="CuadroTexto 131">
            <a:extLst>
              <a:ext uri="{FF2B5EF4-FFF2-40B4-BE49-F238E27FC236}">
                <a16:creationId xmlns:a16="http://schemas.microsoft.com/office/drawing/2014/main" id="{C02DF365-FCC6-4DB8-B0FF-C0C0E5DBFE80}"/>
              </a:ext>
            </a:extLst>
          </p:cNvPr>
          <p:cNvSpPr txBox="1"/>
          <p:nvPr/>
        </p:nvSpPr>
        <p:spPr>
          <a:xfrm>
            <a:off x="819026" y="3105350"/>
            <a:ext cx="17514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/>
              <a:t>Tomas conexión a red UHU (+ cables tomas suelo)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323A1503-B3AC-46DA-BCAA-FFF0054DEBF8}"/>
              </a:ext>
            </a:extLst>
          </p:cNvPr>
          <p:cNvSpPr txBox="1"/>
          <p:nvPr/>
        </p:nvSpPr>
        <p:spPr>
          <a:xfrm>
            <a:off x="847984" y="4005702"/>
            <a:ext cx="20526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Tomas conexión a rack P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8668A484-B0B3-45DA-972F-16070C80CC4D}"/>
              </a:ext>
            </a:extLst>
          </p:cNvPr>
          <p:cNvSpPr txBox="1"/>
          <p:nvPr/>
        </p:nvSpPr>
        <p:spPr>
          <a:xfrm>
            <a:off x="43491" y="201092"/>
            <a:ext cx="3406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err="1">
                <a:latin typeface="Consolas" panose="020B0609020204030204" pitchFamily="49" charset="0"/>
              </a:rPr>
              <a:t>PCv</a:t>
            </a:r>
            <a:r>
              <a:rPr lang="es-ES" sz="1200" dirty="0">
                <a:latin typeface="Consolas" panose="020B0609020204030204" pitchFamily="49" charset="0"/>
              </a:rPr>
              <a:t> tiene dos </a:t>
            </a:r>
            <a:r>
              <a:rPr lang="es-ES" sz="1200" dirty="0" err="1">
                <a:latin typeface="Consolas" panose="020B0609020204030204" pitchFamily="49" charset="0"/>
              </a:rPr>
              <a:t>NICs</a:t>
            </a:r>
            <a:r>
              <a:rPr lang="es-ES" sz="1200" dirty="0">
                <a:latin typeface="Consolas" panose="020B0609020204030204" pitchFamily="49" charset="0"/>
              </a:rPr>
              <a:t>, la que está debajo del puerto serie deberá estar siempre conectada a la toma de la maqueta correspondiente. </a:t>
            </a:r>
          </a:p>
          <a:p>
            <a:pPr algn="just"/>
            <a:r>
              <a:rPr lang="es-ES" sz="1200" dirty="0">
                <a:latin typeface="Consolas" panose="020B0609020204030204" pitchFamily="49" charset="0"/>
              </a:rPr>
              <a:t>La otra, la más externa, podrá utilizarse para conectarse a Internet (Tomas </a:t>
            </a:r>
            <a:r>
              <a:rPr lang="es-ES" sz="1200" dirty="0" err="1">
                <a:latin typeface="Consolas" panose="020B0609020204030204" pitchFamily="49" charset="0"/>
              </a:rPr>
              <a:t>Exx</a:t>
            </a:r>
            <a:r>
              <a:rPr lang="es-ES" sz="1200" dirty="0">
                <a:latin typeface="Consolas" panose="020B0609020204030204" pitchFamily="49" charset="0"/>
              </a:rPr>
              <a:t> -red UHU) o al rack P (tomas </a:t>
            </a:r>
            <a:r>
              <a:rPr lang="es-ES" sz="1200" dirty="0" err="1">
                <a:latin typeface="Consolas" panose="020B0609020204030204" pitchFamily="49" charset="0"/>
              </a:rPr>
              <a:t>Pxx</a:t>
            </a:r>
            <a:r>
              <a:rPr lang="es-ES" sz="1200" dirty="0">
                <a:latin typeface="Consolas" panose="020B0609020204030204" pitchFamily="49" charset="0"/>
              </a:rPr>
              <a:t>).</a:t>
            </a:r>
          </a:p>
          <a:p>
            <a:pPr algn="just"/>
            <a:endParaRPr lang="es-ES" sz="1200" dirty="0">
              <a:latin typeface="Consolas" panose="020B0609020204030204" pitchFamily="49" charset="0"/>
            </a:endParaRPr>
          </a:p>
          <a:p>
            <a:pPr algn="just"/>
            <a:r>
              <a:rPr lang="es-ES" sz="1200" b="1" dirty="0">
                <a:latin typeface="Consolas" panose="020B0609020204030204" pitchFamily="49" charset="0"/>
              </a:rPr>
              <a:t>PC</a:t>
            </a:r>
            <a:r>
              <a:rPr lang="es-ES" sz="900" b="1" dirty="0">
                <a:latin typeface="Consolas" panose="020B0609020204030204" pitchFamily="49" charset="0"/>
              </a:rPr>
              <a:t>N</a:t>
            </a:r>
            <a:r>
              <a:rPr lang="es-ES" sz="1200" dirty="0">
                <a:latin typeface="Consolas" panose="020B0609020204030204" pitchFamily="49" charset="0"/>
              </a:rPr>
              <a:t> sólo tiene una NIC, deberá cambiarse, según necesidad, para conectarse Internet (Tomas </a:t>
            </a:r>
            <a:r>
              <a:rPr lang="es-ES" sz="1200" dirty="0" err="1">
                <a:latin typeface="Consolas" panose="020B0609020204030204" pitchFamily="49" charset="0"/>
              </a:rPr>
              <a:t>Exx</a:t>
            </a:r>
            <a:r>
              <a:rPr lang="es-ES" sz="1200" dirty="0">
                <a:latin typeface="Consolas" panose="020B0609020204030204" pitchFamily="49" charset="0"/>
              </a:rPr>
              <a:t> -red UHU), al rack P  (tomas </a:t>
            </a:r>
            <a:r>
              <a:rPr lang="es-ES" sz="1200" dirty="0" err="1">
                <a:latin typeface="Consolas" panose="020B0609020204030204" pitchFamily="49" charset="0"/>
              </a:rPr>
              <a:t>Pxx</a:t>
            </a:r>
            <a:r>
              <a:rPr lang="es-ES" sz="1200" dirty="0">
                <a:latin typeface="Consolas" panose="020B0609020204030204" pitchFamily="49" charset="0"/>
              </a:rPr>
              <a:t>) o a la toma de la maqueta correspondiente.</a:t>
            </a:r>
          </a:p>
          <a:p>
            <a:pPr algn="just"/>
            <a:r>
              <a:rPr lang="es-ES" sz="12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54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spennock\Unicon\Griffin_Development\Lab_Development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6087" y="5444984"/>
            <a:ext cx="838200" cy="611188"/>
          </a:xfrm>
          <a:prstGeom prst="rect">
            <a:avLst/>
          </a:prstGeom>
          <a:noFill/>
        </p:spPr>
      </p:pic>
      <p:pic>
        <p:nvPicPr>
          <p:cNvPr id="16" name="Picture 4" descr="C:\Users\spennock\Unicon\Griffin_Development\Lab_Development\topology_icons_2012_11_14\topology_icons_2012_11_14\na_graphics_lib_24_computer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4968" y="2356945"/>
            <a:ext cx="728431" cy="607025"/>
          </a:xfrm>
          <a:prstGeom prst="rect">
            <a:avLst/>
          </a:prstGeom>
          <a:noFill/>
        </p:spPr>
      </p:pic>
      <p:pic>
        <p:nvPicPr>
          <p:cNvPr id="32" name="Picture 2" descr="C:\Users\spennock\Unicon\Griffin_Development\Lab_Development\topology_icons_2012_11_14\topology_icons_2012_11_14\na_graphics_lib_105_router.png">
            <a:extLst>
              <a:ext uri="{FF2B5EF4-FFF2-40B4-BE49-F238E27FC236}">
                <a16:creationId xmlns:a16="http://schemas.microsoft.com/office/drawing/2014/main" id="{0773448C-0B6D-417A-93BE-D5368574D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219" y="2536662"/>
            <a:ext cx="838200" cy="611188"/>
          </a:xfrm>
          <a:prstGeom prst="rect">
            <a:avLst/>
          </a:prstGeom>
          <a:noFill/>
        </p:spPr>
      </p:pic>
      <p:pic>
        <p:nvPicPr>
          <p:cNvPr id="33" name="Picture 2" descr="C:\Users\spennock\Unicon\Griffin_Development\Lab_Development\topology_icons_2012_11_14\topology_icons_2012_11_14\na_graphics_lib_105_router.png">
            <a:extLst>
              <a:ext uri="{FF2B5EF4-FFF2-40B4-BE49-F238E27FC236}">
                <a16:creationId xmlns:a16="http://schemas.microsoft.com/office/drawing/2014/main" id="{7DBD8F6C-A46C-46EF-9E22-7B38DB659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8346" y="1338849"/>
            <a:ext cx="838200" cy="611188"/>
          </a:xfrm>
          <a:prstGeom prst="rect">
            <a:avLst/>
          </a:prstGeom>
          <a:noFill/>
        </p:spPr>
      </p:pic>
      <p:pic>
        <p:nvPicPr>
          <p:cNvPr id="34" name="Picture 4" descr="C:\Users\spennock\Unicon\Griffin_Development\Lab_Development\topology_icons_2012_11_14\topology_icons_2012_11_14\na_graphics_lib_24_computer.png">
            <a:extLst>
              <a:ext uri="{FF2B5EF4-FFF2-40B4-BE49-F238E27FC236}">
                <a16:creationId xmlns:a16="http://schemas.microsoft.com/office/drawing/2014/main" id="{DA2D5A6A-26A8-4BE9-B23D-9ECBAC7B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6161" y="1389567"/>
            <a:ext cx="728431" cy="607025"/>
          </a:xfrm>
          <a:prstGeom prst="rect">
            <a:avLst/>
          </a:prstGeom>
          <a:noFill/>
        </p:spPr>
      </p:pic>
      <p:pic>
        <p:nvPicPr>
          <p:cNvPr id="56" name="Picture 2" descr="C:\Users\spennock\Unicon\Griffin_Development\Lab_Development\topology_icons_2012_11_14\topology_icons_2012_11_14\na_graphics_lib_105_router.png">
            <a:extLst>
              <a:ext uri="{FF2B5EF4-FFF2-40B4-BE49-F238E27FC236}">
                <a16:creationId xmlns:a16="http://schemas.microsoft.com/office/drawing/2014/main" id="{A34F9AAC-8295-4C2B-8687-C479AE72B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7561" y="4108484"/>
            <a:ext cx="838200" cy="611188"/>
          </a:xfrm>
          <a:prstGeom prst="rect">
            <a:avLst/>
          </a:prstGeom>
          <a:noFill/>
        </p:spPr>
      </p:pic>
      <p:pic>
        <p:nvPicPr>
          <p:cNvPr id="57" name="Picture 4" descr="C:\Program Files (x86)\Sandbox\Development\Assessments\Resources\topology_icons_2012_11_14\topology_icons_2012_11_14\na_graphics_lib_150_switch-workgroup.png">
            <a:extLst>
              <a:ext uri="{FF2B5EF4-FFF2-40B4-BE49-F238E27FC236}">
                <a16:creationId xmlns:a16="http://schemas.microsoft.com/office/drawing/2014/main" id="{882FF3D9-E2C1-4628-9777-CCACF59AA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36805" y="2735438"/>
            <a:ext cx="1005523" cy="4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:\Users\spennock\Unicon\Griffin_Development\Lab_Development\topology_icons_2012_11_14\topology_icons_2012_11_14\na_graphics_lib_24_computer.png">
            <a:extLst>
              <a:ext uri="{FF2B5EF4-FFF2-40B4-BE49-F238E27FC236}">
                <a16:creationId xmlns:a16="http://schemas.microsoft.com/office/drawing/2014/main" id="{CF1A0BE1-FA55-4DBA-ACAD-793137E9D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9531" y="5252605"/>
            <a:ext cx="728431" cy="607025"/>
          </a:xfrm>
          <a:prstGeom prst="rect">
            <a:avLst/>
          </a:prstGeom>
          <a:noFill/>
        </p:spPr>
      </p:pic>
      <p:pic>
        <p:nvPicPr>
          <p:cNvPr id="28" name="Picture 4" descr="C:\Users\spennock\Unicon\Griffin_Development\Lab_Development\topology_icons_2012_11_14\topology_icons_2012_11_14\na_graphics_lib_24_computer.png">
            <a:extLst>
              <a:ext uri="{FF2B5EF4-FFF2-40B4-BE49-F238E27FC236}">
                <a16:creationId xmlns:a16="http://schemas.microsoft.com/office/drawing/2014/main" id="{F8810CDE-E168-4F8C-920C-76926980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0044" y="4214157"/>
            <a:ext cx="728431" cy="607025"/>
          </a:xfrm>
          <a:prstGeom prst="rect">
            <a:avLst/>
          </a:prstGeom>
          <a:noFill/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682F4F37-E6C2-4A23-84FC-4D45C925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2084" y="5978934"/>
            <a:ext cx="1894902" cy="494703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Consolas" panose="020B0609020204030204" pitchFamily="49" charset="0"/>
              </a:rPr>
              <a:t>RACK D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2A35D87-6D86-41B1-8ED4-35249B6CD66E}"/>
              </a:ext>
            </a:extLst>
          </p:cNvPr>
          <p:cNvSpPr txBox="1"/>
          <p:nvPr/>
        </p:nvSpPr>
        <p:spPr>
          <a:xfrm>
            <a:off x="7558423" y="15982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1800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53E53F1-F6C7-4850-9301-83DC6BA4CD78}"/>
              </a:ext>
            </a:extLst>
          </p:cNvPr>
          <p:cNvSpPr txBox="1"/>
          <p:nvPr/>
        </p:nvSpPr>
        <p:spPr>
          <a:xfrm>
            <a:off x="9436805" y="2897315"/>
            <a:ext cx="81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SW - D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ACF674E-A4AB-4B03-966E-D25A07AC5815}"/>
              </a:ext>
            </a:extLst>
          </p:cNvPr>
          <p:cNvSpPr txBox="1"/>
          <p:nvPr/>
        </p:nvSpPr>
        <p:spPr>
          <a:xfrm>
            <a:off x="7558423" y="27941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2801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67B2CB1-7352-4BBD-B70F-8FBE63A167C9}"/>
              </a:ext>
            </a:extLst>
          </p:cNvPr>
          <p:cNvSpPr txBox="1"/>
          <p:nvPr/>
        </p:nvSpPr>
        <p:spPr>
          <a:xfrm>
            <a:off x="7610289" y="43743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2801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33686E6-27E5-4745-942D-57C5099A2CE5}"/>
              </a:ext>
            </a:extLst>
          </p:cNvPr>
          <p:cNvSpPr txBox="1"/>
          <p:nvPr/>
        </p:nvSpPr>
        <p:spPr>
          <a:xfrm>
            <a:off x="7601074" y="57419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2801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136BD06-D22E-4A39-8AD4-0397929DE3E6}"/>
              </a:ext>
            </a:extLst>
          </p:cNvPr>
          <p:cNvSpPr txBox="1"/>
          <p:nvPr/>
        </p:nvSpPr>
        <p:spPr>
          <a:xfrm>
            <a:off x="4194672" y="142942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PC</a:t>
            </a:r>
            <a:r>
              <a:rPr lang="es-ES" sz="1200" dirty="0"/>
              <a:t>N</a:t>
            </a:r>
            <a:endParaRPr lang="es-E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BEE372B-F5AD-4A56-8ED2-3F1FD5904B39}"/>
              </a:ext>
            </a:extLst>
          </p:cNvPr>
          <p:cNvSpPr txBox="1"/>
          <p:nvPr/>
        </p:nvSpPr>
        <p:spPr>
          <a:xfrm>
            <a:off x="4243951" y="241313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PC</a:t>
            </a:r>
            <a:r>
              <a:rPr lang="es-ES" sz="1200" dirty="0"/>
              <a:t>V</a:t>
            </a:r>
            <a:endParaRPr lang="es-E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FF13464-403B-4751-A46E-93F84569D94D}"/>
              </a:ext>
            </a:extLst>
          </p:cNvPr>
          <p:cNvSpPr txBox="1"/>
          <p:nvPr/>
        </p:nvSpPr>
        <p:spPr>
          <a:xfrm>
            <a:off x="4125803" y="425957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PC</a:t>
            </a:r>
            <a:r>
              <a:rPr lang="es-ES" sz="1200" dirty="0"/>
              <a:t>N</a:t>
            </a:r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C820612-78E5-4455-8CCA-71400D3343B7}"/>
              </a:ext>
            </a:extLst>
          </p:cNvPr>
          <p:cNvSpPr txBox="1"/>
          <p:nvPr/>
        </p:nvSpPr>
        <p:spPr>
          <a:xfrm>
            <a:off x="4087965" y="529375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PC</a:t>
            </a:r>
            <a:r>
              <a:rPr lang="es-ES" sz="1200" dirty="0"/>
              <a:t>V</a:t>
            </a:r>
            <a:endParaRPr lang="es-ES" dirty="0"/>
          </a:p>
        </p:txBody>
      </p:sp>
      <p:cxnSp>
        <p:nvCxnSpPr>
          <p:cNvPr id="5" name="Conector: curvado 4">
            <a:extLst>
              <a:ext uri="{FF2B5EF4-FFF2-40B4-BE49-F238E27FC236}">
                <a16:creationId xmlns:a16="http://schemas.microsoft.com/office/drawing/2014/main" id="{84584EC4-8325-4DE5-A64E-CC2A0075E17C}"/>
              </a:ext>
            </a:extLst>
          </p:cNvPr>
          <p:cNvCxnSpPr>
            <a:cxnSpLocks/>
          </p:cNvCxnSpPr>
          <p:nvPr/>
        </p:nvCxnSpPr>
        <p:spPr>
          <a:xfrm>
            <a:off x="5546086" y="1533570"/>
            <a:ext cx="1556237" cy="12700"/>
          </a:xfrm>
          <a:prstGeom prst="curved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16A9D004-A460-4E34-8700-63AFF5C28DF6}"/>
              </a:ext>
            </a:extLst>
          </p:cNvPr>
          <p:cNvSpPr txBox="1"/>
          <p:nvPr/>
        </p:nvSpPr>
        <p:spPr>
          <a:xfrm>
            <a:off x="4956891" y="1392056"/>
            <a:ext cx="375457" cy="2769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D3</a:t>
            </a:r>
          </a:p>
        </p:txBody>
      </p:sp>
      <p:cxnSp>
        <p:nvCxnSpPr>
          <p:cNvPr id="44" name="Conector: curvado 43">
            <a:extLst>
              <a:ext uri="{FF2B5EF4-FFF2-40B4-BE49-F238E27FC236}">
                <a16:creationId xmlns:a16="http://schemas.microsoft.com/office/drawing/2014/main" id="{8CFE003B-0A50-4A91-BA50-C4024D5C16B6}"/>
              </a:ext>
            </a:extLst>
          </p:cNvPr>
          <p:cNvCxnSpPr>
            <a:cxnSpLocks/>
          </p:cNvCxnSpPr>
          <p:nvPr/>
        </p:nvCxnSpPr>
        <p:spPr>
          <a:xfrm>
            <a:off x="5535691" y="1770232"/>
            <a:ext cx="1556237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7E26341-DA06-4D80-8B2C-3B077163C82C}"/>
              </a:ext>
            </a:extLst>
          </p:cNvPr>
          <p:cNvSpPr txBox="1"/>
          <p:nvPr/>
        </p:nvSpPr>
        <p:spPr>
          <a:xfrm>
            <a:off x="4937885" y="1736557"/>
            <a:ext cx="39793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D4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9AD23F7-F059-4401-9959-CEA655F341DB}"/>
              </a:ext>
            </a:extLst>
          </p:cNvPr>
          <p:cNvSpPr txBox="1"/>
          <p:nvPr/>
        </p:nvSpPr>
        <p:spPr>
          <a:xfrm>
            <a:off x="7125757" y="1659822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F0/0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557C8E4-9FED-4897-97DB-102394973BCB}"/>
              </a:ext>
            </a:extLst>
          </p:cNvPr>
          <p:cNvSpPr txBox="1"/>
          <p:nvPr/>
        </p:nvSpPr>
        <p:spPr>
          <a:xfrm>
            <a:off x="8288288" y="1388569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F0/1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FD6F0D67-8FCF-4938-AB6B-5A8E64F78B04}"/>
              </a:ext>
            </a:extLst>
          </p:cNvPr>
          <p:cNvSpPr txBox="1"/>
          <p:nvPr/>
        </p:nvSpPr>
        <p:spPr>
          <a:xfrm>
            <a:off x="8017220" y="1897213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S1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44E4DE54-FE78-4539-B39F-6835D21CE2C3}"/>
              </a:ext>
            </a:extLst>
          </p:cNvPr>
          <p:cNvSpPr txBox="1"/>
          <p:nvPr/>
        </p:nvSpPr>
        <p:spPr>
          <a:xfrm>
            <a:off x="7155607" y="2981153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F0/0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4507B5B-D9FF-48D5-BB89-5C90105A2391}"/>
              </a:ext>
            </a:extLst>
          </p:cNvPr>
          <p:cNvSpPr txBox="1"/>
          <p:nvPr/>
        </p:nvSpPr>
        <p:spPr>
          <a:xfrm>
            <a:off x="8315471" y="2686939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F0/1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048D524-4891-452C-B5E3-45EAB31540B0}"/>
              </a:ext>
            </a:extLst>
          </p:cNvPr>
          <p:cNvSpPr txBox="1"/>
          <p:nvPr/>
        </p:nvSpPr>
        <p:spPr>
          <a:xfrm>
            <a:off x="7722792" y="2327537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S1</a:t>
            </a:r>
          </a:p>
        </p:txBody>
      </p: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1E4F1780-CDE6-42A8-A648-66CDB3188041}"/>
              </a:ext>
            </a:extLst>
          </p:cNvPr>
          <p:cNvCxnSpPr>
            <a:cxnSpLocks/>
          </p:cNvCxnSpPr>
          <p:nvPr/>
        </p:nvCxnSpPr>
        <p:spPr>
          <a:xfrm rot="5400000">
            <a:off x="7568709" y="2081483"/>
            <a:ext cx="610803" cy="32637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curvado 54">
            <a:extLst>
              <a:ext uri="{FF2B5EF4-FFF2-40B4-BE49-F238E27FC236}">
                <a16:creationId xmlns:a16="http://schemas.microsoft.com/office/drawing/2014/main" id="{41EE73B2-CDDA-4197-9B51-F3750EBB2733}"/>
              </a:ext>
            </a:extLst>
          </p:cNvPr>
          <p:cNvCxnSpPr>
            <a:cxnSpLocks/>
          </p:cNvCxnSpPr>
          <p:nvPr/>
        </p:nvCxnSpPr>
        <p:spPr>
          <a:xfrm>
            <a:off x="5594792" y="2600372"/>
            <a:ext cx="1556237" cy="12700"/>
          </a:xfrm>
          <a:prstGeom prst="curved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CCD0518C-B5B8-4C11-BD38-D6225825AC31}"/>
              </a:ext>
            </a:extLst>
          </p:cNvPr>
          <p:cNvSpPr txBox="1"/>
          <p:nvPr/>
        </p:nvSpPr>
        <p:spPr>
          <a:xfrm>
            <a:off x="5005597" y="2458858"/>
            <a:ext cx="391634" cy="2769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D1</a:t>
            </a:r>
          </a:p>
        </p:txBody>
      </p:sp>
      <p:cxnSp>
        <p:nvCxnSpPr>
          <p:cNvPr id="60" name="Conector: curvado 59">
            <a:extLst>
              <a:ext uri="{FF2B5EF4-FFF2-40B4-BE49-F238E27FC236}">
                <a16:creationId xmlns:a16="http://schemas.microsoft.com/office/drawing/2014/main" id="{655B677B-FFB6-4CAA-98D0-070B2988805F}"/>
              </a:ext>
            </a:extLst>
          </p:cNvPr>
          <p:cNvCxnSpPr>
            <a:cxnSpLocks/>
          </p:cNvCxnSpPr>
          <p:nvPr/>
        </p:nvCxnSpPr>
        <p:spPr>
          <a:xfrm>
            <a:off x="5584397" y="2837034"/>
            <a:ext cx="1556237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10F184B8-A789-4449-B587-7AAF16B366FF}"/>
              </a:ext>
            </a:extLst>
          </p:cNvPr>
          <p:cNvSpPr txBox="1"/>
          <p:nvPr/>
        </p:nvSpPr>
        <p:spPr>
          <a:xfrm>
            <a:off x="4986591" y="2803359"/>
            <a:ext cx="39019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D2</a:t>
            </a:r>
          </a:p>
        </p:txBody>
      </p:sp>
      <p:cxnSp>
        <p:nvCxnSpPr>
          <p:cNvPr id="75" name="Conector: curvado 74">
            <a:extLst>
              <a:ext uri="{FF2B5EF4-FFF2-40B4-BE49-F238E27FC236}">
                <a16:creationId xmlns:a16="http://schemas.microsoft.com/office/drawing/2014/main" id="{CAF908DA-A369-4F5A-8D80-6760BF9C2FB7}"/>
              </a:ext>
            </a:extLst>
          </p:cNvPr>
          <p:cNvCxnSpPr>
            <a:cxnSpLocks/>
          </p:cNvCxnSpPr>
          <p:nvPr/>
        </p:nvCxnSpPr>
        <p:spPr>
          <a:xfrm>
            <a:off x="5575935" y="4316053"/>
            <a:ext cx="1556237" cy="12700"/>
          </a:xfrm>
          <a:prstGeom prst="curved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6ABC550B-1B24-45C8-8AD3-95BC2ECA100E}"/>
              </a:ext>
            </a:extLst>
          </p:cNvPr>
          <p:cNvSpPr txBox="1"/>
          <p:nvPr/>
        </p:nvSpPr>
        <p:spPr>
          <a:xfrm>
            <a:off x="4986740" y="4174539"/>
            <a:ext cx="435304" cy="2769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D7</a:t>
            </a:r>
          </a:p>
        </p:txBody>
      </p:sp>
      <p:cxnSp>
        <p:nvCxnSpPr>
          <p:cNvPr id="78" name="Conector: curvado 77">
            <a:extLst>
              <a:ext uri="{FF2B5EF4-FFF2-40B4-BE49-F238E27FC236}">
                <a16:creationId xmlns:a16="http://schemas.microsoft.com/office/drawing/2014/main" id="{CB5B10A3-9411-458A-97E6-62B3A16713D9}"/>
              </a:ext>
            </a:extLst>
          </p:cNvPr>
          <p:cNvCxnSpPr>
            <a:cxnSpLocks/>
          </p:cNvCxnSpPr>
          <p:nvPr/>
        </p:nvCxnSpPr>
        <p:spPr>
          <a:xfrm>
            <a:off x="5565540" y="4552715"/>
            <a:ext cx="1556237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AAF71729-6F04-4E04-A0B2-5CB99521B9B9}"/>
              </a:ext>
            </a:extLst>
          </p:cNvPr>
          <p:cNvSpPr txBox="1"/>
          <p:nvPr/>
        </p:nvSpPr>
        <p:spPr>
          <a:xfrm>
            <a:off x="4967734" y="4519040"/>
            <a:ext cx="4090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D8</a:t>
            </a:r>
          </a:p>
        </p:txBody>
      </p:sp>
      <p:cxnSp>
        <p:nvCxnSpPr>
          <p:cNvPr id="81" name="Conector: curvado 80">
            <a:extLst>
              <a:ext uri="{FF2B5EF4-FFF2-40B4-BE49-F238E27FC236}">
                <a16:creationId xmlns:a16="http://schemas.microsoft.com/office/drawing/2014/main" id="{75944804-BE29-412E-B775-BA324EAF7BDB}"/>
              </a:ext>
            </a:extLst>
          </p:cNvPr>
          <p:cNvCxnSpPr>
            <a:cxnSpLocks/>
          </p:cNvCxnSpPr>
          <p:nvPr/>
        </p:nvCxnSpPr>
        <p:spPr>
          <a:xfrm>
            <a:off x="5624641" y="5382855"/>
            <a:ext cx="1556237" cy="12700"/>
          </a:xfrm>
          <a:prstGeom prst="curved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>
            <a:extLst>
              <a:ext uri="{FF2B5EF4-FFF2-40B4-BE49-F238E27FC236}">
                <a16:creationId xmlns:a16="http://schemas.microsoft.com/office/drawing/2014/main" id="{DD10F34E-0F33-4CE3-8A8A-853D2505D17F}"/>
              </a:ext>
            </a:extLst>
          </p:cNvPr>
          <p:cNvSpPr txBox="1"/>
          <p:nvPr/>
        </p:nvSpPr>
        <p:spPr>
          <a:xfrm>
            <a:off x="5035446" y="5241341"/>
            <a:ext cx="407194" cy="2769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D5</a:t>
            </a:r>
          </a:p>
        </p:txBody>
      </p:sp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B4AD49D7-0A72-4E4F-BC06-77BD629CA03C}"/>
              </a:ext>
            </a:extLst>
          </p:cNvPr>
          <p:cNvCxnSpPr>
            <a:cxnSpLocks/>
          </p:cNvCxnSpPr>
          <p:nvPr/>
        </p:nvCxnSpPr>
        <p:spPr>
          <a:xfrm>
            <a:off x="5614246" y="5619517"/>
            <a:ext cx="1556237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ECF6CDBC-A65B-4B98-98F6-24F62E2EE121}"/>
              </a:ext>
            </a:extLst>
          </p:cNvPr>
          <p:cNvSpPr txBox="1"/>
          <p:nvPr/>
        </p:nvSpPr>
        <p:spPr>
          <a:xfrm>
            <a:off x="5016440" y="5585842"/>
            <a:ext cx="39610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D6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1E0B338C-9BEB-47BB-8CD6-E096EB4728D6}"/>
              </a:ext>
            </a:extLst>
          </p:cNvPr>
          <p:cNvSpPr txBox="1"/>
          <p:nvPr/>
        </p:nvSpPr>
        <p:spPr>
          <a:xfrm>
            <a:off x="7120987" y="4501289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F0/0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4C50F56F-0BE6-4826-BF59-149086E2485E}"/>
              </a:ext>
            </a:extLst>
          </p:cNvPr>
          <p:cNvSpPr txBox="1"/>
          <p:nvPr/>
        </p:nvSpPr>
        <p:spPr>
          <a:xfrm>
            <a:off x="8315471" y="4201060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F0/1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F617DCB2-87FF-4223-BB2A-25096E3A8FF0}"/>
              </a:ext>
            </a:extLst>
          </p:cNvPr>
          <p:cNvSpPr txBox="1"/>
          <p:nvPr/>
        </p:nvSpPr>
        <p:spPr>
          <a:xfrm>
            <a:off x="8000206" y="4663301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S1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37CC83B-AA74-4DBE-8122-CD95AB3EB57B}"/>
              </a:ext>
            </a:extLst>
          </p:cNvPr>
          <p:cNvSpPr txBox="1"/>
          <p:nvPr/>
        </p:nvSpPr>
        <p:spPr>
          <a:xfrm>
            <a:off x="7108743" y="5568091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F0/0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B23F3EFC-C9AE-4626-A651-D1BE67981B08}"/>
              </a:ext>
            </a:extLst>
          </p:cNvPr>
          <p:cNvSpPr txBox="1"/>
          <p:nvPr/>
        </p:nvSpPr>
        <p:spPr>
          <a:xfrm>
            <a:off x="8297423" y="5376988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F0/1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47850487-0A2A-4981-BBC3-2D172210D5F4}"/>
              </a:ext>
            </a:extLst>
          </p:cNvPr>
          <p:cNvSpPr txBox="1"/>
          <p:nvPr/>
        </p:nvSpPr>
        <p:spPr>
          <a:xfrm>
            <a:off x="7785770" y="5215229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S1</a:t>
            </a:r>
          </a:p>
        </p:txBody>
      </p:sp>
      <p:cxnSp>
        <p:nvCxnSpPr>
          <p:cNvPr id="93" name="Conector: curvado 92">
            <a:extLst>
              <a:ext uri="{FF2B5EF4-FFF2-40B4-BE49-F238E27FC236}">
                <a16:creationId xmlns:a16="http://schemas.microsoft.com/office/drawing/2014/main" id="{C660A178-E996-4650-B970-886B3E0D1D6F}"/>
              </a:ext>
            </a:extLst>
          </p:cNvPr>
          <p:cNvCxnSpPr>
            <a:cxnSpLocks/>
          </p:cNvCxnSpPr>
          <p:nvPr/>
        </p:nvCxnSpPr>
        <p:spPr>
          <a:xfrm rot="5400000">
            <a:off x="7564380" y="4922884"/>
            <a:ext cx="610803" cy="32637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5F6DEB4-4DA2-4F5D-A024-670D5E475835}"/>
              </a:ext>
            </a:extLst>
          </p:cNvPr>
          <p:cNvSpPr/>
          <p:nvPr/>
        </p:nvSpPr>
        <p:spPr>
          <a:xfrm>
            <a:off x="6621795" y="330721"/>
            <a:ext cx="4509264" cy="617743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D2DFE87F-D8A8-420A-AD21-A8ECF1E79AAC}"/>
              </a:ext>
            </a:extLst>
          </p:cNvPr>
          <p:cNvCxnSpPr>
            <a:stCxn id="33" idx="3"/>
          </p:cNvCxnSpPr>
          <p:nvPr/>
        </p:nvCxnSpPr>
        <p:spPr>
          <a:xfrm>
            <a:off x="8346546" y="1644443"/>
            <a:ext cx="1168269" cy="12280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: curvado 96">
            <a:extLst>
              <a:ext uri="{FF2B5EF4-FFF2-40B4-BE49-F238E27FC236}">
                <a16:creationId xmlns:a16="http://schemas.microsoft.com/office/drawing/2014/main" id="{E6CC8027-780E-4341-8592-885D46C28E12}"/>
              </a:ext>
            </a:extLst>
          </p:cNvPr>
          <p:cNvCxnSpPr>
            <a:cxnSpLocks/>
          </p:cNvCxnSpPr>
          <p:nvPr/>
        </p:nvCxnSpPr>
        <p:spPr>
          <a:xfrm flipV="1">
            <a:off x="8380550" y="2964197"/>
            <a:ext cx="1014124" cy="6504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: angular 101">
            <a:extLst>
              <a:ext uri="{FF2B5EF4-FFF2-40B4-BE49-F238E27FC236}">
                <a16:creationId xmlns:a16="http://schemas.microsoft.com/office/drawing/2014/main" id="{DE150C00-E8C0-471B-BF78-7959785F4D8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54061" y="3635081"/>
            <a:ext cx="2565117" cy="1713139"/>
          </a:xfrm>
          <a:prstGeom prst="bentConnector3">
            <a:avLst>
              <a:gd name="adj1" fmla="val 75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: angular 105">
            <a:extLst>
              <a:ext uri="{FF2B5EF4-FFF2-40B4-BE49-F238E27FC236}">
                <a16:creationId xmlns:a16="http://schemas.microsoft.com/office/drawing/2014/main" id="{FA13DD3C-7E0A-41D5-A069-A4CB8BEA56B7}"/>
              </a:ext>
            </a:extLst>
          </p:cNvPr>
          <p:cNvCxnSpPr>
            <a:cxnSpLocks/>
          </p:cNvCxnSpPr>
          <p:nvPr/>
        </p:nvCxnSpPr>
        <p:spPr>
          <a:xfrm flipV="1">
            <a:off x="8380469" y="3209091"/>
            <a:ext cx="1321530" cy="131977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: curvado 119">
            <a:extLst>
              <a:ext uri="{FF2B5EF4-FFF2-40B4-BE49-F238E27FC236}">
                <a16:creationId xmlns:a16="http://schemas.microsoft.com/office/drawing/2014/main" id="{39C48F48-DAD1-4B8D-A4BF-301ECD131BAD}"/>
              </a:ext>
            </a:extLst>
          </p:cNvPr>
          <p:cNvCxnSpPr>
            <a:cxnSpLocks/>
          </p:cNvCxnSpPr>
          <p:nvPr/>
        </p:nvCxnSpPr>
        <p:spPr>
          <a:xfrm flipV="1">
            <a:off x="10524677" y="2873623"/>
            <a:ext cx="1014124" cy="6504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6878DA83-D60E-4E9A-B401-474FD794DE28}"/>
              </a:ext>
            </a:extLst>
          </p:cNvPr>
          <p:cNvSpPr txBox="1"/>
          <p:nvPr/>
        </p:nvSpPr>
        <p:spPr>
          <a:xfrm>
            <a:off x="11533875" y="2732352"/>
            <a:ext cx="542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PD4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32FF7D8-E5E9-4DCD-AFA3-1834D8F26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49430"/>
              </p:ext>
            </p:extLst>
          </p:nvPr>
        </p:nvGraphicFramePr>
        <p:xfrm>
          <a:off x="7170483" y="399146"/>
          <a:ext cx="35052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3798867347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12813670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208802598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201121045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15290632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77781916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93417666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425812022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82793826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93006459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951943019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382856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PD1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PD2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PD3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PD4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2706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0876952"/>
                  </a:ext>
                </a:extLst>
              </a:tr>
            </a:tbl>
          </a:graphicData>
        </a:graphic>
      </p:graphicFrame>
      <p:sp>
        <p:nvSpPr>
          <p:cNvPr id="67" name="Título 3">
            <a:extLst>
              <a:ext uri="{FF2B5EF4-FFF2-40B4-BE49-F238E27FC236}">
                <a16:creationId xmlns:a16="http://schemas.microsoft.com/office/drawing/2014/main" id="{57FF36E7-2745-4091-A7ED-F6E6D778CFEC}"/>
              </a:ext>
            </a:extLst>
          </p:cNvPr>
          <p:cNvSpPr txBox="1">
            <a:spLocks/>
          </p:cNvSpPr>
          <p:nvPr/>
        </p:nvSpPr>
        <p:spPr>
          <a:xfrm>
            <a:off x="3236390" y="833138"/>
            <a:ext cx="1894902" cy="49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>
                <a:latin typeface="Consolas" panose="020B0609020204030204" pitchFamily="49" charset="0"/>
              </a:rPr>
              <a:t>Maqueta 5</a:t>
            </a:r>
          </a:p>
        </p:txBody>
      </p:sp>
      <p:sp>
        <p:nvSpPr>
          <p:cNvPr id="68" name="Título 3">
            <a:extLst>
              <a:ext uri="{FF2B5EF4-FFF2-40B4-BE49-F238E27FC236}">
                <a16:creationId xmlns:a16="http://schemas.microsoft.com/office/drawing/2014/main" id="{9971CA1F-F700-4B3E-A726-F904F1BB4F4F}"/>
              </a:ext>
            </a:extLst>
          </p:cNvPr>
          <p:cNvSpPr txBox="1">
            <a:spLocks/>
          </p:cNvSpPr>
          <p:nvPr/>
        </p:nvSpPr>
        <p:spPr>
          <a:xfrm>
            <a:off x="3156936" y="3737853"/>
            <a:ext cx="1894902" cy="49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>
                <a:latin typeface="Consolas" panose="020B0609020204030204" pitchFamily="49" charset="0"/>
              </a:rPr>
              <a:t>Maqueta 6</a:t>
            </a:r>
          </a:p>
        </p:txBody>
      </p:sp>
      <p:sp>
        <p:nvSpPr>
          <p:cNvPr id="69" name="Marcador de contenido 4">
            <a:extLst>
              <a:ext uri="{FF2B5EF4-FFF2-40B4-BE49-F238E27FC236}">
                <a16:creationId xmlns:a16="http://schemas.microsoft.com/office/drawing/2014/main" id="{62909FB2-D992-4DC0-B8C9-EEA645FB56CD}"/>
              </a:ext>
            </a:extLst>
          </p:cNvPr>
          <p:cNvSpPr txBox="1">
            <a:spLocks/>
          </p:cNvSpPr>
          <p:nvPr/>
        </p:nvSpPr>
        <p:spPr>
          <a:xfrm>
            <a:off x="5466061" y="2617497"/>
            <a:ext cx="1674042" cy="2914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200" b="1" dirty="0"/>
              <a:t>192.168.25.0/24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FA755AF-9468-4BC0-A8BE-B527A569DFE3}"/>
              </a:ext>
            </a:extLst>
          </p:cNvPr>
          <p:cNvSpPr txBox="1"/>
          <p:nvPr/>
        </p:nvSpPr>
        <p:spPr>
          <a:xfrm>
            <a:off x="5434462" y="1547521"/>
            <a:ext cx="15461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sz="1200" b="1" dirty="0"/>
              <a:t>192.168.15.0/24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2E82DC15-D05E-43C3-8CDD-58E2F04F72C0}"/>
              </a:ext>
            </a:extLst>
          </p:cNvPr>
          <p:cNvSpPr txBox="1"/>
          <p:nvPr/>
        </p:nvSpPr>
        <p:spPr>
          <a:xfrm>
            <a:off x="8288596" y="2075662"/>
            <a:ext cx="20138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sz="1200" b="1" dirty="0">
                <a:solidFill>
                  <a:srgbClr val="FF0000"/>
                </a:solidFill>
              </a:rPr>
              <a:t>192.168.10.16/30</a:t>
            </a:r>
          </a:p>
        </p:txBody>
      </p:sp>
      <p:sp>
        <p:nvSpPr>
          <p:cNvPr id="72" name="Marcador de contenido 4">
            <a:extLst>
              <a:ext uri="{FF2B5EF4-FFF2-40B4-BE49-F238E27FC236}">
                <a16:creationId xmlns:a16="http://schemas.microsoft.com/office/drawing/2014/main" id="{49AF7FB4-9B66-43D3-B662-452EAD37A82C}"/>
              </a:ext>
            </a:extLst>
          </p:cNvPr>
          <p:cNvSpPr txBox="1">
            <a:spLocks/>
          </p:cNvSpPr>
          <p:nvPr/>
        </p:nvSpPr>
        <p:spPr>
          <a:xfrm>
            <a:off x="5468903" y="5389917"/>
            <a:ext cx="1674042" cy="2914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200" b="1" dirty="0"/>
              <a:t>192.168.26.0/24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979CA922-52E7-40A3-A5B3-D6672FF144D9}"/>
              </a:ext>
            </a:extLst>
          </p:cNvPr>
          <p:cNvSpPr txBox="1"/>
          <p:nvPr/>
        </p:nvSpPr>
        <p:spPr>
          <a:xfrm>
            <a:off x="5428511" y="4319941"/>
            <a:ext cx="15461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sz="1200" b="1" dirty="0"/>
              <a:t>192.168.16.0/24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68B0999C-8385-4CA0-8B92-CAAFAE373B8A}"/>
              </a:ext>
            </a:extLst>
          </p:cNvPr>
          <p:cNvSpPr txBox="1"/>
          <p:nvPr/>
        </p:nvSpPr>
        <p:spPr>
          <a:xfrm>
            <a:off x="8352986" y="4865839"/>
            <a:ext cx="20138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sz="1200" b="1" dirty="0">
                <a:solidFill>
                  <a:srgbClr val="FF0000"/>
                </a:solidFill>
              </a:rPr>
              <a:t>192.168.10.20/30</a:t>
            </a:r>
          </a:p>
        </p:txBody>
      </p:sp>
      <p:graphicFrame>
        <p:nvGraphicFramePr>
          <p:cNvPr id="99" name="Tabla 98">
            <a:extLst>
              <a:ext uri="{FF2B5EF4-FFF2-40B4-BE49-F238E27FC236}">
                <a16:creationId xmlns:a16="http://schemas.microsoft.com/office/drawing/2014/main" id="{EA4A2AF5-4FF3-4643-B4DA-3DAC71104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241044"/>
              </p:ext>
            </p:extLst>
          </p:nvPr>
        </p:nvGraphicFramePr>
        <p:xfrm>
          <a:off x="877435" y="4425849"/>
          <a:ext cx="11684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145961076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4165366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57157666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370851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P13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P15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P16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1488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6377224"/>
                  </a:ext>
                </a:extLst>
              </a:tr>
            </a:tbl>
          </a:graphicData>
        </a:graphic>
      </p:graphicFrame>
      <p:graphicFrame>
        <p:nvGraphicFramePr>
          <p:cNvPr id="101" name="Tabla 100">
            <a:extLst>
              <a:ext uri="{FF2B5EF4-FFF2-40B4-BE49-F238E27FC236}">
                <a16:creationId xmlns:a16="http://schemas.microsoft.com/office/drawing/2014/main" id="{18B7DEB3-CE37-426D-86DD-510F03B88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389316"/>
              </p:ext>
            </p:extLst>
          </p:nvPr>
        </p:nvGraphicFramePr>
        <p:xfrm>
          <a:off x="860858" y="3662533"/>
          <a:ext cx="11684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4346116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413479405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90835701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6410176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6763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424753"/>
                  </a:ext>
                </a:extLst>
              </a:tr>
            </a:tbl>
          </a:graphicData>
        </a:graphic>
      </p:graphicFrame>
      <p:sp>
        <p:nvSpPr>
          <p:cNvPr id="103" name="CuadroTexto 102">
            <a:extLst>
              <a:ext uri="{FF2B5EF4-FFF2-40B4-BE49-F238E27FC236}">
                <a16:creationId xmlns:a16="http://schemas.microsoft.com/office/drawing/2014/main" id="{15C67486-B3DF-40F3-8BD9-629F24F4C5C3}"/>
              </a:ext>
            </a:extLst>
          </p:cNvPr>
          <p:cNvSpPr txBox="1"/>
          <p:nvPr/>
        </p:nvSpPr>
        <p:spPr>
          <a:xfrm>
            <a:off x="588898" y="3136797"/>
            <a:ext cx="17514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/>
              <a:t>Tomas conexión a red UHU (+ cables tomas suelo)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4829B556-2772-4D01-9323-2DFCB6B86E7C}"/>
              </a:ext>
            </a:extLst>
          </p:cNvPr>
          <p:cNvSpPr txBox="1"/>
          <p:nvPr/>
        </p:nvSpPr>
        <p:spPr>
          <a:xfrm>
            <a:off x="718927" y="4114596"/>
            <a:ext cx="20526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Tomas conexión a rack P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9E67CE50-80E9-49F9-96F0-6D9B2EFB81F9}"/>
              </a:ext>
            </a:extLst>
          </p:cNvPr>
          <p:cNvSpPr txBox="1"/>
          <p:nvPr/>
        </p:nvSpPr>
        <p:spPr>
          <a:xfrm>
            <a:off x="69529" y="246738"/>
            <a:ext cx="31194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err="1">
                <a:latin typeface="Consolas" panose="020B0609020204030204" pitchFamily="49" charset="0"/>
              </a:rPr>
              <a:t>PCv</a:t>
            </a:r>
            <a:r>
              <a:rPr lang="es-ES" sz="1200" dirty="0">
                <a:latin typeface="Consolas" panose="020B0609020204030204" pitchFamily="49" charset="0"/>
              </a:rPr>
              <a:t> tiene dos </a:t>
            </a:r>
            <a:r>
              <a:rPr lang="es-ES" sz="1200" dirty="0" err="1">
                <a:latin typeface="Consolas" panose="020B0609020204030204" pitchFamily="49" charset="0"/>
              </a:rPr>
              <a:t>NICs</a:t>
            </a:r>
            <a:r>
              <a:rPr lang="es-ES" sz="1200" dirty="0">
                <a:latin typeface="Consolas" panose="020B0609020204030204" pitchFamily="49" charset="0"/>
              </a:rPr>
              <a:t>, la que está debajo del puerto serie deberá estar siempre conectada a la toma de la maqueta correspondiente. </a:t>
            </a:r>
          </a:p>
          <a:p>
            <a:pPr algn="just"/>
            <a:r>
              <a:rPr lang="es-ES" sz="1200" dirty="0">
                <a:latin typeface="Consolas" panose="020B0609020204030204" pitchFamily="49" charset="0"/>
              </a:rPr>
              <a:t>La otra, la más externa, podrá utilizarse para conectarse a Internet (Tomas </a:t>
            </a:r>
            <a:r>
              <a:rPr lang="es-ES" sz="1200" dirty="0" err="1">
                <a:latin typeface="Consolas" panose="020B0609020204030204" pitchFamily="49" charset="0"/>
              </a:rPr>
              <a:t>Exx</a:t>
            </a:r>
            <a:r>
              <a:rPr lang="es-ES" sz="1200" dirty="0">
                <a:latin typeface="Consolas" panose="020B0609020204030204" pitchFamily="49" charset="0"/>
              </a:rPr>
              <a:t> -red UHU) o al rack P (tomas </a:t>
            </a:r>
            <a:r>
              <a:rPr lang="es-ES" sz="1200" dirty="0" err="1">
                <a:latin typeface="Consolas" panose="020B0609020204030204" pitchFamily="49" charset="0"/>
              </a:rPr>
              <a:t>Pxx</a:t>
            </a:r>
            <a:r>
              <a:rPr lang="es-ES" sz="1200" dirty="0">
                <a:latin typeface="Consolas" panose="020B0609020204030204" pitchFamily="49" charset="0"/>
              </a:rPr>
              <a:t>).</a:t>
            </a:r>
          </a:p>
          <a:p>
            <a:pPr algn="just"/>
            <a:endParaRPr lang="es-ES" sz="1200" dirty="0">
              <a:latin typeface="Consolas" panose="020B0609020204030204" pitchFamily="49" charset="0"/>
            </a:endParaRPr>
          </a:p>
          <a:p>
            <a:pPr algn="just"/>
            <a:r>
              <a:rPr lang="es-ES" sz="1200" b="1" dirty="0">
                <a:latin typeface="Consolas" panose="020B0609020204030204" pitchFamily="49" charset="0"/>
              </a:rPr>
              <a:t>PC</a:t>
            </a:r>
            <a:r>
              <a:rPr lang="es-ES" sz="900" b="1" dirty="0">
                <a:latin typeface="Consolas" panose="020B0609020204030204" pitchFamily="49" charset="0"/>
              </a:rPr>
              <a:t>N</a:t>
            </a:r>
            <a:r>
              <a:rPr lang="es-ES" sz="1200" dirty="0">
                <a:latin typeface="Consolas" panose="020B0609020204030204" pitchFamily="49" charset="0"/>
              </a:rPr>
              <a:t> sólo tiene una NIC, deberá cambiarse, según necesidad, para conectarse Internet (Tomas </a:t>
            </a:r>
            <a:r>
              <a:rPr lang="es-ES" sz="1200" dirty="0" err="1">
                <a:latin typeface="Consolas" panose="020B0609020204030204" pitchFamily="49" charset="0"/>
              </a:rPr>
              <a:t>Exx</a:t>
            </a:r>
            <a:r>
              <a:rPr lang="es-ES" sz="1200" dirty="0">
                <a:latin typeface="Consolas" panose="020B0609020204030204" pitchFamily="49" charset="0"/>
              </a:rPr>
              <a:t> -red UHU), al rack P  (tomas </a:t>
            </a:r>
            <a:r>
              <a:rPr lang="es-ES" sz="1200" dirty="0" err="1">
                <a:latin typeface="Consolas" panose="020B0609020204030204" pitchFamily="49" charset="0"/>
              </a:rPr>
              <a:t>Pxx</a:t>
            </a:r>
            <a:r>
              <a:rPr lang="es-ES" sz="1200" dirty="0">
                <a:latin typeface="Consolas" panose="020B0609020204030204" pitchFamily="49" charset="0"/>
              </a:rPr>
              <a:t>) o a la toma de la maqueta correspondiente.</a:t>
            </a:r>
          </a:p>
          <a:p>
            <a:pPr algn="just"/>
            <a:r>
              <a:rPr lang="es-ES" sz="12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490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spennock\Unicon\Griffin_Development\Lab_Development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4874" y="5444984"/>
            <a:ext cx="838200" cy="611188"/>
          </a:xfrm>
          <a:prstGeom prst="rect">
            <a:avLst/>
          </a:prstGeom>
          <a:noFill/>
        </p:spPr>
      </p:pic>
      <p:pic>
        <p:nvPicPr>
          <p:cNvPr id="16" name="Picture 4" descr="C:\Users\spennock\Unicon\Griffin_Development\Lab_Development\topology_icons_2012_11_14\topology_icons_2012_11_14\na_graphics_lib_24_computer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29792" y="2356945"/>
            <a:ext cx="728431" cy="607025"/>
          </a:xfrm>
          <a:prstGeom prst="rect">
            <a:avLst/>
          </a:prstGeom>
          <a:noFill/>
        </p:spPr>
      </p:pic>
      <p:pic>
        <p:nvPicPr>
          <p:cNvPr id="32" name="Picture 2" descr="C:\Users\spennock\Unicon\Griffin_Development\Lab_Development\topology_icons_2012_11_14\topology_icons_2012_11_14\na_graphics_lib_105_router.png">
            <a:extLst>
              <a:ext uri="{FF2B5EF4-FFF2-40B4-BE49-F238E27FC236}">
                <a16:creationId xmlns:a16="http://schemas.microsoft.com/office/drawing/2014/main" id="{0773448C-0B6D-417A-93BE-D5368574D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9006" y="2536662"/>
            <a:ext cx="838200" cy="611188"/>
          </a:xfrm>
          <a:prstGeom prst="rect">
            <a:avLst/>
          </a:prstGeom>
          <a:noFill/>
        </p:spPr>
      </p:pic>
      <p:pic>
        <p:nvPicPr>
          <p:cNvPr id="33" name="Picture 2" descr="C:\Users\spennock\Unicon\Griffin_Development\Lab_Development\topology_icons_2012_11_14\topology_icons_2012_11_14\na_graphics_lib_105_router.png">
            <a:extLst>
              <a:ext uri="{FF2B5EF4-FFF2-40B4-BE49-F238E27FC236}">
                <a16:creationId xmlns:a16="http://schemas.microsoft.com/office/drawing/2014/main" id="{7DBD8F6C-A46C-46EF-9E22-7B38DB659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7133" y="1338849"/>
            <a:ext cx="838200" cy="611188"/>
          </a:xfrm>
          <a:prstGeom prst="rect">
            <a:avLst/>
          </a:prstGeom>
          <a:noFill/>
        </p:spPr>
      </p:pic>
      <p:pic>
        <p:nvPicPr>
          <p:cNvPr id="34" name="Picture 4" descr="C:\Users\spennock\Unicon\Griffin_Development\Lab_Development\topology_icons_2012_11_14\topology_icons_2012_11_14\na_graphics_lib_24_computer.png">
            <a:extLst>
              <a:ext uri="{FF2B5EF4-FFF2-40B4-BE49-F238E27FC236}">
                <a16:creationId xmlns:a16="http://schemas.microsoft.com/office/drawing/2014/main" id="{DA2D5A6A-26A8-4BE9-B23D-9ECBAC7B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20985" y="1389567"/>
            <a:ext cx="728431" cy="607025"/>
          </a:xfrm>
          <a:prstGeom prst="rect">
            <a:avLst/>
          </a:prstGeom>
          <a:noFill/>
        </p:spPr>
      </p:pic>
      <p:pic>
        <p:nvPicPr>
          <p:cNvPr id="56" name="Picture 2" descr="C:\Users\spennock\Unicon\Griffin_Development\Lab_Development\topology_icons_2012_11_14\topology_icons_2012_11_14\na_graphics_lib_105_router.png">
            <a:extLst>
              <a:ext uri="{FF2B5EF4-FFF2-40B4-BE49-F238E27FC236}">
                <a16:creationId xmlns:a16="http://schemas.microsoft.com/office/drawing/2014/main" id="{A34F9AAC-8295-4C2B-8687-C479AE72B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6348" y="4108484"/>
            <a:ext cx="838200" cy="611188"/>
          </a:xfrm>
          <a:prstGeom prst="rect">
            <a:avLst/>
          </a:prstGeom>
          <a:noFill/>
        </p:spPr>
      </p:pic>
      <p:pic>
        <p:nvPicPr>
          <p:cNvPr id="57" name="Picture 4" descr="C:\Program Files (x86)\Sandbox\Development\Assessments\Resources\topology_icons_2012_11_14\topology_icons_2012_11_14\na_graphics_lib_150_switch-workgroup.png">
            <a:extLst>
              <a:ext uri="{FF2B5EF4-FFF2-40B4-BE49-F238E27FC236}">
                <a16:creationId xmlns:a16="http://schemas.microsoft.com/office/drawing/2014/main" id="{882FF3D9-E2C1-4628-9777-CCACF59AA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45592" y="2735438"/>
            <a:ext cx="1005523" cy="4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:\Users\spennock\Unicon\Griffin_Development\Lab_Development\topology_icons_2012_11_14\topology_icons_2012_11_14\na_graphics_lib_24_computer.png">
            <a:extLst>
              <a:ext uri="{FF2B5EF4-FFF2-40B4-BE49-F238E27FC236}">
                <a16:creationId xmlns:a16="http://schemas.microsoft.com/office/drawing/2014/main" id="{CF1A0BE1-FA55-4DBA-ACAD-793137E9D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1224" y="5256095"/>
            <a:ext cx="728431" cy="607025"/>
          </a:xfrm>
          <a:prstGeom prst="rect">
            <a:avLst/>
          </a:prstGeom>
          <a:noFill/>
        </p:spPr>
      </p:pic>
      <p:pic>
        <p:nvPicPr>
          <p:cNvPr id="28" name="Picture 4" descr="C:\Users\spennock\Unicon\Griffin_Development\Lab_Development\topology_icons_2012_11_14\topology_icons_2012_11_14\na_graphics_lib_24_computer.png">
            <a:extLst>
              <a:ext uri="{FF2B5EF4-FFF2-40B4-BE49-F238E27FC236}">
                <a16:creationId xmlns:a16="http://schemas.microsoft.com/office/drawing/2014/main" id="{F8810CDE-E168-4F8C-920C-76926980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04001" y="4214157"/>
            <a:ext cx="728431" cy="607025"/>
          </a:xfrm>
          <a:prstGeom prst="rect">
            <a:avLst/>
          </a:prstGeom>
          <a:noFill/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682F4F37-E6C2-4A23-84FC-4D45C925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707" y="6021279"/>
            <a:ext cx="1894902" cy="494703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Consolas" panose="020B0609020204030204" pitchFamily="49" charset="0"/>
              </a:rPr>
              <a:t>RACK E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2A35D87-6D86-41B1-8ED4-35249B6CD66E}"/>
              </a:ext>
            </a:extLst>
          </p:cNvPr>
          <p:cNvSpPr txBox="1"/>
          <p:nvPr/>
        </p:nvSpPr>
        <p:spPr>
          <a:xfrm>
            <a:off x="7567210" y="15982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2801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53E53F1-F6C7-4850-9301-83DC6BA4CD78}"/>
              </a:ext>
            </a:extLst>
          </p:cNvPr>
          <p:cNvSpPr txBox="1"/>
          <p:nvPr/>
        </p:nvSpPr>
        <p:spPr>
          <a:xfrm>
            <a:off x="9445592" y="2897315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SW - 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ACF674E-A4AB-4B03-966E-D25A07AC5815}"/>
              </a:ext>
            </a:extLst>
          </p:cNvPr>
          <p:cNvSpPr txBox="1"/>
          <p:nvPr/>
        </p:nvSpPr>
        <p:spPr>
          <a:xfrm>
            <a:off x="7567210" y="27941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2801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67B2CB1-7352-4BBD-B70F-8FBE63A167C9}"/>
              </a:ext>
            </a:extLst>
          </p:cNvPr>
          <p:cNvSpPr txBox="1"/>
          <p:nvPr/>
        </p:nvSpPr>
        <p:spPr>
          <a:xfrm>
            <a:off x="7619076" y="43743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2801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33686E6-27E5-4745-942D-57C5099A2CE5}"/>
              </a:ext>
            </a:extLst>
          </p:cNvPr>
          <p:cNvSpPr txBox="1"/>
          <p:nvPr/>
        </p:nvSpPr>
        <p:spPr>
          <a:xfrm>
            <a:off x="7609861" y="57419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2801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136BD06-D22E-4A39-8AD4-0397929DE3E6}"/>
              </a:ext>
            </a:extLst>
          </p:cNvPr>
          <p:cNvSpPr txBox="1"/>
          <p:nvPr/>
        </p:nvSpPr>
        <p:spPr>
          <a:xfrm>
            <a:off x="4199397" y="239771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PC</a:t>
            </a:r>
            <a:r>
              <a:rPr lang="es-ES" sz="1200" dirty="0"/>
              <a:t>N</a:t>
            </a:r>
            <a:endParaRPr lang="es-E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BEE372B-F5AD-4A56-8ED2-3F1FD5904B39}"/>
              </a:ext>
            </a:extLst>
          </p:cNvPr>
          <p:cNvSpPr txBox="1"/>
          <p:nvPr/>
        </p:nvSpPr>
        <p:spPr>
          <a:xfrm>
            <a:off x="4181083" y="141360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PC</a:t>
            </a:r>
            <a:r>
              <a:rPr lang="es-ES" sz="1200" dirty="0"/>
              <a:t>V</a:t>
            </a:r>
            <a:endParaRPr lang="es-E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FF13464-403B-4751-A46E-93F84569D94D}"/>
              </a:ext>
            </a:extLst>
          </p:cNvPr>
          <p:cNvSpPr txBox="1"/>
          <p:nvPr/>
        </p:nvSpPr>
        <p:spPr>
          <a:xfrm>
            <a:off x="4129208" y="528650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PC</a:t>
            </a:r>
            <a:r>
              <a:rPr lang="es-ES" sz="1200" dirty="0"/>
              <a:t>N</a:t>
            </a:r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C820612-78E5-4455-8CCA-71400D3343B7}"/>
              </a:ext>
            </a:extLst>
          </p:cNvPr>
          <p:cNvSpPr txBox="1"/>
          <p:nvPr/>
        </p:nvSpPr>
        <p:spPr>
          <a:xfrm>
            <a:off x="4191220" y="42417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PC</a:t>
            </a:r>
            <a:r>
              <a:rPr lang="es-ES" sz="1200" dirty="0"/>
              <a:t>V</a:t>
            </a:r>
            <a:endParaRPr lang="es-ES" dirty="0"/>
          </a:p>
        </p:txBody>
      </p:sp>
      <p:cxnSp>
        <p:nvCxnSpPr>
          <p:cNvPr id="5" name="Conector: curvado 4">
            <a:extLst>
              <a:ext uri="{FF2B5EF4-FFF2-40B4-BE49-F238E27FC236}">
                <a16:creationId xmlns:a16="http://schemas.microsoft.com/office/drawing/2014/main" id="{84584EC4-8325-4DE5-A64E-CC2A0075E17C}"/>
              </a:ext>
            </a:extLst>
          </p:cNvPr>
          <p:cNvCxnSpPr>
            <a:cxnSpLocks/>
          </p:cNvCxnSpPr>
          <p:nvPr/>
        </p:nvCxnSpPr>
        <p:spPr>
          <a:xfrm>
            <a:off x="5554873" y="1533570"/>
            <a:ext cx="1556237" cy="12700"/>
          </a:xfrm>
          <a:prstGeom prst="curved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16A9D004-A460-4E34-8700-63AFF5C28DF6}"/>
              </a:ext>
            </a:extLst>
          </p:cNvPr>
          <p:cNvSpPr txBox="1"/>
          <p:nvPr/>
        </p:nvSpPr>
        <p:spPr>
          <a:xfrm>
            <a:off x="5000849" y="1383266"/>
            <a:ext cx="363408" cy="2769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E1</a:t>
            </a:r>
          </a:p>
        </p:txBody>
      </p:sp>
      <p:cxnSp>
        <p:nvCxnSpPr>
          <p:cNvPr id="44" name="Conector: curvado 43">
            <a:extLst>
              <a:ext uri="{FF2B5EF4-FFF2-40B4-BE49-F238E27FC236}">
                <a16:creationId xmlns:a16="http://schemas.microsoft.com/office/drawing/2014/main" id="{8CFE003B-0A50-4A91-BA50-C4024D5C16B6}"/>
              </a:ext>
            </a:extLst>
          </p:cNvPr>
          <p:cNvCxnSpPr>
            <a:cxnSpLocks/>
          </p:cNvCxnSpPr>
          <p:nvPr/>
        </p:nvCxnSpPr>
        <p:spPr>
          <a:xfrm>
            <a:off x="5544478" y="1770232"/>
            <a:ext cx="1556237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7E26341-DA06-4D80-8B2C-3B077163C82C}"/>
              </a:ext>
            </a:extLst>
          </p:cNvPr>
          <p:cNvSpPr txBox="1"/>
          <p:nvPr/>
        </p:nvSpPr>
        <p:spPr>
          <a:xfrm>
            <a:off x="4999427" y="1710182"/>
            <a:ext cx="37107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E2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9AD23F7-F059-4401-9959-CEA655F341DB}"/>
              </a:ext>
            </a:extLst>
          </p:cNvPr>
          <p:cNvSpPr txBox="1"/>
          <p:nvPr/>
        </p:nvSpPr>
        <p:spPr>
          <a:xfrm>
            <a:off x="7134544" y="1659822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F0/0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557C8E4-9FED-4897-97DB-102394973BCB}"/>
              </a:ext>
            </a:extLst>
          </p:cNvPr>
          <p:cNvSpPr txBox="1"/>
          <p:nvPr/>
        </p:nvSpPr>
        <p:spPr>
          <a:xfrm>
            <a:off x="8297075" y="1388569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F0/1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FD6F0D67-8FCF-4938-AB6B-5A8E64F78B04}"/>
              </a:ext>
            </a:extLst>
          </p:cNvPr>
          <p:cNvSpPr txBox="1"/>
          <p:nvPr/>
        </p:nvSpPr>
        <p:spPr>
          <a:xfrm>
            <a:off x="8026007" y="1897213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S1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44E4DE54-FE78-4539-B39F-6835D21CE2C3}"/>
              </a:ext>
            </a:extLst>
          </p:cNvPr>
          <p:cNvSpPr txBox="1"/>
          <p:nvPr/>
        </p:nvSpPr>
        <p:spPr>
          <a:xfrm>
            <a:off x="7164394" y="2981153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F0/0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4507B5B-D9FF-48D5-BB89-5C90105A2391}"/>
              </a:ext>
            </a:extLst>
          </p:cNvPr>
          <p:cNvSpPr txBox="1"/>
          <p:nvPr/>
        </p:nvSpPr>
        <p:spPr>
          <a:xfrm>
            <a:off x="8324258" y="2686939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F0/1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048D524-4891-452C-B5E3-45EAB31540B0}"/>
              </a:ext>
            </a:extLst>
          </p:cNvPr>
          <p:cNvSpPr txBox="1"/>
          <p:nvPr/>
        </p:nvSpPr>
        <p:spPr>
          <a:xfrm>
            <a:off x="7731579" y="2327537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S1</a:t>
            </a:r>
          </a:p>
        </p:txBody>
      </p: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1E4F1780-CDE6-42A8-A648-66CDB3188041}"/>
              </a:ext>
            </a:extLst>
          </p:cNvPr>
          <p:cNvCxnSpPr>
            <a:cxnSpLocks/>
          </p:cNvCxnSpPr>
          <p:nvPr/>
        </p:nvCxnSpPr>
        <p:spPr>
          <a:xfrm rot="5400000">
            <a:off x="7577496" y="2081483"/>
            <a:ext cx="610803" cy="32637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curvado 54">
            <a:extLst>
              <a:ext uri="{FF2B5EF4-FFF2-40B4-BE49-F238E27FC236}">
                <a16:creationId xmlns:a16="http://schemas.microsoft.com/office/drawing/2014/main" id="{41EE73B2-CDDA-4197-9B51-F3750EBB2733}"/>
              </a:ext>
            </a:extLst>
          </p:cNvPr>
          <p:cNvCxnSpPr>
            <a:cxnSpLocks/>
          </p:cNvCxnSpPr>
          <p:nvPr/>
        </p:nvCxnSpPr>
        <p:spPr>
          <a:xfrm>
            <a:off x="5603579" y="2600372"/>
            <a:ext cx="1556237" cy="12700"/>
          </a:xfrm>
          <a:prstGeom prst="curved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CCD0518C-B5B8-4C11-BD38-D6225825AC31}"/>
              </a:ext>
            </a:extLst>
          </p:cNvPr>
          <p:cNvSpPr txBox="1"/>
          <p:nvPr/>
        </p:nvSpPr>
        <p:spPr>
          <a:xfrm>
            <a:off x="5049555" y="2450068"/>
            <a:ext cx="389923" cy="2769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E3</a:t>
            </a:r>
          </a:p>
        </p:txBody>
      </p:sp>
      <p:cxnSp>
        <p:nvCxnSpPr>
          <p:cNvPr id="60" name="Conector: curvado 59">
            <a:extLst>
              <a:ext uri="{FF2B5EF4-FFF2-40B4-BE49-F238E27FC236}">
                <a16:creationId xmlns:a16="http://schemas.microsoft.com/office/drawing/2014/main" id="{655B677B-FFB6-4CAA-98D0-070B2988805F}"/>
              </a:ext>
            </a:extLst>
          </p:cNvPr>
          <p:cNvCxnSpPr>
            <a:cxnSpLocks/>
          </p:cNvCxnSpPr>
          <p:nvPr/>
        </p:nvCxnSpPr>
        <p:spPr>
          <a:xfrm>
            <a:off x="5593184" y="2837034"/>
            <a:ext cx="1556237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10F184B8-A789-4449-B587-7AAF16B366FF}"/>
              </a:ext>
            </a:extLst>
          </p:cNvPr>
          <p:cNvSpPr txBox="1"/>
          <p:nvPr/>
        </p:nvSpPr>
        <p:spPr>
          <a:xfrm>
            <a:off x="5048133" y="2776984"/>
            <a:ext cx="35959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E4</a:t>
            </a:r>
          </a:p>
        </p:txBody>
      </p:sp>
      <p:cxnSp>
        <p:nvCxnSpPr>
          <p:cNvPr id="75" name="Conector: curvado 74">
            <a:extLst>
              <a:ext uri="{FF2B5EF4-FFF2-40B4-BE49-F238E27FC236}">
                <a16:creationId xmlns:a16="http://schemas.microsoft.com/office/drawing/2014/main" id="{CAF908DA-A369-4F5A-8D80-6760BF9C2FB7}"/>
              </a:ext>
            </a:extLst>
          </p:cNvPr>
          <p:cNvCxnSpPr>
            <a:cxnSpLocks/>
          </p:cNvCxnSpPr>
          <p:nvPr/>
        </p:nvCxnSpPr>
        <p:spPr>
          <a:xfrm>
            <a:off x="5584722" y="4316053"/>
            <a:ext cx="1556237" cy="12700"/>
          </a:xfrm>
          <a:prstGeom prst="curved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6ABC550B-1B24-45C8-8AD3-95BC2ECA100E}"/>
              </a:ext>
            </a:extLst>
          </p:cNvPr>
          <p:cNvSpPr txBox="1"/>
          <p:nvPr/>
        </p:nvSpPr>
        <p:spPr>
          <a:xfrm>
            <a:off x="5030698" y="4165749"/>
            <a:ext cx="378450" cy="2769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E5</a:t>
            </a:r>
          </a:p>
        </p:txBody>
      </p:sp>
      <p:cxnSp>
        <p:nvCxnSpPr>
          <p:cNvPr id="78" name="Conector: curvado 77">
            <a:extLst>
              <a:ext uri="{FF2B5EF4-FFF2-40B4-BE49-F238E27FC236}">
                <a16:creationId xmlns:a16="http://schemas.microsoft.com/office/drawing/2014/main" id="{CB5B10A3-9411-458A-97E6-62B3A16713D9}"/>
              </a:ext>
            </a:extLst>
          </p:cNvPr>
          <p:cNvCxnSpPr>
            <a:cxnSpLocks/>
          </p:cNvCxnSpPr>
          <p:nvPr/>
        </p:nvCxnSpPr>
        <p:spPr>
          <a:xfrm>
            <a:off x="5574327" y="4552715"/>
            <a:ext cx="1556237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AAF71729-6F04-4E04-A0B2-5CB99521B9B9}"/>
              </a:ext>
            </a:extLst>
          </p:cNvPr>
          <p:cNvSpPr txBox="1"/>
          <p:nvPr/>
        </p:nvSpPr>
        <p:spPr>
          <a:xfrm>
            <a:off x="5029276" y="4492665"/>
            <a:ext cx="3784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E6</a:t>
            </a:r>
          </a:p>
        </p:txBody>
      </p:sp>
      <p:cxnSp>
        <p:nvCxnSpPr>
          <p:cNvPr id="81" name="Conector: curvado 80">
            <a:extLst>
              <a:ext uri="{FF2B5EF4-FFF2-40B4-BE49-F238E27FC236}">
                <a16:creationId xmlns:a16="http://schemas.microsoft.com/office/drawing/2014/main" id="{75944804-BE29-412E-B775-BA324EAF7BDB}"/>
              </a:ext>
            </a:extLst>
          </p:cNvPr>
          <p:cNvCxnSpPr>
            <a:cxnSpLocks/>
          </p:cNvCxnSpPr>
          <p:nvPr/>
        </p:nvCxnSpPr>
        <p:spPr>
          <a:xfrm>
            <a:off x="5633428" y="5382855"/>
            <a:ext cx="1556237" cy="12700"/>
          </a:xfrm>
          <a:prstGeom prst="curved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>
            <a:extLst>
              <a:ext uri="{FF2B5EF4-FFF2-40B4-BE49-F238E27FC236}">
                <a16:creationId xmlns:a16="http://schemas.microsoft.com/office/drawing/2014/main" id="{DD10F34E-0F33-4CE3-8A8A-853D2505D17F}"/>
              </a:ext>
            </a:extLst>
          </p:cNvPr>
          <p:cNvSpPr txBox="1"/>
          <p:nvPr/>
        </p:nvSpPr>
        <p:spPr>
          <a:xfrm>
            <a:off x="5079404" y="5232551"/>
            <a:ext cx="378451" cy="2769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E7</a:t>
            </a:r>
          </a:p>
        </p:txBody>
      </p:sp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B4AD49D7-0A72-4E4F-BC06-77BD629CA03C}"/>
              </a:ext>
            </a:extLst>
          </p:cNvPr>
          <p:cNvCxnSpPr>
            <a:cxnSpLocks/>
          </p:cNvCxnSpPr>
          <p:nvPr/>
        </p:nvCxnSpPr>
        <p:spPr>
          <a:xfrm>
            <a:off x="5623033" y="5619517"/>
            <a:ext cx="1556237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ECF6CDBC-A65B-4B98-98F6-24F62E2EE121}"/>
              </a:ext>
            </a:extLst>
          </p:cNvPr>
          <p:cNvSpPr txBox="1"/>
          <p:nvPr/>
        </p:nvSpPr>
        <p:spPr>
          <a:xfrm>
            <a:off x="5077982" y="5559467"/>
            <a:ext cx="37108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E8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1E0B338C-9BEB-47BB-8CD6-E096EB4728D6}"/>
              </a:ext>
            </a:extLst>
          </p:cNvPr>
          <p:cNvSpPr txBox="1"/>
          <p:nvPr/>
        </p:nvSpPr>
        <p:spPr>
          <a:xfrm>
            <a:off x="7129774" y="4501289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F0/0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4C50F56F-0BE6-4826-BF59-149086E2485E}"/>
              </a:ext>
            </a:extLst>
          </p:cNvPr>
          <p:cNvSpPr txBox="1"/>
          <p:nvPr/>
        </p:nvSpPr>
        <p:spPr>
          <a:xfrm>
            <a:off x="8324258" y="4201060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F0/1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F617DCB2-87FF-4223-BB2A-25096E3A8FF0}"/>
              </a:ext>
            </a:extLst>
          </p:cNvPr>
          <p:cNvSpPr txBox="1"/>
          <p:nvPr/>
        </p:nvSpPr>
        <p:spPr>
          <a:xfrm>
            <a:off x="8008993" y="4663301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S1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37CC83B-AA74-4DBE-8122-CD95AB3EB57B}"/>
              </a:ext>
            </a:extLst>
          </p:cNvPr>
          <p:cNvSpPr txBox="1"/>
          <p:nvPr/>
        </p:nvSpPr>
        <p:spPr>
          <a:xfrm>
            <a:off x="7117530" y="5568091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F0/0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B23F3EFC-C9AE-4626-A651-D1BE67981B08}"/>
              </a:ext>
            </a:extLst>
          </p:cNvPr>
          <p:cNvSpPr txBox="1"/>
          <p:nvPr/>
        </p:nvSpPr>
        <p:spPr>
          <a:xfrm>
            <a:off x="8306210" y="5376988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F0/1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47850487-0A2A-4981-BBC3-2D172210D5F4}"/>
              </a:ext>
            </a:extLst>
          </p:cNvPr>
          <p:cNvSpPr txBox="1"/>
          <p:nvPr/>
        </p:nvSpPr>
        <p:spPr>
          <a:xfrm>
            <a:off x="7794557" y="5215229"/>
            <a:ext cx="54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S1</a:t>
            </a:r>
          </a:p>
        </p:txBody>
      </p:sp>
      <p:cxnSp>
        <p:nvCxnSpPr>
          <p:cNvPr id="93" name="Conector: curvado 92">
            <a:extLst>
              <a:ext uri="{FF2B5EF4-FFF2-40B4-BE49-F238E27FC236}">
                <a16:creationId xmlns:a16="http://schemas.microsoft.com/office/drawing/2014/main" id="{C660A178-E996-4650-B970-886B3E0D1D6F}"/>
              </a:ext>
            </a:extLst>
          </p:cNvPr>
          <p:cNvCxnSpPr>
            <a:cxnSpLocks/>
          </p:cNvCxnSpPr>
          <p:nvPr/>
        </p:nvCxnSpPr>
        <p:spPr>
          <a:xfrm rot="5400000">
            <a:off x="7573167" y="4922884"/>
            <a:ext cx="610803" cy="32637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5F6DEB4-4DA2-4F5D-A024-670D5E475835}"/>
              </a:ext>
            </a:extLst>
          </p:cNvPr>
          <p:cNvSpPr/>
          <p:nvPr/>
        </p:nvSpPr>
        <p:spPr>
          <a:xfrm>
            <a:off x="6630582" y="330721"/>
            <a:ext cx="4500472" cy="617743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D2DFE87F-D8A8-420A-AD21-A8ECF1E79AAC}"/>
              </a:ext>
            </a:extLst>
          </p:cNvPr>
          <p:cNvCxnSpPr>
            <a:stCxn id="33" idx="3"/>
          </p:cNvCxnSpPr>
          <p:nvPr/>
        </p:nvCxnSpPr>
        <p:spPr>
          <a:xfrm>
            <a:off x="8355333" y="1644443"/>
            <a:ext cx="1168269" cy="12280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: curvado 96">
            <a:extLst>
              <a:ext uri="{FF2B5EF4-FFF2-40B4-BE49-F238E27FC236}">
                <a16:creationId xmlns:a16="http://schemas.microsoft.com/office/drawing/2014/main" id="{E6CC8027-780E-4341-8592-885D46C28E12}"/>
              </a:ext>
            </a:extLst>
          </p:cNvPr>
          <p:cNvCxnSpPr>
            <a:cxnSpLocks/>
          </p:cNvCxnSpPr>
          <p:nvPr/>
        </p:nvCxnSpPr>
        <p:spPr>
          <a:xfrm flipV="1">
            <a:off x="8389337" y="2964197"/>
            <a:ext cx="1014124" cy="6504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: angular 101">
            <a:extLst>
              <a:ext uri="{FF2B5EF4-FFF2-40B4-BE49-F238E27FC236}">
                <a16:creationId xmlns:a16="http://schemas.microsoft.com/office/drawing/2014/main" id="{DE150C00-E8C0-471B-BF78-7959785F4D8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62848" y="3635081"/>
            <a:ext cx="2565117" cy="1713139"/>
          </a:xfrm>
          <a:prstGeom prst="bentConnector3">
            <a:avLst>
              <a:gd name="adj1" fmla="val 75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: angular 105">
            <a:extLst>
              <a:ext uri="{FF2B5EF4-FFF2-40B4-BE49-F238E27FC236}">
                <a16:creationId xmlns:a16="http://schemas.microsoft.com/office/drawing/2014/main" id="{FA13DD3C-7E0A-41D5-A069-A4CB8BEA56B7}"/>
              </a:ext>
            </a:extLst>
          </p:cNvPr>
          <p:cNvCxnSpPr>
            <a:cxnSpLocks/>
          </p:cNvCxnSpPr>
          <p:nvPr/>
        </p:nvCxnSpPr>
        <p:spPr>
          <a:xfrm flipV="1">
            <a:off x="8389256" y="3209091"/>
            <a:ext cx="1321530" cy="131977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: curvado 71">
            <a:extLst>
              <a:ext uri="{FF2B5EF4-FFF2-40B4-BE49-F238E27FC236}">
                <a16:creationId xmlns:a16="http://schemas.microsoft.com/office/drawing/2014/main" id="{FEF27E16-5D1D-4943-BBBD-168E45B72D3E}"/>
              </a:ext>
            </a:extLst>
          </p:cNvPr>
          <p:cNvCxnSpPr>
            <a:cxnSpLocks/>
          </p:cNvCxnSpPr>
          <p:nvPr/>
        </p:nvCxnSpPr>
        <p:spPr>
          <a:xfrm flipV="1">
            <a:off x="10533464" y="2873623"/>
            <a:ext cx="1014124" cy="6504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62993A48-2A1D-4C75-AC93-1D3FE3080935}"/>
              </a:ext>
            </a:extLst>
          </p:cNvPr>
          <p:cNvSpPr txBox="1"/>
          <p:nvPr/>
        </p:nvSpPr>
        <p:spPr>
          <a:xfrm>
            <a:off x="11617482" y="2741627"/>
            <a:ext cx="542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PE4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6067E32-D40F-47AC-8938-45E677708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486168"/>
              </p:ext>
            </p:extLst>
          </p:nvPr>
        </p:nvGraphicFramePr>
        <p:xfrm>
          <a:off x="7204727" y="477532"/>
          <a:ext cx="35052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280879486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91001765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543888605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82039243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4272601113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55533453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921409698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972865388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877087027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428420762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82231149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5718042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PE1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PE2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PE3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PE4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42618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3403098"/>
                  </a:ext>
                </a:extLst>
              </a:tr>
            </a:tbl>
          </a:graphicData>
        </a:graphic>
      </p:graphicFrame>
      <p:sp>
        <p:nvSpPr>
          <p:cNvPr id="74" name="Título 3">
            <a:extLst>
              <a:ext uri="{FF2B5EF4-FFF2-40B4-BE49-F238E27FC236}">
                <a16:creationId xmlns:a16="http://schemas.microsoft.com/office/drawing/2014/main" id="{0A19C40D-BA87-4F6F-9614-5D890451AE56}"/>
              </a:ext>
            </a:extLst>
          </p:cNvPr>
          <p:cNvSpPr txBox="1">
            <a:spLocks/>
          </p:cNvSpPr>
          <p:nvPr/>
        </p:nvSpPr>
        <p:spPr>
          <a:xfrm>
            <a:off x="3190572" y="921442"/>
            <a:ext cx="1894902" cy="49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>
                <a:latin typeface="Consolas" panose="020B0609020204030204" pitchFamily="49" charset="0"/>
              </a:rPr>
              <a:t>Maqueta 7</a:t>
            </a:r>
          </a:p>
        </p:txBody>
      </p:sp>
      <p:sp>
        <p:nvSpPr>
          <p:cNvPr id="77" name="Título 3">
            <a:extLst>
              <a:ext uri="{FF2B5EF4-FFF2-40B4-BE49-F238E27FC236}">
                <a16:creationId xmlns:a16="http://schemas.microsoft.com/office/drawing/2014/main" id="{D367E931-EA72-4E13-B261-38DA73C0C362}"/>
              </a:ext>
            </a:extLst>
          </p:cNvPr>
          <p:cNvSpPr txBox="1">
            <a:spLocks/>
          </p:cNvSpPr>
          <p:nvPr/>
        </p:nvSpPr>
        <p:spPr>
          <a:xfrm>
            <a:off x="3150527" y="3762454"/>
            <a:ext cx="1894902" cy="49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>
                <a:latin typeface="Consolas" panose="020B0609020204030204" pitchFamily="49" charset="0"/>
              </a:rPr>
              <a:t>Maqueta 8</a:t>
            </a:r>
          </a:p>
        </p:txBody>
      </p:sp>
      <p:sp>
        <p:nvSpPr>
          <p:cNvPr id="80" name="Marcador de contenido 4">
            <a:extLst>
              <a:ext uri="{FF2B5EF4-FFF2-40B4-BE49-F238E27FC236}">
                <a16:creationId xmlns:a16="http://schemas.microsoft.com/office/drawing/2014/main" id="{C3574D4A-CD29-42E4-81A1-63F23CE27B3A}"/>
              </a:ext>
            </a:extLst>
          </p:cNvPr>
          <p:cNvSpPr txBox="1">
            <a:spLocks/>
          </p:cNvSpPr>
          <p:nvPr/>
        </p:nvSpPr>
        <p:spPr>
          <a:xfrm>
            <a:off x="5466051" y="2617497"/>
            <a:ext cx="1674042" cy="2914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200" b="1" dirty="0"/>
              <a:t>192.168.27.0/24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18D5BD2F-31F3-42CD-85B5-BFED1D110ED0}"/>
              </a:ext>
            </a:extLst>
          </p:cNvPr>
          <p:cNvSpPr txBox="1"/>
          <p:nvPr/>
        </p:nvSpPr>
        <p:spPr>
          <a:xfrm>
            <a:off x="5443243" y="1547521"/>
            <a:ext cx="15461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sz="1200" b="1" dirty="0"/>
              <a:t>192.168.17.0/24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5BCB9ACC-C6F9-4421-94B1-23CC105BF1A0}"/>
              </a:ext>
            </a:extLst>
          </p:cNvPr>
          <p:cNvSpPr txBox="1"/>
          <p:nvPr/>
        </p:nvSpPr>
        <p:spPr>
          <a:xfrm>
            <a:off x="8402895" y="2093419"/>
            <a:ext cx="20138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sz="1200" b="1" dirty="0">
                <a:solidFill>
                  <a:srgbClr val="FF0000"/>
                </a:solidFill>
              </a:rPr>
              <a:t>192.168.10.24/30</a:t>
            </a:r>
          </a:p>
        </p:txBody>
      </p:sp>
      <p:sp>
        <p:nvSpPr>
          <p:cNvPr id="94" name="Marcador de contenido 4">
            <a:extLst>
              <a:ext uri="{FF2B5EF4-FFF2-40B4-BE49-F238E27FC236}">
                <a16:creationId xmlns:a16="http://schemas.microsoft.com/office/drawing/2014/main" id="{0091C487-A897-41C2-B268-F1CADDA6DD06}"/>
              </a:ext>
            </a:extLst>
          </p:cNvPr>
          <p:cNvSpPr txBox="1">
            <a:spLocks/>
          </p:cNvSpPr>
          <p:nvPr/>
        </p:nvSpPr>
        <p:spPr>
          <a:xfrm>
            <a:off x="5468893" y="5389917"/>
            <a:ext cx="1674042" cy="2914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200" b="1" dirty="0"/>
              <a:t>192.168.28.0/24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3C5756E9-7604-41AE-AB56-46E25A9B8761}"/>
              </a:ext>
            </a:extLst>
          </p:cNvPr>
          <p:cNvSpPr txBox="1"/>
          <p:nvPr/>
        </p:nvSpPr>
        <p:spPr>
          <a:xfrm>
            <a:off x="5428501" y="4319941"/>
            <a:ext cx="15461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sz="1200" b="1" dirty="0"/>
              <a:t>192.168.18.0/24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C841377E-38E0-40A3-AAB2-D1E8A44030B5}"/>
              </a:ext>
            </a:extLst>
          </p:cNvPr>
          <p:cNvSpPr txBox="1"/>
          <p:nvPr/>
        </p:nvSpPr>
        <p:spPr>
          <a:xfrm>
            <a:off x="8467281" y="4865839"/>
            <a:ext cx="20138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sz="1200" b="1" dirty="0">
                <a:solidFill>
                  <a:srgbClr val="FF0000"/>
                </a:solidFill>
              </a:rPr>
              <a:t>192.168.10.28/30</a:t>
            </a:r>
          </a:p>
        </p:txBody>
      </p:sp>
      <p:graphicFrame>
        <p:nvGraphicFramePr>
          <p:cNvPr id="149" name="Tabla 148">
            <a:extLst>
              <a:ext uri="{FF2B5EF4-FFF2-40B4-BE49-F238E27FC236}">
                <a16:creationId xmlns:a16="http://schemas.microsoft.com/office/drawing/2014/main" id="{EAB2D165-597E-4D7F-BB0D-F00978915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409482"/>
              </p:ext>
            </p:extLst>
          </p:nvPr>
        </p:nvGraphicFramePr>
        <p:xfrm>
          <a:off x="877975" y="4295335"/>
          <a:ext cx="11684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3590216763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85155281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55319645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5143593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P17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P19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P20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5816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830835"/>
                  </a:ext>
                </a:extLst>
              </a:tr>
            </a:tbl>
          </a:graphicData>
        </a:graphic>
      </p:graphicFrame>
      <p:graphicFrame>
        <p:nvGraphicFramePr>
          <p:cNvPr id="151" name="Tabla 150">
            <a:extLst>
              <a:ext uri="{FF2B5EF4-FFF2-40B4-BE49-F238E27FC236}">
                <a16:creationId xmlns:a16="http://schemas.microsoft.com/office/drawing/2014/main" id="{65692C3D-FD79-41E9-89CD-B6CAF45A0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953298"/>
              </p:ext>
            </p:extLst>
          </p:nvPr>
        </p:nvGraphicFramePr>
        <p:xfrm>
          <a:off x="877975" y="3487579"/>
          <a:ext cx="11684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4346116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413479405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90835701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6410176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6763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424753"/>
                  </a:ext>
                </a:extLst>
              </a:tr>
            </a:tbl>
          </a:graphicData>
        </a:graphic>
      </p:graphicFrame>
      <p:sp>
        <p:nvSpPr>
          <p:cNvPr id="152" name="CuadroTexto 151">
            <a:extLst>
              <a:ext uri="{FF2B5EF4-FFF2-40B4-BE49-F238E27FC236}">
                <a16:creationId xmlns:a16="http://schemas.microsoft.com/office/drawing/2014/main" id="{6EF0F173-BE8F-4686-A05A-C6CF45F94001}"/>
              </a:ext>
            </a:extLst>
          </p:cNvPr>
          <p:cNvSpPr txBox="1"/>
          <p:nvPr/>
        </p:nvSpPr>
        <p:spPr>
          <a:xfrm>
            <a:off x="595072" y="3233663"/>
            <a:ext cx="1751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/>
              <a:t>Tomas conexión a red UHU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B8E878D2-0309-4957-962C-9E99F644FABF}"/>
              </a:ext>
            </a:extLst>
          </p:cNvPr>
          <p:cNvSpPr txBox="1"/>
          <p:nvPr/>
        </p:nvSpPr>
        <p:spPr>
          <a:xfrm>
            <a:off x="714585" y="4057866"/>
            <a:ext cx="20526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Tomas conexión a rack P</a:t>
            </a:r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10FDB1D7-BFE1-4B77-848A-80D2E0C32E00}"/>
              </a:ext>
            </a:extLst>
          </p:cNvPr>
          <p:cNvSpPr txBox="1"/>
          <p:nvPr/>
        </p:nvSpPr>
        <p:spPr>
          <a:xfrm>
            <a:off x="64129" y="165198"/>
            <a:ext cx="31205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err="1">
                <a:latin typeface="Consolas" panose="020B0609020204030204" pitchFamily="49" charset="0"/>
              </a:rPr>
              <a:t>PCv</a:t>
            </a:r>
            <a:r>
              <a:rPr lang="es-ES" sz="1200" dirty="0">
                <a:latin typeface="Consolas" panose="020B0609020204030204" pitchFamily="49" charset="0"/>
              </a:rPr>
              <a:t> tiene dos </a:t>
            </a:r>
            <a:r>
              <a:rPr lang="es-ES" sz="1200" dirty="0" err="1">
                <a:latin typeface="Consolas" panose="020B0609020204030204" pitchFamily="49" charset="0"/>
              </a:rPr>
              <a:t>NICs</a:t>
            </a:r>
            <a:r>
              <a:rPr lang="es-ES" sz="1200" dirty="0">
                <a:latin typeface="Consolas" panose="020B0609020204030204" pitchFamily="49" charset="0"/>
              </a:rPr>
              <a:t>, la que está debajo del puerto serie deberá estar siempre conectada a la toma de la maqueta correspondiente. </a:t>
            </a:r>
          </a:p>
          <a:p>
            <a:pPr algn="just"/>
            <a:r>
              <a:rPr lang="es-ES" sz="1200" dirty="0">
                <a:latin typeface="Consolas" panose="020B0609020204030204" pitchFamily="49" charset="0"/>
              </a:rPr>
              <a:t>La otra, la más externa, podrá utilizarse para conectarse a Internet (Tomas </a:t>
            </a:r>
            <a:r>
              <a:rPr lang="es-ES" sz="1200" dirty="0" err="1">
                <a:latin typeface="Consolas" panose="020B0609020204030204" pitchFamily="49" charset="0"/>
              </a:rPr>
              <a:t>Exx</a:t>
            </a:r>
            <a:r>
              <a:rPr lang="es-ES" sz="1200" dirty="0">
                <a:latin typeface="Consolas" panose="020B0609020204030204" pitchFamily="49" charset="0"/>
              </a:rPr>
              <a:t> -red UHU) o al rack P (tomas </a:t>
            </a:r>
            <a:r>
              <a:rPr lang="es-ES" sz="1200" dirty="0" err="1">
                <a:latin typeface="Consolas" panose="020B0609020204030204" pitchFamily="49" charset="0"/>
              </a:rPr>
              <a:t>Pxx</a:t>
            </a:r>
            <a:r>
              <a:rPr lang="es-ES" sz="1200" dirty="0">
                <a:latin typeface="Consolas" panose="020B0609020204030204" pitchFamily="49" charset="0"/>
              </a:rPr>
              <a:t>).</a:t>
            </a:r>
          </a:p>
          <a:p>
            <a:pPr algn="just"/>
            <a:endParaRPr lang="es-ES" sz="1200" dirty="0">
              <a:latin typeface="Consolas" panose="020B0609020204030204" pitchFamily="49" charset="0"/>
            </a:endParaRPr>
          </a:p>
          <a:p>
            <a:pPr algn="just"/>
            <a:r>
              <a:rPr lang="es-ES" sz="1200" b="1" dirty="0">
                <a:latin typeface="Consolas" panose="020B0609020204030204" pitchFamily="49" charset="0"/>
              </a:rPr>
              <a:t>PC</a:t>
            </a:r>
            <a:r>
              <a:rPr lang="es-ES" sz="900" b="1" dirty="0">
                <a:latin typeface="Consolas" panose="020B0609020204030204" pitchFamily="49" charset="0"/>
              </a:rPr>
              <a:t>N</a:t>
            </a:r>
            <a:r>
              <a:rPr lang="es-ES" sz="1200" dirty="0">
                <a:latin typeface="Consolas" panose="020B0609020204030204" pitchFamily="49" charset="0"/>
              </a:rPr>
              <a:t> sólo tiene una NIC, deberá cambiarse, según necesidad, para conectarse Internet (Tomas </a:t>
            </a:r>
            <a:r>
              <a:rPr lang="es-ES" sz="1200" dirty="0" err="1">
                <a:latin typeface="Consolas" panose="020B0609020204030204" pitchFamily="49" charset="0"/>
              </a:rPr>
              <a:t>Exx</a:t>
            </a:r>
            <a:r>
              <a:rPr lang="es-ES" sz="1200" dirty="0">
                <a:latin typeface="Consolas" panose="020B0609020204030204" pitchFamily="49" charset="0"/>
              </a:rPr>
              <a:t> -red UHU), al rack P  (tomas </a:t>
            </a:r>
            <a:r>
              <a:rPr lang="es-ES" sz="1200" dirty="0" err="1">
                <a:latin typeface="Consolas" panose="020B0609020204030204" pitchFamily="49" charset="0"/>
              </a:rPr>
              <a:t>Pxx</a:t>
            </a:r>
            <a:r>
              <a:rPr lang="es-ES" sz="1200" dirty="0">
                <a:latin typeface="Consolas" panose="020B0609020204030204" pitchFamily="49" charset="0"/>
              </a:rPr>
              <a:t>) o a la toma de la maqueta correspondiente.</a:t>
            </a:r>
          </a:p>
          <a:p>
            <a:pPr algn="just"/>
            <a:r>
              <a:rPr lang="es-ES" sz="12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491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adroTexto 66">
            <a:extLst>
              <a:ext uri="{FF2B5EF4-FFF2-40B4-BE49-F238E27FC236}">
                <a16:creationId xmlns:a16="http://schemas.microsoft.com/office/drawing/2014/main" id="{787EEE94-CE3F-4DB2-ADD0-2B8F11315376}"/>
              </a:ext>
            </a:extLst>
          </p:cNvPr>
          <p:cNvSpPr txBox="1"/>
          <p:nvPr/>
        </p:nvSpPr>
        <p:spPr>
          <a:xfrm>
            <a:off x="1623316" y="5451241"/>
            <a:ext cx="1179494" cy="1200329"/>
          </a:xfrm>
          <a:prstGeom prst="rect">
            <a:avLst/>
          </a:prstGeom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RACK E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989E35D2-5D04-44F6-8523-96F450AA5D89}"/>
              </a:ext>
            </a:extLst>
          </p:cNvPr>
          <p:cNvSpPr txBox="1"/>
          <p:nvPr/>
        </p:nvSpPr>
        <p:spPr>
          <a:xfrm>
            <a:off x="1612805" y="4150811"/>
            <a:ext cx="1179494" cy="1200329"/>
          </a:xfrm>
          <a:prstGeom prst="rect">
            <a:avLst/>
          </a:prstGeom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RACK D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99125E33-584A-402E-B0A9-363DC892BBAA}"/>
              </a:ext>
            </a:extLst>
          </p:cNvPr>
          <p:cNvSpPr txBox="1"/>
          <p:nvPr/>
        </p:nvSpPr>
        <p:spPr>
          <a:xfrm>
            <a:off x="1606703" y="2827076"/>
            <a:ext cx="1179494" cy="1200329"/>
          </a:xfrm>
          <a:prstGeom prst="rect">
            <a:avLst/>
          </a:prstGeom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RACK C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30CD2D0C-322D-461F-8141-178151607EE4}"/>
              </a:ext>
            </a:extLst>
          </p:cNvPr>
          <p:cNvSpPr txBox="1"/>
          <p:nvPr/>
        </p:nvSpPr>
        <p:spPr>
          <a:xfrm>
            <a:off x="1615523" y="86845"/>
            <a:ext cx="1179494" cy="1200329"/>
          </a:xfrm>
          <a:prstGeom prst="rect">
            <a:avLst/>
          </a:prstGeom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RACK A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12" name="Picture 2" descr="C:\Users\spennock\Unicon\Griffin_Development\Lab_Development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7589" y="1542152"/>
            <a:ext cx="838200" cy="6111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42" name="Picture 6" descr="C:\Program Files (x86)\Sandbox\Development\Assessments\Resources\topology_icons_2012_11_14\topology_icons_2012_11_14\na_graphics_lib_130_server-File.png">
            <a:extLst>
              <a:ext uri="{FF2B5EF4-FFF2-40B4-BE49-F238E27FC236}">
                <a16:creationId xmlns:a16="http://schemas.microsoft.com/office/drawing/2014/main" id="{3E824C66-62C8-FB41-942F-BABBDAD3D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68105" y="3005359"/>
            <a:ext cx="638737" cy="8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:\Program Files (x86)\Sandbox\Development\Assessments\Resources\topology_icons_2012_11_14\topology_icons_2012_11_14\na_graphics_lib_150_switch-workgroup.png">
            <a:extLst>
              <a:ext uri="{FF2B5EF4-FFF2-40B4-BE49-F238E27FC236}">
                <a16:creationId xmlns:a16="http://schemas.microsoft.com/office/drawing/2014/main" id="{7B8BF48C-92C3-E648-8C2E-896E89E52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58179" y="2833115"/>
            <a:ext cx="1005523" cy="4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C:\Program Files (x86)\Sandbox\Development\Assessments\Resources\topology_icons_2012_11_14\topology_icons_2012_11_14\na_graphics_lib_130_server-File.png">
            <a:extLst>
              <a:ext uri="{FF2B5EF4-FFF2-40B4-BE49-F238E27FC236}">
                <a16:creationId xmlns:a16="http://schemas.microsoft.com/office/drawing/2014/main" id="{9564F1C2-75EF-4461-857D-8379748F4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87163" y="3012677"/>
            <a:ext cx="638737" cy="8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Program Files (x86)\Sandbox\Development\Assessments\Resources\topology_icons_2012_11_14\topology_icons_2012_11_14\na_graphics_lib_150_switch-workgroup.png">
            <a:extLst>
              <a:ext uri="{FF2B5EF4-FFF2-40B4-BE49-F238E27FC236}">
                <a16:creationId xmlns:a16="http://schemas.microsoft.com/office/drawing/2014/main" id="{A3532F16-4E84-4C3B-9A6E-7A06FB07A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1209" y="1712519"/>
            <a:ext cx="1005523" cy="4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682F4F37-E6C2-4A23-84FC-4D45C925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673" y="5572152"/>
            <a:ext cx="2234495" cy="494703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Consolas" panose="020B0609020204030204" pitchFamily="49" charset="0"/>
              </a:rPr>
              <a:t>RACK P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EB1AC1D-E791-4CEB-8A8C-F562BEC5321E}"/>
              </a:ext>
            </a:extLst>
          </p:cNvPr>
          <p:cNvSpPr txBox="1"/>
          <p:nvPr/>
        </p:nvSpPr>
        <p:spPr>
          <a:xfrm>
            <a:off x="8871538" y="2136312"/>
            <a:ext cx="106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TRAJANO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081695-1CEA-456B-AFA8-8F15DCC581C3}"/>
              </a:ext>
            </a:extLst>
          </p:cNvPr>
          <p:cNvSpPr txBox="1"/>
          <p:nvPr/>
        </p:nvSpPr>
        <p:spPr>
          <a:xfrm>
            <a:off x="8555297" y="3834341"/>
            <a:ext cx="120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PAQUITO 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5410C5C-5175-421E-954A-9183369E7370}"/>
              </a:ext>
            </a:extLst>
          </p:cNvPr>
          <p:cNvSpPr txBox="1"/>
          <p:nvPr/>
        </p:nvSpPr>
        <p:spPr>
          <a:xfrm>
            <a:off x="9853344" y="3842504"/>
            <a:ext cx="120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PAQUITO 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23EB7A9-A223-4176-A2F0-C906EE8A637D}"/>
              </a:ext>
            </a:extLst>
          </p:cNvPr>
          <p:cNvSpPr txBox="1"/>
          <p:nvPr/>
        </p:nvSpPr>
        <p:spPr>
          <a:xfrm>
            <a:off x="6667631" y="3001150"/>
            <a:ext cx="95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SW – P2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323320E-E21C-4943-8294-C18EBBA6C5C4}"/>
              </a:ext>
            </a:extLst>
          </p:cNvPr>
          <p:cNvSpPr txBox="1"/>
          <p:nvPr/>
        </p:nvSpPr>
        <p:spPr>
          <a:xfrm>
            <a:off x="6748314" y="1871814"/>
            <a:ext cx="95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SW – P1</a:t>
            </a:r>
          </a:p>
        </p:txBody>
      </p:sp>
      <p:pic>
        <p:nvPicPr>
          <p:cNvPr id="20" name="Picture 4" descr="C:\Program Files (x86)\Sandbox\Development\Assessments\Resources\topology_icons_2012_11_14\topology_icons_2012_11_14\na_graphics_lib_150_switch-workgroup.png">
            <a:extLst>
              <a:ext uri="{FF2B5EF4-FFF2-40B4-BE49-F238E27FC236}">
                <a16:creationId xmlns:a16="http://schemas.microsoft.com/office/drawing/2014/main" id="{2B28EEB9-BC20-421D-9D20-12E474086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4494" y="3215511"/>
            <a:ext cx="1005523" cy="4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AFBF70E2-18C0-453C-BD98-CD81E5A7A8BA}"/>
              </a:ext>
            </a:extLst>
          </p:cNvPr>
          <p:cNvSpPr txBox="1"/>
          <p:nvPr/>
        </p:nvSpPr>
        <p:spPr>
          <a:xfrm>
            <a:off x="1714494" y="3393702"/>
            <a:ext cx="79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SW - C</a:t>
            </a:r>
          </a:p>
        </p:txBody>
      </p:sp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93051E66-62BB-437D-89C4-CA9F91AB4C6C}"/>
              </a:ext>
            </a:extLst>
          </p:cNvPr>
          <p:cNvCxnSpPr>
            <a:cxnSpLocks/>
          </p:cNvCxnSpPr>
          <p:nvPr/>
        </p:nvCxnSpPr>
        <p:spPr>
          <a:xfrm flipV="1">
            <a:off x="2863910" y="3370010"/>
            <a:ext cx="1014124" cy="6504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EA0C352-62E6-4186-AE80-38DCB175754C}"/>
              </a:ext>
            </a:extLst>
          </p:cNvPr>
          <p:cNvSpPr txBox="1"/>
          <p:nvPr/>
        </p:nvSpPr>
        <p:spPr>
          <a:xfrm>
            <a:off x="3947928" y="3238014"/>
            <a:ext cx="542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PC4</a:t>
            </a:r>
          </a:p>
        </p:txBody>
      </p:sp>
      <p:pic>
        <p:nvPicPr>
          <p:cNvPr id="27" name="Picture 4" descr="C:\Program Files (x86)\Sandbox\Development\Assessments\Resources\topology_icons_2012_11_14\topology_icons_2012_11_14\na_graphics_lib_150_switch-workgroup.png">
            <a:extLst>
              <a:ext uri="{FF2B5EF4-FFF2-40B4-BE49-F238E27FC236}">
                <a16:creationId xmlns:a16="http://schemas.microsoft.com/office/drawing/2014/main" id="{C47AC744-BE62-4B1D-A94C-97F2DBCC7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25232" y="4690140"/>
            <a:ext cx="1005523" cy="4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B48DAE49-FE59-4884-B3A8-F969D5375BC9}"/>
              </a:ext>
            </a:extLst>
          </p:cNvPr>
          <p:cNvSpPr txBox="1"/>
          <p:nvPr/>
        </p:nvSpPr>
        <p:spPr>
          <a:xfrm>
            <a:off x="1725232" y="4852017"/>
            <a:ext cx="81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SW - D</a:t>
            </a:r>
          </a:p>
        </p:txBody>
      </p:sp>
      <p:cxnSp>
        <p:nvCxnSpPr>
          <p:cNvPr id="29" name="Conector: curvado 28">
            <a:extLst>
              <a:ext uri="{FF2B5EF4-FFF2-40B4-BE49-F238E27FC236}">
                <a16:creationId xmlns:a16="http://schemas.microsoft.com/office/drawing/2014/main" id="{0A1D02C5-1C84-43B0-B96E-FBBE9840F3BC}"/>
              </a:ext>
            </a:extLst>
          </p:cNvPr>
          <p:cNvCxnSpPr>
            <a:cxnSpLocks/>
          </p:cNvCxnSpPr>
          <p:nvPr/>
        </p:nvCxnSpPr>
        <p:spPr>
          <a:xfrm flipV="1">
            <a:off x="2874648" y="4828325"/>
            <a:ext cx="1014124" cy="6504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164C574-7D94-4B1E-A335-5762A5FBB2B0}"/>
              </a:ext>
            </a:extLst>
          </p:cNvPr>
          <p:cNvSpPr txBox="1"/>
          <p:nvPr/>
        </p:nvSpPr>
        <p:spPr>
          <a:xfrm>
            <a:off x="3958666" y="4696329"/>
            <a:ext cx="542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PD4</a:t>
            </a:r>
          </a:p>
        </p:txBody>
      </p:sp>
      <p:pic>
        <p:nvPicPr>
          <p:cNvPr id="31" name="Picture 4" descr="C:\Program Files (x86)\Sandbox\Development\Assessments\Resources\topology_icons_2012_11_14\topology_icons_2012_11_14\na_graphics_lib_150_switch-workgroup.png">
            <a:extLst>
              <a:ext uri="{FF2B5EF4-FFF2-40B4-BE49-F238E27FC236}">
                <a16:creationId xmlns:a16="http://schemas.microsoft.com/office/drawing/2014/main" id="{C112C98C-4AB7-44CF-97AB-9DB8B9EF7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5275" y="5979336"/>
            <a:ext cx="1005523" cy="4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C29CF485-6876-49AB-BEE7-5D91A21091A6}"/>
              </a:ext>
            </a:extLst>
          </p:cNvPr>
          <p:cNvSpPr txBox="1"/>
          <p:nvPr/>
        </p:nvSpPr>
        <p:spPr>
          <a:xfrm>
            <a:off x="1690033" y="6131111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SW - E</a:t>
            </a:r>
          </a:p>
        </p:txBody>
      </p:sp>
      <p:cxnSp>
        <p:nvCxnSpPr>
          <p:cNvPr id="34" name="Conector: curvado 33">
            <a:extLst>
              <a:ext uri="{FF2B5EF4-FFF2-40B4-BE49-F238E27FC236}">
                <a16:creationId xmlns:a16="http://schemas.microsoft.com/office/drawing/2014/main" id="{831FD4EC-740F-402F-93B1-62C48E894D46}"/>
              </a:ext>
            </a:extLst>
          </p:cNvPr>
          <p:cNvCxnSpPr>
            <a:cxnSpLocks/>
          </p:cNvCxnSpPr>
          <p:nvPr/>
        </p:nvCxnSpPr>
        <p:spPr>
          <a:xfrm flipV="1">
            <a:off x="2874648" y="5966537"/>
            <a:ext cx="1014124" cy="6504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BE585A4-9083-465C-ADCB-B08F4FF981B4}"/>
              </a:ext>
            </a:extLst>
          </p:cNvPr>
          <p:cNvSpPr txBox="1"/>
          <p:nvPr/>
        </p:nvSpPr>
        <p:spPr>
          <a:xfrm>
            <a:off x="3958666" y="5834541"/>
            <a:ext cx="542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PE4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9EC14D6-A73F-45B9-8438-8CDC7B5E4A40}"/>
              </a:ext>
            </a:extLst>
          </p:cNvPr>
          <p:cNvSpPr txBox="1"/>
          <p:nvPr/>
        </p:nvSpPr>
        <p:spPr>
          <a:xfrm>
            <a:off x="3903071" y="510319"/>
            <a:ext cx="542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PA4</a:t>
            </a:r>
          </a:p>
        </p:txBody>
      </p:sp>
      <p:pic>
        <p:nvPicPr>
          <p:cNvPr id="37" name="Picture 4" descr="C:\Program Files (x86)\Sandbox\Development\Assessments\Resources\topology_icons_2012_11_14\topology_icons_2012_11_14\na_graphics_lib_150_switch-workgroup.png">
            <a:extLst>
              <a:ext uri="{FF2B5EF4-FFF2-40B4-BE49-F238E27FC236}">
                <a16:creationId xmlns:a16="http://schemas.microsoft.com/office/drawing/2014/main" id="{10E5C4B1-085B-4B61-A641-CFCEECF33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8455" y="503017"/>
            <a:ext cx="1005523" cy="4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C7FE2338-657A-4BE2-AB17-C846D320BE6B}"/>
              </a:ext>
            </a:extLst>
          </p:cNvPr>
          <p:cNvSpPr txBox="1"/>
          <p:nvPr/>
        </p:nvSpPr>
        <p:spPr>
          <a:xfrm>
            <a:off x="1738455" y="664894"/>
            <a:ext cx="8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SW - A</a:t>
            </a:r>
          </a:p>
        </p:txBody>
      </p:sp>
      <p:cxnSp>
        <p:nvCxnSpPr>
          <p:cNvPr id="39" name="Conector: curvado 38">
            <a:extLst>
              <a:ext uri="{FF2B5EF4-FFF2-40B4-BE49-F238E27FC236}">
                <a16:creationId xmlns:a16="http://schemas.microsoft.com/office/drawing/2014/main" id="{F23163CA-5C40-4EB9-914F-92363726BA0A}"/>
              </a:ext>
            </a:extLst>
          </p:cNvPr>
          <p:cNvCxnSpPr>
            <a:cxnSpLocks/>
          </p:cNvCxnSpPr>
          <p:nvPr/>
        </p:nvCxnSpPr>
        <p:spPr>
          <a:xfrm flipV="1">
            <a:off x="2826327" y="641202"/>
            <a:ext cx="1014124" cy="6504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ado 40">
            <a:extLst>
              <a:ext uri="{FF2B5EF4-FFF2-40B4-BE49-F238E27FC236}">
                <a16:creationId xmlns:a16="http://schemas.microsoft.com/office/drawing/2014/main" id="{3BED6AE2-4720-42BB-93A7-638FE37A0CD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0183" y="3744487"/>
            <a:ext cx="808617" cy="2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71AF7E5-3CDD-4154-B93C-D41A228DE2E7}"/>
              </a:ext>
            </a:extLst>
          </p:cNvPr>
          <p:cNvSpPr txBox="1"/>
          <p:nvPr/>
        </p:nvSpPr>
        <p:spPr>
          <a:xfrm>
            <a:off x="6746634" y="4181200"/>
            <a:ext cx="542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PC4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F64D932-BF74-4327-8FC3-E8E1368149B3}"/>
              </a:ext>
            </a:extLst>
          </p:cNvPr>
          <p:cNvSpPr txBox="1"/>
          <p:nvPr/>
        </p:nvSpPr>
        <p:spPr>
          <a:xfrm>
            <a:off x="7027501" y="4176922"/>
            <a:ext cx="542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PD4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7BCD357-00BF-4223-9512-740EA46EA940}"/>
              </a:ext>
            </a:extLst>
          </p:cNvPr>
          <p:cNvSpPr txBox="1"/>
          <p:nvPr/>
        </p:nvSpPr>
        <p:spPr>
          <a:xfrm>
            <a:off x="7352328" y="4165996"/>
            <a:ext cx="542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PE4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65816BF0-D77A-4AE9-9F14-B7553F4EF213}"/>
              </a:ext>
            </a:extLst>
          </p:cNvPr>
          <p:cNvSpPr txBox="1"/>
          <p:nvPr/>
        </p:nvSpPr>
        <p:spPr>
          <a:xfrm>
            <a:off x="6449315" y="4186409"/>
            <a:ext cx="542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PA4</a:t>
            </a:r>
          </a:p>
        </p:txBody>
      </p:sp>
      <p:cxnSp>
        <p:nvCxnSpPr>
          <p:cNvPr id="49" name="Conector: curvado 48">
            <a:extLst>
              <a:ext uri="{FF2B5EF4-FFF2-40B4-BE49-F238E27FC236}">
                <a16:creationId xmlns:a16="http://schemas.microsoft.com/office/drawing/2014/main" id="{2A68E99C-180B-45C8-B603-D49FC757E5F2}"/>
              </a:ext>
            </a:extLst>
          </p:cNvPr>
          <p:cNvCxnSpPr>
            <a:cxnSpLocks/>
          </p:cNvCxnSpPr>
          <p:nvPr/>
        </p:nvCxnSpPr>
        <p:spPr>
          <a:xfrm rot="10800000">
            <a:off x="7562370" y="2241146"/>
            <a:ext cx="1309168" cy="1134122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curvado 49">
            <a:extLst>
              <a:ext uri="{FF2B5EF4-FFF2-40B4-BE49-F238E27FC236}">
                <a16:creationId xmlns:a16="http://schemas.microsoft.com/office/drawing/2014/main" id="{CCBE4C77-927B-41B2-9D5C-6629761324C1}"/>
              </a:ext>
            </a:extLst>
          </p:cNvPr>
          <p:cNvCxnSpPr>
            <a:cxnSpLocks/>
          </p:cNvCxnSpPr>
          <p:nvPr/>
        </p:nvCxnSpPr>
        <p:spPr>
          <a:xfrm rot="10800000">
            <a:off x="7731809" y="2063027"/>
            <a:ext cx="2291487" cy="1257615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ado 51">
            <a:extLst>
              <a:ext uri="{FF2B5EF4-FFF2-40B4-BE49-F238E27FC236}">
                <a16:creationId xmlns:a16="http://schemas.microsoft.com/office/drawing/2014/main" id="{0DD63403-46F1-4F71-9A21-3DE411B88D51}"/>
              </a:ext>
            </a:extLst>
          </p:cNvPr>
          <p:cNvCxnSpPr>
            <a:cxnSpLocks/>
          </p:cNvCxnSpPr>
          <p:nvPr/>
        </p:nvCxnSpPr>
        <p:spPr>
          <a:xfrm flipV="1">
            <a:off x="7326386" y="2228292"/>
            <a:ext cx="12700" cy="576576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ector: curvado 52">
            <a:extLst>
              <a:ext uri="{FF2B5EF4-FFF2-40B4-BE49-F238E27FC236}">
                <a16:creationId xmlns:a16="http://schemas.microsoft.com/office/drawing/2014/main" id="{25A59491-7A5C-4443-A3BD-389B201C2B17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853767" y="1847746"/>
            <a:ext cx="1113822" cy="2444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curvado 53">
            <a:extLst>
              <a:ext uri="{FF2B5EF4-FFF2-40B4-BE49-F238E27FC236}">
                <a16:creationId xmlns:a16="http://schemas.microsoft.com/office/drawing/2014/main" id="{A653D0D9-9147-402D-88B4-FECE0966B57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805789" y="1847746"/>
            <a:ext cx="2037449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curvado 54">
            <a:extLst>
              <a:ext uri="{FF2B5EF4-FFF2-40B4-BE49-F238E27FC236}">
                <a16:creationId xmlns:a16="http://schemas.microsoft.com/office/drawing/2014/main" id="{D330396F-2054-486B-B2E0-A4C69FB261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28251" y="3753196"/>
            <a:ext cx="808617" cy="2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curvado 55">
            <a:extLst>
              <a:ext uri="{FF2B5EF4-FFF2-40B4-BE49-F238E27FC236}">
                <a16:creationId xmlns:a16="http://schemas.microsoft.com/office/drawing/2014/main" id="{873F1EC7-3D8F-48DE-84FF-DB82E223FB0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67899" y="3743844"/>
            <a:ext cx="808617" cy="2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curvado 57">
            <a:extLst>
              <a:ext uri="{FF2B5EF4-FFF2-40B4-BE49-F238E27FC236}">
                <a16:creationId xmlns:a16="http://schemas.microsoft.com/office/drawing/2014/main" id="{298DE37A-B1CB-491C-8906-ACC7AD4DCBC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91885" y="3747686"/>
            <a:ext cx="808617" cy="2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>
            <a:extLst>
              <a:ext uri="{FF2B5EF4-FFF2-40B4-BE49-F238E27FC236}">
                <a16:creationId xmlns:a16="http://schemas.microsoft.com/office/drawing/2014/main" id="{449935DD-EB9C-483D-9C5B-486A8527DAC0}"/>
              </a:ext>
            </a:extLst>
          </p:cNvPr>
          <p:cNvSpPr/>
          <p:nvPr/>
        </p:nvSpPr>
        <p:spPr>
          <a:xfrm>
            <a:off x="5557119" y="470004"/>
            <a:ext cx="5996355" cy="5725013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C507AAC-3263-4F76-9F29-9849CBCD0C26}"/>
              </a:ext>
            </a:extLst>
          </p:cNvPr>
          <p:cNvSpPr txBox="1"/>
          <p:nvPr/>
        </p:nvSpPr>
        <p:spPr>
          <a:xfrm>
            <a:off x="7894464" y="1589214"/>
            <a:ext cx="11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F0/0 </a:t>
            </a:r>
          </a:p>
          <a:p>
            <a:r>
              <a:rPr lang="es-ES" sz="1400" b="1" dirty="0"/>
              <a:t>10.0.0.1/16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EA00BAB7-B62A-4319-AA98-C77738C04D6A}"/>
              </a:ext>
            </a:extLst>
          </p:cNvPr>
          <p:cNvSpPr txBox="1"/>
          <p:nvPr/>
        </p:nvSpPr>
        <p:spPr>
          <a:xfrm>
            <a:off x="9764487" y="1575605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F0/1 </a:t>
            </a:r>
          </a:p>
          <a:p>
            <a:r>
              <a:rPr lang="es-ES" sz="1400" b="1" dirty="0"/>
              <a:t>150.214.163.145/24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390E152C-C007-4BBB-9AE6-6E91EB210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687835"/>
              </p:ext>
            </p:extLst>
          </p:nvPr>
        </p:nvGraphicFramePr>
        <p:xfrm>
          <a:off x="5634297" y="630684"/>
          <a:ext cx="5842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1750632856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0557997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584726589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873475958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465131916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79946935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4280707179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836758209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857318677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985710009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33366530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64066859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272638588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25244089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7641835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326924659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53845555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309186648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422023310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99056789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PA1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PA2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PA3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PA4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PB1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PB2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PB3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PB4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PC1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PC2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PC3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PC4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PD1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PD2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PD3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PD4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PE1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PE2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PE3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PE4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14996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7915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P01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P02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P03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P04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P05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P06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P07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P08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P09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P15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P16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P17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P19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P20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51661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0121252"/>
                  </a:ext>
                </a:extLst>
              </a:tr>
            </a:tbl>
          </a:graphicData>
        </a:graphic>
      </p:graphicFrame>
      <p:sp>
        <p:nvSpPr>
          <p:cNvPr id="57" name="CuadroTexto 56">
            <a:extLst>
              <a:ext uri="{FF2B5EF4-FFF2-40B4-BE49-F238E27FC236}">
                <a16:creationId xmlns:a16="http://schemas.microsoft.com/office/drawing/2014/main" id="{CAC16A77-7073-445E-BD67-FDD1F3481F85}"/>
              </a:ext>
            </a:extLst>
          </p:cNvPr>
          <p:cNvSpPr txBox="1"/>
          <p:nvPr/>
        </p:nvSpPr>
        <p:spPr>
          <a:xfrm>
            <a:off x="8700963" y="4060023"/>
            <a:ext cx="1201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/>
              <a:t>10.0.0.7</a:t>
            </a:r>
            <a:endParaRPr lang="es-ES" sz="1400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13230ECC-FCAA-446A-8162-67B7E813B896}"/>
              </a:ext>
            </a:extLst>
          </p:cNvPr>
          <p:cNvSpPr txBox="1"/>
          <p:nvPr/>
        </p:nvSpPr>
        <p:spPr>
          <a:xfrm>
            <a:off x="10037515" y="4080605"/>
            <a:ext cx="1201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/>
              <a:t>10.0.0.8</a:t>
            </a:r>
            <a:endParaRPr lang="es-ES" sz="1400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88AA1B6B-91DE-41AC-B98C-D466F697ADBF}"/>
              </a:ext>
            </a:extLst>
          </p:cNvPr>
          <p:cNvSpPr txBox="1"/>
          <p:nvPr/>
        </p:nvSpPr>
        <p:spPr>
          <a:xfrm>
            <a:off x="1605371" y="1476329"/>
            <a:ext cx="1179494" cy="1200329"/>
          </a:xfrm>
          <a:prstGeom prst="rect">
            <a:avLst/>
          </a:prstGeom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RACK B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270ACC8-E69A-48C7-A32D-A7D09A90D73A}"/>
              </a:ext>
            </a:extLst>
          </p:cNvPr>
          <p:cNvSpPr txBox="1"/>
          <p:nvPr/>
        </p:nvSpPr>
        <p:spPr>
          <a:xfrm>
            <a:off x="3882764" y="1856935"/>
            <a:ext cx="542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PB4</a:t>
            </a:r>
          </a:p>
        </p:txBody>
      </p:sp>
      <p:cxnSp>
        <p:nvCxnSpPr>
          <p:cNvPr id="64" name="Conector: curvado 63">
            <a:extLst>
              <a:ext uri="{FF2B5EF4-FFF2-40B4-BE49-F238E27FC236}">
                <a16:creationId xmlns:a16="http://schemas.microsoft.com/office/drawing/2014/main" id="{2E407B8A-1C7B-4F3B-ABA9-F1B8B817F56D}"/>
              </a:ext>
            </a:extLst>
          </p:cNvPr>
          <p:cNvCxnSpPr>
            <a:cxnSpLocks/>
          </p:cNvCxnSpPr>
          <p:nvPr/>
        </p:nvCxnSpPr>
        <p:spPr>
          <a:xfrm flipV="1">
            <a:off x="2806020" y="1987818"/>
            <a:ext cx="1014124" cy="6504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9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C:\Users\spennock\Unicon\Griffin_Development\Lab_Development\topology_icons_2012_11_14\topology_icons_2012_11_14\na_graphics_lib_105_router.png">
            <a:extLst>
              <a:ext uri="{FF2B5EF4-FFF2-40B4-BE49-F238E27FC236}">
                <a16:creationId xmlns:a16="http://schemas.microsoft.com/office/drawing/2014/main" id="{7DBD8F6C-A46C-46EF-9E22-7B38DB659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1656" y="1776204"/>
            <a:ext cx="838200" cy="611188"/>
          </a:xfrm>
          <a:prstGeom prst="rect">
            <a:avLst/>
          </a:prstGeom>
          <a:noFill/>
        </p:spPr>
      </p:pic>
      <p:pic>
        <p:nvPicPr>
          <p:cNvPr id="48" name="Picture 4" descr="C:\Program Files (x86)\Sandbox\Development\Assessments\Resources\topology_icons_2012_11_14\topology_icons_2012_11_14\na_graphics_lib_150_switch-workgroup.png">
            <a:extLst>
              <a:ext uri="{FF2B5EF4-FFF2-40B4-BE49-F238E27FC236}">
                <a16:creationId xmlns:a16="http://schemas.microsoft.com/office/drawing/2014/main" id="{F0D04804-27FE-4BA8-964E-07E9B9EA8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12165" y="4864012"/>
            <a:ext cx="1005523" cy="4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C:\Program Files (x86)\Sandbox\Development\Assessments\Resources\topology_icons_2012_11_14\topology_icons_2012_11_14\na_graphics_lib_150_switch-workgroup.png">
            <a:extLst>
              <a:ext uri="{FF2B5EF4-FFF2-40B4-BE49-F238E27FC236}">
                <a16:creationId xmlns:a16="http://schemas.microsoft.com/office/drawing/2014/main" id="{882FF3D9-E2C1-4628-9777-CCACF59AA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98421" y="4156387"/>
            <a:ext cx="1005523" cy="4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682F4F37-E6C2-4A23-84FC-4D45C925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856" y="6078344"/>
            <a:ext cx="1905816" cy="494703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Consolas" panose="020B0609020204030204" pitchFamily="49" charset="0"/>
              </a:rPr>
              <a:t>RACK B</a:t>
            </a:r>
          </a:p>
        </p:txBody>
      </p:sp>
      <p:pic>
        <p:nvPicPr>
          <p:cNvPr id="18" name="Picture 4" descr="C:\Program Files (x86)\Sandbox\Development\Assessments\Resources\topology_icons_2012_11_14\topology_icons_2012_11_14\na_graphics_lib_150_switch-workgroup.png">
            <a:extLst>
              <a:ext uri="{FF2B5EF4-FFF2-40B4-BE49-F238E27FC236}">
                <a16:creationId xmlns:a16="http://schemas.microsoft.com/office/drawing/2014/main" id="{2270DF1E-AA4D-4794-B29A-18681974E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7817" y="3505812"/>
            <a:ext cx="1005523" cy="4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Program Files (x86)\Sandbox\Development\Assessments\Resources\topology_icons_2012_11_14\topology_icons_2012_11_14\na_graphics_lib_150_switch-workgroup.png">
            <a:extLst>
              <a:ext uri="{FF2B5EF4-FFF2-40B4-BE49-F238E27FC236}">
                <a16:creationId xmlns:a16="http://schemas.microsoft.com/office/drawing/2014/main" id="{7A461BF4-78EF-473C-9BDB-50C2EA90B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7994" y="2721959"/>
            <a:ext cx="1005523" cy="4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F320257-0664-4AE3-B9EC-AA416DB4ADFC}"/>
              </a:ext>
            </a:extLst>
          </p:cNvPr>
          <p:cNvSpPr txBox="1"/>
          <p:nvPr/>
        </p:nvSpPr>
        <p:spPr>
          <a:xfrm>
            <a:off x="5264945" y="20267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1600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83A844A-CA29-4AC5-B809-B02B3CE53CBD}"/>
              </a:ext>
            </a:extLst>
          </p:cNvPr>
          <p:cNvSpPr/>
          <p:nvPr/>
        </p:nvSpPr>
        <p:spPr>
          <a:xfrm>
            <a:off x="3475073" y="532304"/>
            <a:ext cx="4561093" cy="617743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64CAB80-683F-4AE0-AB10-31B4FFEEF6DB}"/>
              </a:ext>
            </a:extLst>
          </p:cNvPr>
          <p:cNvGraphicFramePr>
            <a:graphicFrameLocks noGrp="1"/>
          </p:cNvGraphicFramePr>
          <p:nvPr/>
        </p:nvGraphicFramePr>
        <p:xfrm>
          <a:off x="4003019" y="582754"/>
          <a:ext cx="35052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1544030228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528644557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4174759365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208846599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91671537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622513026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124336676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759996625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428698775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525319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74995565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3376344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PB1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PB2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PB3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PB4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8122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9528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256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871</Words>
  <Application>Microsoft Office PowerPoint</Application>
  <PresentationFormat>Panorámica</PresentationFormat>
  <Paragraphs>431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Tema de Office</vt:lpstr>
      <vt:lpstr>Presentación de PowerPoint</vt:lpstr>
      <vt:lpstr>RACK A</vt:lpstr>
      <vt:lpstr>RACK C</vt:lpstr>
      <vt:lpstr>RACK D</vt:lpstr>
      <vt:lpstr>RACK E</vt:lpstr>
      <vt:lpstr>RACK P</vt:lpstr>
      <vt:lpstr>RACK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Estefanía Cortés Ancos</dc:creator>
  <cp:lastModifiedBy>Estefanía Cortés Ancos</cp:lastModifiedBy>
  <cp:revision>41</cp:revision>
  <dcterms:created xsi:type="dcterms:W3CDTF">2021-06-15T10:50:38Z</dcterms:created>
  <dcterms:modified xsi:type="dcterms:W3CDTF">2021-11-09T10:26:58Z</dcterms:modified>
</cp:coreProperties>
</file>