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DCA-0DCF-48E9-B1A8-3A3CB28E45B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12-A9FD-4ED3-8830-D2637C9CB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4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DCA-0DCF-48E9-B1A8-3A3CB28E45B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12-A9FD-4ED3-8830-D2637C9CB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DCA-0DCF-48E9-B1A8-3A3CB28E45B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12-A9FD-4ED3-8830-D2637C9CB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2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DCA-0DCF-48E9-B1A8-3A3CB28E45B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12-A9FD-4ED3-8830-D2637C9CB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DCA-0DCF-48E9-B1A8-3A3CB28E45B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12-A9FD-4ED3-8830-D2637C9CB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18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DCA-0DCF-48E9-B1A8-3A3CB28E45B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12-A9FD-4ED3-8830-D2637C9CB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4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DCA-0DCF-48E9-B1A8-3A3CB28E45B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12-A9FD-4ED3-8830-D2637C9CB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32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DCA-0DCF-48E9-B1A8-3A3CB28E45B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12-A9FD-4ED3-8830-D2637C9CB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13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DCA-0DCF-48E9-B1A8-3A3CB28E45B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12-A9FD-4ED3-8830-D2637C9CB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9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DCA-0DCF-48E9-B1A8-3A3CB28E45B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12-A9FD-4ED3-8830-D2637C9CB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DCA-0DCF-48E9-B1A8-3A3CB28E45B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E812-A9FD-4ED3-8830-D2637C9CB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6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CDCA-0DCF-48E9-B1A8-3A3CB28E45B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E812-A9FD-4ED3-8830-D2637C9CB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3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10" y="164296"/>
            <a:ext cx="3568578" cy="24041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47" y="164296"/>
            <a:ext cx="2768477" cy="21652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04" y="2830373"/>
            <a:ext cx="4306765" cy="365058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510" y="2796316"/>
            <a:ext cx="5677268" cy="368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7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07" y="218636"/>
            <a:ext cx="3181347" cy="26966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617" y="218636"/>
            <a:ext cx="4094661" cy="26575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804" y="3724297"/>
            <a:ext cx="3842826" cy="29842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804" y="3062353"/>
            <a:ext cx="3842826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7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56" y="333959"/>
            <a:ext cx="4921032" cy="21652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07" y="223546"/>
            <a:ext cx="2768477" cy="21652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07" y="2578344"/>
            <a:ext cx="6629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1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1" y="329344"/>
            <a:ext cx="4781550" cy="2524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81" y="329344"/>
            <a:ext cx="4381500" cy="2638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666" y="3252421"/>
            <a:ext cx="4600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6" y="80597"/>
            <a:ext cx="3175487" cy="9566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294" y="1302727"/>
            <a:ext cx="2499944" cy="22040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62" y="1302727"/>
            <a:ext cx="2241136" cy="22040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544" y="3948479"/>
            <a:ext cx="3019425" cy="22669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731" y="3948479"/>
            <a:ext cx="2971800" cy="2381250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5292969" y="2224454"/>
            <a:ext cx="729762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69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1" y="173648"/>
            <a:ext cx="4651863" cy="24250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91" y="174232"/>
            <a:ext cx="4517048" cy="24244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59" y="3559052"/>
            <a:ext cx="6724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867140"/>
            <a:ext cx="3457575" cy="1571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73" y="867140"/>
            <a:ext cx="5636236" cy="15693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12" y="2893768"/>
            <a:ext cx="9649925" cy="29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4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3" y="358653"/>
            <a:ext cx="7197237" cy="24776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423" y="358653"/>
            <a:ext cx="3752546" cy="57417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56" y="3015029"/>
            <a:ext cx="3590925" cy="28670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779" y="3011182"/>
            <a:ext cx="22479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31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2021-04-14T10:58:16Z</dcterms:created>
  <dcterms:modified xsi:type="dcterms:W3CDTF">2021-04-14T13:26:08Z</dcterms:modified>
</cp:coreProperties>
</file>