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1"/>
  </p:notesMasterIdLst>
  <p:handoutMasterIdLst>
    <p:handoutMasterId r:id="rId12"/>
  </p:handoutMasterIdLst>
  <p:sldIdLst>
    <p:sldId id="903" r:id="rId3"/>
    <p:sldId id="606" r:id="rId4"/>
    <p:sldId id="924" r:id="rId5"/>
    <p:sldId id="928" r:id="rId6"/>
    <p:sldId id="929" r:id="rId7"/>
    <p:sldId id="931" r:id="rId8"/>
    <p:sldId id="930" r:id="rId9"/>
    <p:sldId id="913" r:id="rId1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3" autoAdjust="0"/>
    <p:restoredTop sz="83215" autoAdjust="0"/>
  </p:normalViewPr>
  <p:slideViewPr>
    <p:cSldViewPr>
      <p:cViewPr varScale="1">
        <p:scale>
          <a:sx n="62" d="100"/>
          <a:sy n="62" d="100"/>
        </p:scale>
        <p:origin x="139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29/03/2021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29/03/2021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822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7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71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758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59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8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basic_image_treatment_with_opencv.ipynb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github.com/albertofernandezvillan/computer-vision-and-deep-learning-course/blob/main/basic_image_treatment_with_opencv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smtClean="0"/>
              <a:t>OpenCV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47459" y="4283379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4"/>
              </a:rPr>
              <a:t>basic_image_treatment_with_opencv.ipynb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83024" y="5584112"/>
            <a:ext cx="579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6"/>
              </a:rPr>
              <a:t>basic_image_treatment_with_opencv.ipynb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371600" y="3300663"/>
            <a:ext cx="539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Notebook: </a:t>
            </a:r>
            <a:r>
              <a:rPr lang="es-ES" b="1" dirty="0" err="1"/>
              <a:t>basic_image_treatment_with_opencv.ipynb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84290"/>
            <a:ext cx="1233481" cy="151923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14121" y="2628913"/>
            <a:ext cx="48013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Basic image treatment </a:t>
            </a:r>
            <a:r>
              <a:rPr lang="en-US" sz="2600" dirty="0" smtClean="0"/>
              <a:t>in </a:t>
            </a:r>
            <a:r>
              <a:rPr lang="en-US" sz="2600" dirty="0"/>
              <a:t>OpenCV	</a:t>
            </a:r>
            <a:endParaRPr lang="es-E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BGR color </a:t>
            </a:r>
            <a:r>
              <a:rPr lang="es-ES" dirty="0" err="1" smtClean="0"/>
              <a:t>format</a:t>
            </a:r>
            <a:r>
              <a:rPr lang="es-ES" dirty="0" smtClean="0"/>
              <a:t> in OpenCV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4944"/>
            <a:ext cx="5343525" cy="25050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95536" y="1196752"/>
            <a:ext cx="864096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900" dirty="0" smtClean="0">
                <a:latin typeface="+mn-lt"/>
              </a:rPr>
              <a:t>Accessing one pixel in OpenCV give us three values corresponding to the blue, green and red channels</a:t>
            </a:r>
            <a:endParaRPr lang="en-US" sz="2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02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Sample</a:t>
            </a:r>
            <a:r>
              <a:rPr lang="es-ES" dirty="0" smtClean="0"/>
              <a:t> color </a:t>
            </a:r>
            <a:r>
              <a:rPr lang="es-ES" dirty="0" err="1" smtClean="0"/>
              <a:t>image</a:t>
            </a:r>
            <a:r>
              <a:rPr lang="es-ES" dirty="0" smtClean="0"/>
              <a:t> (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NumPy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77915" y="1083445"/>
            <a:ext cx="8784976" cy="3323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import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as np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build_sample_image_color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(colors):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"""Builds a sample image with 50x50 regions of different colors"""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# Initialize result with the first 50x50 region with black color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result =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np.zeros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((50, 50, 3),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="uint8")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# Build the image concatenating horizontally the regions: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for color in colors: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np.ones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((50, 50, 3),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="uint8") * color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result =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np.concatenate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((result,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), axis=1)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return result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197941" y="4005064"/>
            <a:ext cx="5334499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colors =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([(255,0,255),(255,0,0),(255,255,255),(0,255,0),(0,0,255),(255,255,0),(0,255,255)],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="uint8")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color_img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build_sample_image_color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(colors)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229200"/>
            <a:ext cx="644569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color </a:t>
            </a:r>
            <a:r>
              <a:rPr lang="es-ES" dirty="0" err="1" smtClean="0"/>
              <a:t>images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2191"/>
            <a:ext cx="6445692" cy="12961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1520" y="2489209"/>
            <a:ext cx="4320480" cy="40164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dimensions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color_img.shape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(50, 400, 3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total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of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color_img.size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60000</a:t>
            </a:r>
          </a:p>
          <a:p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of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color_img.dtype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uint8</a:t>
            </a:r>
          </a:p>
          <a:p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pixel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at 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y=10,x=60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color_img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[10, 60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]: 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(255,0,255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only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green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at y=10,x=310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color_img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[10, 310, 1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]: 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255</a:t>
            </a:r>
          </a:p>
          <a:p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pixel 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y=10,x=20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color_img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[10, 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20]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(255, 255, 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16606" y="2496160"/>
            <a:ext cx="4320480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ROI of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roi_red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color_img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[0:50, 250:300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s-E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Check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roi_red.shape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(50, 50, 3)</a:t>
            </a:r>
          </a:p>
          <a:p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Set ROI of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color_img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[0:50, 50:100] =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roi_red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03" y="1012618"/>
            <a:ext cx="1391259" cy="138571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35" y="4551812"/>
            <a:ext cx="4674665" cy="9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Sample</a:t>
            </a:r>
            <a:r>
              <a:rPr lang="es-ES" dirty="0" smtClean="0"/>
              <a:t> gray </a:t>
            </a:r>
            <a:r>
              <a:rPr lang="es-ES" dirty="0" err="1" smtClean="0"/>
              <a:t>image</a:t>
            </a:r>
            <a:r>
              <a:rPr lang="es-ES" dirty="0" smtClean="0"/>
              <a:t> (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NumPy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07504" y="1052736"/>
            <a:ext cx="8640960" cy="4185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import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as np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build_sample_image_grayscale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"""Builds a sample image with 50x50 regions of different tones of gray"""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# Define the different tones.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# The end of interval is not included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tones =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(start=50, stop=300, step=50)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# print(tones)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# Initialize result with the first 50x50 region with 0-intensity level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result =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np.zeros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((50, 50),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="uint8")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# Build the image concatenating horizontally the regions: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for tone in tones: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np.ones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((50, 50),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="uint8") * tone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result =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np.concatenate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((result,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axis=1)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return result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627784" y="4869160"/>
            <a:ext cx="644420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Create the gray image using the function defined above: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gray_img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build_sample_image_grayscale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454092"/>
            <a:ext cx="4674665" cy="11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smtClean="0"/>
              <a:t>gray </a:t>
            </a:r>
            <a:r>
              <a:rPr lang="es-ES" dirty="0" err="1" smtClean="0"/>
              <a:t>images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4674665" cy="114326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907704" y="2594656"/>
            <a:ext cx="4320480" cy="33393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dimensions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gray_img.shape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(50, 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300)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total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of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gray_img.size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15000</a:t>
            </a:r>
          </a:p>
          <a:p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of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gray_img.dtype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 uint8</a:t>
            </a:r>
          </a:p>
          <a:p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pixel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at y=10,x=60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gray_img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[10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60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]: 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50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 Set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to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pixel y=10,x=20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gray_img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[10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20]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65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smtClean="0"/>
              <a:t>OpenCV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84290"/>
            <a:ext cx="1233481" cy="151923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414121" y="2628913"/>
            <a:ext cx="48013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Basic image treatment in OpenCV	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51958</TotalTime>
  <Words>245</Words>
  <PresentationFormat>Presentación en pantalla (4:3)</PresentationFormat>
  <Paragraphs>106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OpenCV</vt:lpstr>
      <vt:lpstr>BGR color format in OpenCV</vt:lpstr>
      <vt:lpstr>Sample color image (using NumPy)</vt:lpstr>
      <vt:lpstr>Working with color images</vt:lpstr>
      <vt:lpstr>Sample gray image (using NumPy)</vt:lpstr>
      <vt:lpstr>Working with gray images</vt:lpstr>
      <vt:lpstr>OpenCV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2021-03-29T09:23:19Z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