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2"/>
  </p:notesMasterIdLst>
  <p:handoutMasterIdLst>
    <p:handoutMasterId r:id="rId13"/>
  </p:handoutMasterIdLst>
  <p:sldIdLst>
    <p:sldId id="903" r:id="rId3"/>
    <p:sldId id="606" r:id="rId4"/>
    <p:sldId id="932" r:id="rId5"/>
    <p:sldId id="933" r:id="rId6"/>
    <p:sldId id="934" r:id="rId7"/>
    <p:sldId id="935" r:id="rId8"/>
    <p:sldId id="936" r:id="rId9"/>
    <p:sldId id="937" r:id="rId10"/>
    <p:sldId id="913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62" d="100"/>
          <a:sy n="62" d="100"/>
        </p:scale>
        <p:origin x="13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29/03/2021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29/03/2021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80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32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63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78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47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9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albertofernandezvillan/dl-ml-notebooks/blob/main/drawing_text_and_symbols_in_opencv.ipynb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colab.research.google.com/github/albertofernandezvillan/dl-ml-notebooks/blob/main/basic_drawing_opencv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albertofernandezvillan/computer-vision-and-deep-learning-course/blob/main/drawing_text_and_symbols_in_opencv.ipynb" TargetMode="External"/><Relationship Id="rId4" Type="http://schemas.openxmlformats.org/officeDocument/2006/relationships/hyperlink" Target="https://github.com/albertofernandezvillan/computer-vision-and-deep-learning-course/blob/main/basic_drawing_opencv.ipynb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47459" y="414908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4"/>
              </a:rPr>
              <a:t>basic_drawing_opencv.ipynb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5"/>
              </a:rPr>
              <a:t>drawing_text_and_symbols_in_opencv.ipynb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83024" y="5445224"/>
            <a:ext cx="5797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7"/>
              </a:rPr>
              <a:t>basic_drawing_opencv.ipynb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8"/>
              </a:rPr>
              <a:t>drawing_text_and_symbols_in_opencv.ipynb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5704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Notebooks</a:t>
            </a:r>
            <a:r>
              <a:rPr lang="es-ES" b="1" dirty="0"/>
              <a:t>: </a:t>
            </a:r>
            <a:r>
              <a:rPr lang="es-ES" b="1" dirty="0" err="1" smtClean="0"/>
              <a:t>basic_drawing_opencv.ipynb</a:t>
            </a:r>
            <a:endParaRPr lang="es-ES" b="1" dirty="0" smtClean="0"/>
          </a:p>
          <a:p>
            <a:r>
              <a:rPr lang="es-ES" b="1" dirty="0"/>
              <a:t>	</a:t>
            </a:r>
            <a:r>
              <a:rPr lang="es-ES" b="1" dirty="0"/>
              <a:t>    </a:t>
            </a:r>
            <a:r>
              <a:rPr lang="es-ES" b="1" dirty="0" err="1"/>
              <a:t>drawing_text_and_symbols_in_opencv.ipynb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14121" y="2628913"/>
            <a:ext cx="28648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Drawing in OpenCV</a:t>
            </a:r>
            <a:endParaRPr lang="es-E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4776" y="1200258"/>
            <a:ext cx="8763000" cy="2400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import cv2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GB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image =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create_canvas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cv2.line(image, (0, 0), (400, 400), (0, 0, 255), 3)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cv2.rectangle(image, (10, 50), (50, 380), (255, 0, 255), 3)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cv2.rectangle(image, (100, 300), (150, 350), (255, 0, 0), -1)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cv2.circle(image, (200, 200), 50, (255, 255), 3)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(image[:, :, ::-1])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asic </a:t>
            </a:r>
            <a:r>
              <a:rPr lang="en-GB" dirty="0"/>
              <a:t>drawing with OpenCV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27648" y="3689183"/>
            <a:ext cx="5840496" cy="12464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import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as np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create_canvas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canvas =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((400, 400, 3), </a:t>
            </a:r>
            <a:r>
              <a:rPr lang="en-GB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="uint8")</a:t>
            </a:r>
          </a:p>
          <a:p>
            <a:r>
              <a:rPr lang="en-GB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return canvas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73016"/>
            <a:ext cx="3128332" cy="30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asic </a:t>
            </a:r>
            <a:r>
              <a:rPr lang="en-GB" dirty="0"/>
              <a:t>drawing with OpenCV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31341" y="1124744"/>
            <a:ext cx="8431659" cy="20928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import cv2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image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create_canvas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cv2.arrowedLine(image, (50, 50),  (200, 50),  (0, 255, 0) , 3)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cv2.arrowedLine(image, (50, 200), (200, 200), (0, 0, 255) , 3, cv2.LINE_AA, 0, 0.5)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cv2.arrowedLine(image, (50, 350), (200, 350), (255, 0, 0) , 3, cv2.LINE_AA, 0, 0.3)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(image[:, :, ::-1])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48" y="3306924"/>
            <a:ext cx="326464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asic </a:t>
            </a:r>
            <a:r>
              <a:rPr lang="en-GB" dirty="0"/>
              <a:t>drawing with OpenCV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48072" y="1124744"/>
            <a:ext cx="8676456" cy="2693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import cv2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image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create_canvas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([[20, 90], [60, 60], [100, 90], [80, 130], [40, 130]],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pts2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([[20, 180], [60, 150], [100, 180], [80, 220], [40, 220]],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pts3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([[150, 100], [200, 100], [200, 150], [150, 150]],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pts4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([[250, 5], [220, 80], [280, 80]],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cv2.polylines(image, [pts, pts2, pts3, pts4], True, (255,0,0), 3)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(image[:, :, ::-1])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96223"/>
            <a:ext cx="326464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asic </a:t>
            </a:r>
            <a:r>
              <a:rPr lang="en-GB" dirty="0"/>
              <a:t>drawing with OpenCV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65820" y="1124744"/>
            <a:ext cx="8640960" cy="26930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import cv2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image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create_canvas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([[20, 90], [60, 60], [100, 90], [80, 130], [40, 130]],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pts2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([[20, 180], [60, 150], [100, 180], [80, 220], [40, 220]],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pts3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([[150, 100], [200, 100], [200, 150], [150, 150]],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pts4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([[250, 5], [220, 80], [280, 80]], np.int32)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cv2.fillPoly(image, [pts, pts2, pts3, pts4], (255,0,0), cv2.LINE_AA)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(image[:, :, ::-1])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396519"/>
            <a:ext cx="326464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text with OpenCV</a:t>
            </a:r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23528" y="1196752"/>
            <a:ext cx="8439472" cy="1892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import cv2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image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create_canvas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font = cv2.FONT_HERSHEY_TRIPLEX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cv2.putText(image, 'OpenCV', (5, 200), font, 3, (255,255,255), 1, cv2.LINE_AA)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(image[:, :, ::-1])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42900"/>
            <a:ext cx="326464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Drawing marker </a:t>
            </a:r>
            <a:r>
              <a:rPr lang="en-GB" dirty="0" smtClean="0"/>
              <a:t>with OpenCV</a:t>
            </a:r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403648" y="1086641"/>
            <a:ext cx="6120680" cy="22929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import cv2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from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import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GB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image = </a:t>
            </a: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create_canvas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marker = cv2.MARKER_STAR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print("Marker MARKER_STAR is equals to '{}'".format(marker))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cv2.drawMarker(image, (200,200), (0,255,0), marker, 200)</a:t>
            </a:r>
          </a:p>
          <a:p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n-GB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(image[:, :, ::-1])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66" y="3379576"/>
            <a:ext cx="326464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smtClean="0"/>
              <a:t>OpenCV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84290"/>
            <a:ext cx="1233481" cy="151923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14121" y="2628913"/>
            <a:ext cx="28648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Drawing in OpenCV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51987</TotalTime>
  <Words>134</Words>
  <PresentationFormat>Presentación en pantalla (4:3)</PresentationFormat>
  <Paragraphs>94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OpenCV</vt:lpstr>
      <vt:lpstr>Basic drawing with OpenCV</vt:lpstr>
      <vt:lpstr>Basic drawing with OpenCV</vt:lpstr>
      <vt:lpstr>Basic drawing with OpenCV</vt:lpstr>
      <vt:lpstr>Basic drawing with OpenCV</vt:lpstr>
      <vt:lpstr>Drawing text with OpenCV</vt:lpstr>
      <vt:lpstr>Drawing marker with OpenCV</vt:lpstr>
      <vt:lpstr>OpenCV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2021-03-29T10:10:47Z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