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0"/>
  </p:notesMasterIdLst>
  <p:handoutMasterIdLst>
    <p:handoutMasterId r:id="rId11"/>
  </p:handoutMasterIdLst>
  <p:sldIdLst>
    <p:sldId id="903" r:id="rId3"/>
    <p:sldId id="606" r:id="rId4"/>
    <p:sldId id="932" r:id="rId5"/>
    <p:sldId id="933" r:id="rId6"/>
    <p:sldId id="935" r:id="rId7"/>
    <p:sldId id="936" r:id="rId8"/>
    <p:sldId id="91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4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3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7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show_multiple_images_same_figure_plt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show_multiple_images_same_figure_plt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Create and show multiple images in the same figure with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matplotlib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show_multiple_images_same_figure_plt.ipynb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show_multiple_images_same_figure_plt.ipynb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show_img_plt</a:t>
            </a:r>
            <a:r>
              <a:rPr lang="es-ES" dirty="0"/>
              <a:t>()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1520" y="1340768"/>
            <a:ext cx="8583488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cv2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pos=1):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"""Shows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capabilities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BGR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to RGB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[:, :, ::-1]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gray to BGR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cv2.cvtColor(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cv2.COLOR_GRAY2BGR)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pos)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plt.imshow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False: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('off')</a:t>
            </a:r>
          </a:p>
        </p:txBody>
      </p:sp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4300" y="1196752"/>
            <a:ext cx="89221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cv2.imread("/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/HappyFish.jpg")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'{}'".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img_bgr.shape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300" y="1916832"/>
            <a:ext cx="8922196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the dimensions of the figure and set title: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=(6, 4))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("Testing visualization",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='bold')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the created image: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852936"/>
            <a:ext cx="4525524" cy="3665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7504" y="1196752"/>
            <a:ext cx="890921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cv2.imread("/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/HappyFish.jpg", cv2.IMREAD_GRAYSCALE)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'{}'".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img_gray.shape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04" y="1844824"/>
            <a:ext cx="8909214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Create the dimensions of the figure and set title: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=(6, 4))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("Testing visualization",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='bold')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title='gray image')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the created image: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45" y="3030228"/>
            <a:ext cx="4149555" cy="3423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3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function </a:t>
            </a:r>
            <a:r>
              <a:rPr lang="en-US" dirty="0" err="1"/>
              <a:t>show_img_plt</a:t>
            </a:r>
            <a:r>
              <a:rPr lang="en-US" dirty="0"/>
              <a:t>()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1512" y="1124744"/>
            <a:ext cx="8621488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of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figure and set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=(10, 4))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visualization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=14,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='color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=2, pos=1)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show_img_plt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img_gray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is_color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='gray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show_axis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=2, pos=2)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 Show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90" y="3428999"/>
            <a:ext cx="6699498" cy="2932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Create and show multiple images in the same figure with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matplotlib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51954</TotalTime>
  <Words>596</Words>
  <PresentationFormat>Presentación en pantalla 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Coding the function show_img_plt()</vt:lpstr>
      <vt:lpstr>Testing the function show_img_plt()</vt:lpstr>
      <vt:lpstr>Testing the function show_img_plt()</vt:lpstr>
      <vt:lpstr>Testing the function show_img_plt()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2021-04-05T12:45:10Z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