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9"/>
  </p:notesMasterIdLst>
  <p:handoutMasterIdLst>
    <p:handoutMasterId r:id="rId10"/>
  </p:handoutMasterIdLst>
  <p:sldIdLst>
    <p:sldId id="903" r:id="rId3"/>
    <p:sldId id="606" r:id="rId4"/>
    <p:sldId id="932" r:id="rId5"/>
    <p:sldId id="933" r:id="rId6"/>
    <p:sldId id="934" r:id="rId7"/>
    <p:sldId id="913" r:id="rId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05/04/2021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05/04/2021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99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48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10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6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albertofernandezvillan/computer-vision-and-deep-learning-course/blob/main/explore_and_execute_external_scripts_in_colab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bertofernandezvillan/dl-ml-notebooks/blob/main/explore_and_execute_external_scripts_in_colab.ipynb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 smtClean="0"/>
              <a:t>Colab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Explore, execute and see the output of external Python scripts	</a:t>
            </a:r>
            <a:endParaRPr lang="es-ES" b="1" dirty="0"/>
          </a:p>
        </p:txBody>
      </p:sp>
      <p:sp>
        <p:nvSpPr>
          <p:cNvPr id="13" name="Rectángulo 12"/>
          <p:cNvSpPr/>
          <p:nvPr/>
        </p:nvSpPr>
        <p:spPr>
          <a:xfrm>
            <a:off x="2350299" y="5532796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6"/>
              </a:rPr>
              <a:t>explore_and_execute_external_scripts_in_colab.ipynb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350299" y="4373137"/>
            <a:ext cx="6110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7"/>
              </a:rPr>
              <a:t>explore_and_execute_external_scripts_in_colab.ipynb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%run </a:t>
            </a:r>
            <a:r>
              <a:rPr lang="es-ES" dirty="0" err="1"/>
              <a:t>IPython</a:t>
            </a:r>
            <a:r>
              <a:rPr lang="es-ES" dirty="0"/>
              <a:t> </a:t>
            </a:r>
            <a:r>
              <a:rPr lang="es-ES" dirty="0" err="1"/>
              <a:t>Magic</a:t>
            </a:r>
            <a:r>
              <a:rPr lang="es-ES" dirty="0"/>
              <a:t> </a:t>
            </a:r>
            <a:r>
              <a:rPr lang="es-ES" dirty="0" err="1"/>
              <a:t>Command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51520" y="1196752"/>
            <a:ext cx="87849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Python Magic Command %run can be used to execute other Python scripts</a:t>
            </a:r>
            <a:endParaRPr lang="es-ES" sz="2500" dirty="0"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51520" y="2192466"/>
            <a:ext cx="8640960" cy="5539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wget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https://raw.githubusercontent.com/PacktPublishing/Mastering-OpenCV-4-with-Python/master/Chapter04/02-exercices/circle_polygon.py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74035" y="2941201"/>
            <a:ext cx="8640960" cy="5539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 Use %run command to execute the downloaded Python script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%run circle_polygon.py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680809"/>
            <a:ext cx="3816424" cy="2739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6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Download and execute </a:t>
            </a:r>
            <a:r>
              <a:rPr lang="en-US" sz="2800" dirty="0" smtClean="0"/>
              <a:t>scripts </a:t>
            </a:r>
            <a:r>
              <a:rPr lang="en-US" sz="2800" dirty="0"/>
              <a:t>(programmatically)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79512" y="1412776"/>
            <a:ext cx="8784976" cy="440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requests</a:t>
            </a:r>
            <a:endParaRPr lang="es-E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download_and_execute_file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="",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=True,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show_content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=False):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#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Download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and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file: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r =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requests.get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open(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, '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wb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').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r.content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# Show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of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script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required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show_content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("\n")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with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open(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,'r') as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testwritefile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testwritefile.read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("\n")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#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script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required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    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execution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"run " +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+ " " +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endParaRPr lang="es-E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ipy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get_ipython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ipy.magic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execution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Download and execute </a:t>
            </a:r>
            <a:r>
              <a:rPr lang="en-US" sz="2800" dirty="0" smtClean="0"/>
              <a:t>scripts </a:t>
            </a:r>
            <a:r>
              <a:rPr lang="en-US" sz="2800" dirty="0"/>
              <a:t>(programmatically)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5496" y="1052736"/>
            <a:ext cx="9029700" cy="11695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'constant.py'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"https://raw.githubusercontent.com/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PacktPublishing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/Mastering-OpenCV-4-with-Python/master/Chapter04/01-chapter-content/constant.py"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download_and_execute_file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="", execute=False,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show_content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  <a:endParaRPr lang="es-E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496" y="2276872"/>
            <a:ext cx="9029700" cy="11695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'testing_colors.py'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"https://raw.githubusercontent.com/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PacktPublishing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/Mastering-OpenCV-4-with-Python/master/Chapter04/01-chapter-content/testing_colors.py"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download_and_execute_file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="",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=True,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show_content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=True)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54" y="3789040"/>
            <a:ext cx="2819400" cy="27527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7504" y="4365104"/>
            <a:ext cx="5002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testing_colors.py </a:t>
            </a:r>
            <a:r>
              <a:rPr lang="es-ES" dirty="0" err="1" smtClean="0"/>
              <a:t>requires</a:t>
            </a:r>
            <a:r>
              <a:rPr lang="es-ES" dirty="0" smtClean="0"/>
              <a:t> constant.py file. </a:t>
            </a:r>
            <a:r>
              <a:rPr lang="es-ES" dirty="0" err="1" smtClean="0"/>
              <a:t>Therefore</a:t>
            </a:r>
            <a:r>
              <a:rPr lang="es-E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</a:t>
            </a:r>
            <a:r>
              <a:rPr lang="es-ES" dirty="0" err="1" smtClean="0"/>
              <a:t>ownload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file constants.py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Download</a:t>
            </a:r>
            <a:r>
              <a:rPr lang="es-ES" dirty="0" smtClean="0"/>
              <a:t> and </a:t>
            </a:r>
            <a:r>
              <a:rPr lang="es-ES" dirty="0" err="1" smtClean="0"/>
              <a:t>execute</a:t>
            </a:r>
            <a:r>
              <a:rPr lang="es-ES" dirty="0" smtClean="0"/>
              <a:t> testing_colors.py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97699" y="5661248"/>
            <a:ext cx="494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 more </a:t>
            </a:r>
            <a:r>
              <a:rPr lang="es-ES" dirty="0" err="1" smtClean="0"/>
              <a:t>examples</a:t>
            </a:r>
            <a:r>
              <a:rPr lang="es-ES" dirty="0" smtClean="0"/>
              <a:t>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/>
              <a:t> </a:t>
            </a:r>
            <a:r>
              <a:rPr lang="es-ES" dirty="0" err="1" smtClean="0"/>
              <a:t>accompanying</a:t>
            </a:r>
            <a:r>
              <a:rPr lang="es-ES" dirty="0" smtClean="0"/>
              <a:t> notebook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55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/>
              <a:t>Colab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Explore, execute and see the output of external Python scripts	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51943</TotalTime>
  <Words>428</Words>
  <PresentationFormat>Presentación en pantalla (4:3)</PresentationFormat>
  <Paragraphs>59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Google Colab</vt:lpstr>
      <vt:lpstr>%run IPython Magic Command</vt:lpstr>
      <vt:lpstr>Download and execute scripts (programmatically)</vt:lpstr>
      <vt:lpstr>Download and execute scripts (programmatically)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2021-04-05T12:49:37Z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