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0"/>
  </p:notesMasterIdLst>
  <p:handoutMasterIdLst>
    <p:handoutMasterId r:id="rId11"/>
  </p:handoutMasterIdLst>
  <p:sldIdLst>
    <p:sldId id="903" r:id="rId3"/>
    <p:sldId id="606" r:id="rId4"/>
    <p:sldId id="932" r:id="rId5"/>
    <p:sldId id="937" r:id="rId6"/>
    <p:sldId id="938" r:id="rId7"/>
    <p:sldId id="939" r:id="rId8"/>
    <p:sldId id="913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20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34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72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7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colaboratory_util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colaboratory_utils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ertofernandezvillan/colaboratory-uti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ricardodeazambuja/colab_uti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4292E"/>
                </a:solidFill>
                <a:latin typeface="-apple-system"/>
              </a:rPr>
              <a:t>Installing and using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utilities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2350299" y="553279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colaboratory_utils.ipynb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50299" y="4373137"/>
            <a:ext cx="6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colaboratory_utils.ipynb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23529" y="119675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hlinkClick r:id="rId3"/>
              </a:rPr>
              <a:t>colaboratory-utils</a:t>
            </a:r>
            <a:r>
              <a:rPr lang="es-ES" sz="2400" dirty="0" smtClean="0"/>
              <a:t> </a:t>
            </a:r>
            <a:r>
              <a:rPr lang="es-ES" sz="2400" dirty="0" err="1" smtClean="0"/>
              <a:t>repository</a:t>
            </a:r>
            <a:r>
              <a:rPr lang="es-ES" sz="2400" dirty="0" smtClean="0"/>
              <a:t> </a:t>
            </a:r>
            <a:r>
              <a:rPr lang="es-ES" sz="2400" dirty="0" err="1" smtClean="0"/>
              <a:t>contains</a:t>
            </a:r>
            <a:r>
              <a:rPr lang="es-ES" sz="2400" dirty="0" smtClean="0"/>
              <a:t> Python </a:t>
            </a:r>
            <a:r>
              <a:rPr lang="es-ES" sz="2400" dirty="0" err="1" smtClean="0"/>
              <a:t>stuff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Google </a:t>
            </a:r>
            <a:r>
              <a:rPr lang="es-ES" sz="2400" dirty="0" err="1" smtClean="0"/>
              <a:t>Colab</a:t>
            </a:r>
            <a:r>
              <a:rPr lang="es-ES" sz="2400" dirty="0" smtClean="0"/>
              <a:t> notebooks. </a:t>
            </a:r>
            <a:r>
              <a:rPr lang="en-US" sz="2400" dirty="0"/>
              <a:t>Most of this stuff is taken </a:t>
            </a:r>
            <a:r>
              <a:rPr lang="en-US" sz="2400" dirty="0">
                <a:hlinkClick r:id="rId4"/>
              </a:rPr>
              <a:t>from this </a:t>
            </a:r>
            <a:r>
              <a:rPr lang="en-US" sz="2400" dirty="0" smtClean="0">
                <a:hlinkClick r:id="rId4"/>
              </a:rPr>
              <a:t>repository</a:t>
            </a:r>
            <a:endParaRPr lang="en-US" sz="2400" dirty="0"/>
          </a:p>
          <a:p>
            <a:r>
              <a:rPr lang="en-US" sz="2400" dirty="0" smtClean="0"/>
              <a:t>This repository provides the following functionality: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Showing multiple image figures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Downloading and execute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Taking image from webcam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Taking </a:t>
            </a:r>
            <a:r>
              <a:rPr lang="en-US" sz="2400" dirty="0"/>
              <a:t>a video from webcam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Showing </a:t>
            </a:r>
            <a:r>
              <a:rPr lang="en-US" sz="2400" dirty="0"/>
              <a:t>an </a:t>
            </a:r>
            <a:r>
              <a:rPr lang="en-US" sz="2400" dirty="0" smtClean="0"/>
              <a:t>image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666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n-US" sz="4000" dirty="0"/>
              <a:t>functionality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59024" y="1196752"/>
            <a:ext cx="8533456" cy="52937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colaboratory_utils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</a:t>
            </a:r>
            <a:endParaRPr lang="es-ES" sz="1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1. Show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multiple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figures: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dimensions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figure and set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=(12, 7))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Testing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visualization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",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=14,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='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colab_utils.show_img_plt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img_bgr_flip_ud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='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=3, pos=1)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.....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Show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created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2.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file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colab_utils.download_and_execute_file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"",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=True,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3.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Take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webcam: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colab_utils.webcam2numpy()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4.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Take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video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webcam: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vid =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colab_utils.videoGrabber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showVideo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(vid(0))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5. Show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(simple):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colab_utils.imshow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7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Installing</a:t>
            </a:r>
            <a:r>
              <a:rPr lang="es-ES" dirty="0" smtClean="0"/>
              <a:t> and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/>
              <a:t>colaboratory-utils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16734" y="1124744"/>
            <a:ext cx="8784976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git+git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://github.com/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albertofernandezvillan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colaboratory-utils.git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6734" y="1844824"/>
            <a:ext cx="8784976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colaboratory_utils</a:t>
            </a:r>
            <a:r>
              <a:rPr lang="es-E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colab_utils</a:t>
            </a:r>
            <a:endParaRPr lang="es-E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'circle_polygon.py'</a:t>
            </a:r>
          </a:p>
          <a:p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'https://raw.githubusercontent.com/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PacktPublishing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/Mastering-OpenCV-4-with-Python/master/Chapter04/02-exercices/circle_polygon.py'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colab_utils.download_and_execute_file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 "",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042232"/>
            <a:ext cx="2895498" cy="236046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51520" y="4221088"/>
            <a:ext cx="338220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Executing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Python 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4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Installing</a:t>
            </a:r>
            <a:r>
              <a:rPr lang="es-ES" dirty="0" smtClean="0"/>
              <a:t> and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/>
              <a:t>colaboratory-utils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16734" y="1370585"/>
            <a:ext cx="8784976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colab_utils.webcam2numpy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print("Shape of the acquired image: '{}'".format(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7504" y="1988840"/>
            <a:ext cx="34196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Shape of the acquired image: '(600, 800, 3)'</a:t>
            </a:r>
            <a:endParaRPr lang="es-E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083510" y="980728"/>
            <a:ext cx="2709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Taking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webcam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16734" y="2730406"/>
            <a:ext cx="878497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colab_utils.imshow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504395" y="2348880"/>
            <a:ext cx="18675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Showing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6734" y="3612772"/>
            <a:ext cx="8784976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10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vid =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colab_utils.videoGrabber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showVideo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try: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0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&lt;=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+= 1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(vid(0))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colab_utils.imshow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finally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vid(stop=True)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184308" y="3212976"/>
            <a:ext cx="2649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Taking</a:t>
            </a:r>
            <a:r>
              <a:rPr lang="es-ES" dirty="0" smtClean="0"/>
              <a:t> video </a:t>
            </a:r>
            <a:r>
              <a:rPr lang="es-ES" dirty="0" err="1" smtClean="0"/>
              <a:t>from</a:t>
            </a:r>
            <a:r>
              <a:rPr lang="es-ES" dirty="0" smtClean="0"/>
              <a:t> webcam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Installing and using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utilities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51978</TotalTime>
  <Words>434</Words>
  <PresentationFormat>Presentación en pantalla (4:3)</PresentationFormat>
  <Paragraphs>86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Introduction</vt:lpstr>
      <vt:lpstr>Main functionality</vt:lpstr>
      <vt:lpstr>Installing and using colaboratory-utils</vt:lpstr>
      <vt:lpstr>Installing and using colaboratory-utils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