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48" y="-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rate monitoring from Google glass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Adapting an open source android </a:t>
            </a:r>
            <a:r>
              <a:rPr lang="en-US" dirty="0" err="1" smtClean="0"/>
              <a:t>eulerian</a:t>
            </a:r>
            <a:r>
              <a:rPr lang="en-US" dirty="0" smtClean="0"/>
              <a:t> video magnification app for Google glass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https://www.dropbox.com/sh/c3rlb59koj4cn4n/AABkf2Od-AEYW6A1sgkejC4Wa?dl=0</a:t>
            </a:r>
          </a:p>
        </p:txBody>
      </p:sp>
    </p:spTree>
    <p:extLst>
      <p:ext uri="{BB962C8B-B14F-4D97-AF65-F5344CB8AC3E}">
        <p14:creationId xmlns:p14="http://schemas.microsoft.com/office/powerpoint/2010/main" val="31852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05953"/>
          </a:xfrm>
        </p:spPr>
        <p:txBody>
          <a:bodyPr/>
          <a:lstStyle/>
          <a:p>
            <a:r>
              <a:rPr lang="en-US" dirty="0" smtClean="0"/>
              <a:t>Uses of heart rate 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uses</a:t>
            </a:r>
          </a:p>
          <a:p>
            <a:r>
              <a:rPr lang="en-US" dirty="0" smtClean="0"/>
              <a:t>Quick evaluation of vital signs by doctors and nurses.</a:t>
            </a:r>
          </a:p>
          <a:p>
            <a:r>
              <a:rPr lang="en-US" dirty="0" smtClean="0"/>
              <a:t>Contact free technology ideal for high risk situations (Ebola?)</a:t>
            </a:r>
          </a:p>
          <a:p>
            <a:r>
              <a:rPr lang="en-US" dirty="0" smtClean="0"/>
              <a:t>Polygraph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Eulerian</a:t>
            </a:r>
            <a:r>
              <a:rPr lang="en-US" dirty="0" smtClean="0"/>
              <a:t> Video Magnification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developed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63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56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Heart rate monitoring from Google glass</vt:lpstr>
      <vt:lpstr>Uses of heart rate monitoring </vt:lpstr>
      <vt:lpstr>Eulerian Video Magnification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monitoring from Google glass</dc:title>
  <dc:creator>Patrick</dc:creator>
  <cp:lastModifiedBy>Patrick</cp:lastModifiedBy>
  <cp:revision>1</cp:revision>
  <dcterms:created xsi:type="dcterms:W3CDTF">2014-09-07T16:15:27Z</dcterms:created>
  <dcterms:modified xsi:type="dcterms:W3CDTF">2014-09-07T16:24:01Z</dcterms:modified>
</cp:coreProperties>
</file>